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A2087-E00A-419B-A75A-3A2E9FD20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E79C77-7D1F-43DE-8E0B-D1638DA8E0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0435801"/>
              </p:ext>
            </p:extLst>
          </p:nvPr>
        </p:nvGraphicFramePr>
        <p:xfrm>
          <a:off x="457200" y="1731963"/>
          <a:ext cx="7818117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8895255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83046151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139528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3483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5460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9652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4514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1410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7410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7359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2846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075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- 2022-05-03 18:43:40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https://quintly-image-storage.s3.amazonaws.com/98a1b464e285116ff88eda6d09033bf1/10ab876cfbbd20b3f37fbdbf315fae87.jpg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116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- 2022-05-03 11:30:15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https://quintly-image-storage.s3.amazonaws.com/98a1b464e285116ff88eda6d09033bf1/258a439f8369382712acc7449b10b0d4.jpg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579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7C4F62-C624-45B5-BEA2-367485D9A5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1582165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0E4E1-C90E-4777-8040-AECBA025F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0E7D2A-74D7-4A76-9B2F-4A7D4E8190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6876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225117769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03181425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3727618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0370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0955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2544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751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3999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0236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2999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0026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825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- 2022-05-02 19:00:05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https://quintly-image-storage.s3.amazonaws.com/98a1b464e285116ff88eda6d09033bf1/df7b03b709d1c43344dbfed3c0bb78a9.jpg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100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- 2022-05-02 13:30:10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https://quintly-image-storage.s3.amazonaws.com/98a1b464e285116ff88eda6d09033bf1/75db46a7097cf0dd0a0db995c1ebb8c7.jpg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546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32B5EC-203A-4E61-8C65-57C212B62B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2959406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E3716-17A7-45B3-A683-1980749E4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ACAA29-9F19-4E41-9104-EE98A5E65F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62873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01808851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53064961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197058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6513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5652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0068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974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86955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9439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676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0827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94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- 2022-05-02 11:01:37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https://quintly-image-storage.s3.amazonaws.com/98a1b464e285116ff88eda6d09033bf1/aa3acc59c0b1f231271ac4e718a68b93.jpg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052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- 2022-05-01 20:00:38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https://quintly-image-storage.s3.amazonaws.com/98a1b464e285116ff88eda6d09033bf1/80a463fc62bfaeb6e5f50a3faea1859b.jpg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571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25A72F-0E9C-40D1-9039-3768F57E60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3386413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40F0C-280F-4AC1-ACB0-0B4FC6B1D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C2F923-E92F-4A2F-A179-FE87FB93C5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65058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74292435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406495518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69698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117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3918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810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6533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4187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8589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9394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2522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264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- 2022-05-01 12:51:32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Makasii buat jawabannya Sobat KlikDokter! Boleeh kok konsumsi makanan kesukaan, tapi jangan berlebihan yaa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https://quintly-image-storage.s3.amazonaws.com/98a1b464e285116ff88eda6d09033bf1/459c6877876ce7d4687c8d4043c7634c.jpg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586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- 2022-05-01 11:08:41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https://quintly-image-storage.s3.amazonaws.com/98a1b464e285116ff88eda6d09033bf1/b25c81a72c23e460014a4c9c7b9a4dc4.jpg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6585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ABC071-AE6E-4D9E-A2FB-2A8BC018E9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1779787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B8FE9-8380-420E-8665-5B5BD0CE9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A4F4E9-AEF9-4B22-9968-DA5B406786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4604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12229143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38852949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63338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4876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2565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043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7430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6108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59184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7799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6278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67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- 2022-05-01 08:43:15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@karin.wiradarma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https://quintly-image-storage.s3.amazonaws.com/98a1b464e285116ff88eda6d09033bf1/edcbe4893ecc66ff2ff9f73d658480e4.jpg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155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- 2022-04-30 20:08:11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Yap, ini buah Naga!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https://quintly-image-storage.s3.amazonaws.com/98a1b464e285116ff88eda6d09033bf1/e74a0f39656fad2d23fb2b08bbbcc365.jpg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4479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3EE6E5-1108-4608-8950-7EF26DCD37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3697519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595EE-1F4A-416F-9095-E42C64A6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421752-1815-4256-A027-A6D65308E1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967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402780223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20929659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529463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64871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0688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0135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046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5037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6886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26764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5658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922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- 2022-04-30 18:33:06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https://quintly-image-storage.s3.amazonaws.com/98a1b464e285116ff88eda6d09033bf1/ea1cb57e79d2add372252e55b36576b6.jpg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026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- 2022-04-30 12:00:58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https://quintly-image-storage.s3.amazonaws.com/98a1b464e285116ff88eda6d09033bf1/f32af8a5ee06b444c221275f109dfa00.jpg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381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E733B9-1F95-4024-9706-172864C9D9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3386298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03D48-D8D6-4E28-8347-3EF74B8DE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10403B-82A7-4787-B280-44CC04A458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05203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226345649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16903485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3588838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7551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5253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0677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4596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7415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9983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2273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5746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830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- 2022-04-30 11:25:25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@vita.anggraini.md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https://quintly-image-storage.s3.amazonaws.com/98a1b464e285116ff88eda6d09033bf1/25c8777fa06519fafd84625178f76d98.jpg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659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20:21:31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https://quintly-image-storage.s3.amazonaws.com/98a1b464e285116ff88eda6d09033bf1/21a8889c73cdee8965e9357805292b15.jpg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373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FB58B-FC31-4731-8319-9FBDF9C58C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3476390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53479-678C-4C74-AEC3-A2BA6E6CD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CFEAA2-DCCF-4F90-9808-CE9655B4CF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9528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22975482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98044489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8298060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8698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6718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5477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5372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9935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0616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6493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3818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308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18:46:19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https://quintly-image-storage.s3.amazonaws.com/98a1b464e285116ff88eda6d09033bf1/d4cbe5bade5ee2081148f6483f8e3dd1.jpg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133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18:45:45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https://quintly-image-storage.s3.amazonaws.com/98a1b464e285116ff88eda6d09033bf1/0ae38e8488808edd07b4c8df973e1c0f.jpg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536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66FA6F-202D-4EFC-B42F-676724EDF4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3684106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0096E-827F-4DE1-B400-B81208B75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191939-5291-45CD-A252-A05AE754C3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90467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860797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88670753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83886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527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0721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7580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811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4242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6304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982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2603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197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18:45:08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https://quintly-image-storage.s3.amazonaws.com/98a1b464e285116ff88eda6d09033bf1/5bd69c8d22ae417e2c826e3474ba0dd8.jpg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416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18:44:11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https://quintly-image-storage.s3.amazonaws.com/98a1b464e285116ff88eda6d09033bf1/67507e5bcfb471f2660b6c3f0acf6215.jpg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536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F00AAF-183B-44B3-8CFD-F2CFDCA15B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2097457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91F34-8B81-4A43-9B13-66A585C12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D682D0-864F-4D3A-9CB3-ECC2AF0748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8612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422004142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91212750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225578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5986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0714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99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4144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68128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15193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7736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2772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147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18:42:30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https://quintly-image-storage.s3.amazonaws.com/98a1b464e285116ff88eda6d09033bf1/f6d99977e5caf05e3a8544df639a4b4a.jpg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760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16:01:13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@frauulfa  @sehataqua  #livechat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https://quintly-image-storage.s3.amazonaws.com/98a1b464e285116ff88eda6d09033bf1/7dbfbe6bc95a0a2f1c86aa228f22eb19.jpg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5980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C95A11-8666-4D19-A991-3BCF27DE88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1928188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EEC06-1F9C-4988-ABE0-E6F07F624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E80408-8FF8-4712-9F9D-57ECFD6A45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68991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246213659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419969767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789474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1530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170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5599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6891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0477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6704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9087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6919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537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16:00:32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Konsultasi sama dokter @frauulfa untuk puasa bebas dehidrasi #livechat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https://quintly-image-storage.s3.amazonaws.com/98a1b464e285116ff88eda6d09033bf1/400071f58b6fcfeee04ffa1523281e54.jpg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395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15:31:07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@rahmaarsella  #livechat oxyvit.indonesia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https://quintly-image-storage.s3.amazonaws.com/98a1b464e285116ff88eda6d09033bf1/d13f429920775f633caf98751a3255d5.jpg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6531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DD7BC6-D73E-4C3F-87BC-D59B3C52B4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1325279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F6616-0C26-41F6-869D-7C363D56F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765ACB-0D27-402C-8726-93C15DFD1E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5515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93089413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57031355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8124243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6913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9532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5996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62754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8442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1163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150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6138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599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15:30:02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Konsultasi sama dokter @rahmaarsella untuk tau pentingnya vitamin D3 saat berpuasa dan isoman #livechat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https://quintly-image-storage.s3.amazonaws.com/98a1b464e285116ff88eda6d09033bf1/cbfbe9374442c98a53a58868143ae791.jpg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832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11:01:35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https://quintly-image-storage.s3.amazonaws.com/98a1b464e285116ff88eda6d09033bf1/e360caee506d30ce595971fb7aef3958.jpg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816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56ADC-83F5-43E7-AD53-35B6C4E863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4229773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C7C05-3084-4980-A20A-E0EC80030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C0F598-F40D-41C3-B828-767B5EDB55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55569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88742434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96421626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091876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5723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0593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6223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152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9154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5018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3685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45475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908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10:00:59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@arinahediana  #livechat @diabetasol_id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https://quintly-image-storage.s3.amazonaws.com/98a1b464e285116ff88eda6d09033bf1/baa73f217048f4de7a1e1f26427d714c.jpg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513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3EABE2-1942-43A3-9C20-7A07327576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6827501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1235</Words>
  <Application>Microsoft Office PowerPoint</Application>
  <PresentationFormat>On-screen Show (4:3)</PresentationFormat>
  <Paragraphs>419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Instagram Stories Table  | Klikdokter - 1 of 13</vt:lpstr>
      <vt:lpstr>Instagram Stories Table  | Klikdokter - 2 of 13</vt:lpstr>
      <vt:lpstr>Instagram Stories Table  | Klikdokter - 3 of 13</vt:lpstr>
      <vt:lpstr>Instagram Stories Table  | Klikdokter - 4 of 13</vt:lpstr>
      <vt:lpstr>Instagram Stories Table  | Klikdokter - 5 of 13</vt:lpstr>
      <vt:lpstr>Instagram Stories Table  | Klikdokter - 6 of 13</vt:lpstr>
      <vt:lpstr>Instagram Stories Table  | Klikdokter - 7 of 13</vt:lpstr>
      <vt:lpstr>Instagram Stories Table  | Klikdokter - 8 of 13</vt:lpstr>
      <vt:lpstr>Instagram Stories Table  | Klikdokter - 9 of 13</vt:lpstr>
      <vt:lpstr>Instagram Stories Table  | Klikdokter - 10 of 13</vt:lpstr>
      <vt:lpstr>Instagram Stories Table  | Klikdokter - 11 of 13</vt:lpstr>
      <vt:lpstr>Instagram Stories Table  | Klikdokter - 12 of 13</vt:lpstr>
      <vt:lpstr>Instagram Stories Table  | Klikdokter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Klikdokter - 1 of 13</dc:title>
  <dc:creator>Administrator</dc:creator>
  <cp:lastModifiedBy>Administrator</cp:lastModifiedBy>
  <cp:revision>1</cp:revision>
  <dcterms:created xsi:type="dcterms:W3CDTF">2022-05-08T12:55:04Z</dcterms:created>
  <dcterms:modified xsi:type="dcterms:W3CDTF">2022-05-08T12:57:36Z</dcterms:modified>
</cp:coreProperties>
</file>