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7B75-68FA-44E6-8092-637164329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F8CFB-45B9-43B3-A09E-0EBB1CC3B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781015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8867665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5453360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7275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208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247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13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82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120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023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296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09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76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19:58:30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https://quintly-image-storage.s3.amazonaws.com/98a1b464e285116ff88eda6d09033bf1/261bd1bcbdc89e2ba98d4f043972d037.jpg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0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16:12:11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https://quintly-image-storage.s3.amazonaws.com/98a1b464e285116ff88eda6d09033bf1/ad7735b8a9a119bb62006676f5adec4a.jpg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2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161B9-4A18-40DB-9EB0-896C3F445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026820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F15-1BA6-4D77-931D-2BD5B5F5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1B93F-AFED-4560-9F90-03A81FD76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116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210426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500134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8016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730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46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952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792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13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7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8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28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1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16:09:06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dapetin solusi puasa optimal bebas dehidrasi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https://quintly-image-storage.s3.amazonaws.com/98a1b464e285116ff88eda6d09033bf1/c210557a71effcedb9f356fc06077e35.jpg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6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12:00:25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@theresia.rina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https://quintly-image-storage.s3.amazonaws.com/98a1b464e285116ff88eda6d09033bf1/46089d126b5c3ceb38f68a000ddc2286.jpg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71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D86BD-0411-4E4D-AABC-318B6D92A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65580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69C8-0AC5-456A-AD21-24F2ED81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3CB6C-F9EF-4AA3-A9D7-9A41A1790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069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6781877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8549571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63451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579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26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40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45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419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708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730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82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9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11:00:17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https://quintly-image-storage.s3.amazonaws.com/98a1b464e285116ff88eda6d09033bf1/06b823633c20bbd7aa7f2f7030c5631d.jpg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0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10:01:33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@deviairine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https://quintly-image-storage.s3.amazonaws.com/98a1b464e285116ff88eda6d09033bf1/d3e13438499b5473da4244f063a0c418.jpg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126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C96F8-5B94-49E3-B4E2-F1844A87D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296724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B8B7-3282-4D52-B3F9-2E4DBC0E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93B5D-CF4B-4906-869F-D405FF054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858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211026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324925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1373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92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43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477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721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165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846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26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852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8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@deviairine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https://quintly-image-storage.s3.amazonaws.com/98a1b464e285116ff88eda6d09033bf1/44eb6aa10c584e36b9df1c61e04f5646.jpg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8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20:04:51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 nih penampakan buah Matoa buat Sobat KlikDokter yang belum 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https://quintly-image-storage.s3.amazonaws.com/98a1b464e285116ff88eda6d09033bf1/c61554cf50b730e7f23f87753e4ddb5c.jpg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545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3377B-0F91-4AD1-9D0D-C00B12AD2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46881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869A2-1329-421F-861A-7A94355E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27534-E043-4C26-A36C-4E53F5963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461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88492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312760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98161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084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351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15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660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72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280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842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800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19:09:37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sekarang yuk Sobat KlikDokter! @ruparupacom  @valdagarcia  @moniqueshintami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https://quintly-image-storage.s3.amazonaws.com/98a1b464e285116ff88eda6d09033bf1/b85ba7fa1ac24218c727ea304d40d02e.jpg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https://quintly-image-storage.s3.amazonaws.com/98a1b464e285116ff88eda6d09033bf1/c3314b15c735bb175e7041abbb9e961c.jpg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47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FE23C-FB26-40F5-9BA8-0240B8BA7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737689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D023-8BA6-491B-956D-9AF2FF22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B189F-9C73-4D77-A4CC-D22210F56A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465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38999685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483768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73055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560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6712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119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1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882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670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14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89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16:02:41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https://quintly-image-storage.s3.amazonaws.com/98a1b464e285116ff88eda6d09033bf1/ce710107be158767e22212de3478d6ae.jpg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tau tips puasa optimal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https://quintly-image-storage.s3.amazonaws.com/98a1b464e285116ff88eda6d09033bf1/d18cb0ad34084bc5ab3c28a25b1dd2a9.jpg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74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D20D0-9B99-4D8D-8822-618394962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97682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DDEE-A4ED-4CED-8A18-FEB3CA809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7D902-DEF8-4187-A6D2-DC74D4643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89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749269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06917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492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74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89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1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08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468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88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52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615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5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oxyvit.indonesia  @rahmaarsella 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https://quintly-image-storage.s3.amazonaws.com/98a1b464e285116ff88eda6d09033bf1/4b9bb27f89b96fe4c4dc4844ad079aea.jpg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6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12:01:53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@valdagarcia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https://quintly-image-storage.s3.amazonaws.com/98a1b464e285116ff88eda6d09033bf1/1349acd530ac3298534a94ba0deea7f3.jpg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43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C866F-9007-4E62-AD9A-0C1AD81D4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56957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0821-76E7-4500-9448-4138C29F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FFDB4-2BDB-45C0-A411-50AE2B680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772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927105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1696148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56252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06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950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468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1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09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821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06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78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86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11:00:04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https://quintly-image-storage.s3.amazonaws.com/98a1b464e285116ff88eda6d09033bf1/c1f020ee0d286d2942d2af8267a31f2e.jpg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0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10:15:35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https://quintly-image-storage.s3.amazonaws.com/98a1b464e285116ff88eda6d09033bf1/a5f82dd88990a69f7539b1d842b5c37c.jpg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36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D9F8A-D6A2-4C41-A54A-7381C83AD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095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1156-AADF-4023-BAEA-36D79D76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3A93C-9DD6-4B2B-8611-52A3E0C38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89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3386232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86479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57208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309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71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338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921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604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506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184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43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3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@arinahediana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https://quintly-image-storage.s3.amazonaws.com/98a1b464e285116ff88eda6d09033bf1/1618adcd62bd4e95fad629000bf2157a.jpg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54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E9410-CCC1-425A-8307-8D7E34FC7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90062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824B-E23D-4214-A9AD-16C52CC67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D020C-79BA-467B-951F-961935970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82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7381985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628422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0126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526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873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72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735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511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305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47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12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7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03:53:38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Yuk gengs masih ada kesempatan buat ikutan pap menu sehat sahurmu dan dapetin saldo digital Rp50rb + voucher @baskinrobbinsid / paket @kleanbowl.id buat 10 pemenang!  tunggu apalagi sih kawan?
langsung cek caranya di postingan ini ya 👇👇👇 #LeluasaBerpuasa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https://quintly-image-storage.s3.amazonaws.com/98a1b464e285116ff88eda6d09033bf1/ffe357b268fcb5e958371c1f8fd34502.jpg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86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D9F71-1192-4B4A-A2F0-8DBAE1BB0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47734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2B1E-F64A-46C1-9276-95FC0E0A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0C125-9715-48DA-B364-6904E7566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682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1323256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614149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08846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948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67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373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18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415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221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424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22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38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21:17:02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https://quintly-image-storage.s3.amazonaws.com/98a1b464e285116ff88eda6d09033bf1/420daef1d675c5e9fa3ca299d0c9b99b.jpg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3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13:00:08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https://quintly-image-storage.s3.amazonaws.com/98a1b464e285116ff88eda6d09033bf1/57769507dd20743cf9daa5a60d873d8f.jpg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6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E9CC8-2D7E-4EC2-BB4C-6E21116E1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441177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E22AC-4CC2-4E9D-BFB4-9B6C1855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3CC15-CC54-4BBF-BFCA-D67D1716A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440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3682663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967948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70801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16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756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26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784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524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46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448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921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41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11:59:09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@dokteratika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https://quintly-image-storage.s3.amazonaws.com/98a1b464e285116ff88eda6d09033bf1/7fb763076438855ff1e43cf96fa611f9.jpg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1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20:49:56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https://quintly-image-storage.s3.amazonaws.com/98a1b464e285116ff88eda6d09033bf1/f6c07650f12a8db99036f1e4bf6f7c55.jpg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26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4B064-DD2D-4DBB-80E2-3ACB2B117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558390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83B9-F9F4-4CB9-8F40-8206BF96B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E1BB6-82B0-4C3F-A8C4-5FEC3290E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795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696691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51646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6054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389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19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005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875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044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035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016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68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7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18:37:06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https://quintly-image-storage.s3.amazonaws.com/98a1b464e285116ff88eda6d09033bf1/e70441ebedd0e93f584bf5265735962b.jpg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30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12:03:45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16:30 @calztagram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https://quintly-image-storage.s3.amazonaws.com/98a1b464e285116ff88eda6d09033bf1/6d8211cfb129ac8dd7340147f0859164.jpg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87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84AA-B2D6-4BB9-9429-09C39F39C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517256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D56F-3501-41CB-AA25-FDCE30AF0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9154F-64E6-40F7-A1D9-6F745C702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632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545983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6589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048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243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00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15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94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572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14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946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98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5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11:30:08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https://quintly-image-storage.s3.amazonaws.com/98a1b464e285116ff88eda6d09033bf1/fa9dce1cce38e62f65fba53797ee297d.jpg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438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D391B-593F-4085-B9C9-5DCDFA3F9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456020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1280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Klikdokter - 1 of 14</vt:lpstr>
      <vt:lpstr>Instagram Stories Table  | Klikdokter - 2 of 14</vt:lpstr>
      <vt:lpstr>Instagram Stories Table  | Klikdokter - 3 of 14</vt:lpstr>
      <vt:lpstr>Instagram Stories Table  | Klikdokter - 4 of 14</vt:lpstr>
      <vt:lpstr>Instagram Stories Table  | Klikdokter - 5 of 14</vt:lpstr>
      <vt:lpstr>Instagram Stories Table  | Klikdokter - 6 of 14</vt:lpstr>
      <vt:lpstr>Instagram Stories Table  | Klikdokter - 7 of 14</vt:lpstr>
      <vt:lpstr>Instagram Stories Table  | Klikdokter - 8 of 14</vt:lpstr>
      <vt:lpstr>Instagram Stories Table  | Klikdokter - 9 of 14</vt:lpstr>
      <vt:lpstr>Instagram Stories Table  | Klikdokter - 10 of 14</vt:lpstr>
      <vt:lpstr>Instagram Stories Table  | Klikdokter - 11 of 14</vt:lpstr>
      <vt:lpstr>Instagram Stories Table  | Klikdokter - 12 of 14</vt:lpstr>
      <vt:lpstr>Instagram Stories Table  | Klikdokter - 13 of 14</vt:lpstr>
      <vt:lpstr>Instagram Stories Table  | Klikdokter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14</dc:title>
  <dc:creator>Administrator</dc:creator>
  <cp:lastModifiedBy>Administrator</cp:lastModifiedBy>
  <cp:revision>1</cp:revision>
  <dcterms:created xsi:type="dcterms:W3CDTF">2022-05-05T03:15:10Z</dcterms:created>
  <dcterms:modified xsi:type="dcterms:W3CDTF">2022-05-05T03:17:35Z</dcterms:modified>
</cp:coreProperties>
</file>