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6"/>
      <p:bold r:id="rId17"/>
      <p:italic r:id="rId18"/>
      <p:boldItalic r:id="rId19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76" d="100"/>
          <a:sy n="76" d="100"/>
        </p:scale>
        <p:origin x="25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5/5/2022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0952F-AC46-49B9-8BE2-0209ABC036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08599C-035A-4E57-840D-933FC3347A9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5793215"/>
              </p:ext>
            </p:extLst>
          </p:nvPr>
        </p:nvGraphicFramePr>
        <p:xfrm>
          <a:off x="457200" y="1731963"/>
          <a:ext cx="7818117" cy="37795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944201045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35235925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17407664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769730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538614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1007625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31647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675691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144157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120703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4245511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50132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19:58:30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https://quintly-image-storage.s3.amazonaws.com/98a1b464e285116ff88eda6d09033bf1/261bd1bcbdc89e2ba98d4f043972d037.jpg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0.7738 %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6997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16:12:11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https://quintly-image-storage.s3.amazonaws.com/98a1b464e285116ff88eda6d09033bf1/ad7735b8a9a119bb62006676f5adec4a.jpg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0.9128 %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147150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00EC55E-F199-47F9-AC02-D55F71A6A34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2480032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172D4C-02A3-4C1B-A823-E208FA5CAE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66438F4-639A-4A2A-8DC3-575B67213AB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4166828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190630538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84507654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31103302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60028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1580065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66818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16324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163004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011926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60179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11840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23360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16:09:06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dapetin solusi puasa optimal bebas dehidrasi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https://quintly-image-storage.s3.amazonaws.com/98a1b464e285116ff88eda6d09033bf1/c210557a71effcedb9f356fc06077e35.jpg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0.8143 %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02786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12:00:25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@theresia.rina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https://quintly-image-storage.s3.amazonaws.com/98a1b464e285116ff88eda6d09033bf1/46089d126b5c3ceb38f68a000ddc2286.jpg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0.8754 %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85321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D2EFF9-99E9-4A74-80C6-EC48718DEF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76857187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BA828B7-E494-418C-BFE3-4D402A387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0F88420-F7B5-4840-9C7F-063DFDE29F3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426933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21705077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59054061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525067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308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162877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936667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237161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623271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635141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36145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6320057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92961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11:00:17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https://quintly-image-storage.s3.amazonaws.com/98a1b464e285116ff88eda6d09033bf1/06b823633c20bbd7aa7f2f7030c5631d.jpg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0.8768 %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243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10:01:33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@deviairine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https://quintly-image-storage.s3.amazonaws.com/98a1b464e285116ff88eda6d09033bf1/d3e13438499b5473da4244f063a0c418.jpg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0.8608 %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425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4568D9B-C61F-4E50-924B-683B5C73B1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26575290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3305CC-163C-4465-9579-80A0DA326E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343CD86-432F-4D85-BCFB-B85E796105B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431882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4298914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197445572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7150957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84277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644310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7618004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2940479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77750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9813444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75096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00158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0750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- 2022-04-26 10:00:40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@deviairine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https://quintly-image-storage.s3.amazonaws.com/98a1b464e285116ff88eda6d09033bf1/44eb6aa10c584e36b9df1c61e04f5646.jpg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0.6908 %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41102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20:04:51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Ini nih penampakan buah Matoa buat Sobat KlikDokter yang belum tau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https://quintly-image-storage.s3.amazonaws.com/98a1b464e285116ff88eda6d09033bf1/c61554cf50b730e7f23f87753e4ddb5c.jpg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0.9732 %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88641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AC14A4-B9F2-4701-B342-61171F54A8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7537879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FCDF68-B5E2-4C05-B6BA-88CCD5B3D1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- 5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7B7D292-F2A2-40F2-86E8-9B030BD9A6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952531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94211046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18912235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355429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4045697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71615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4751614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301035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5454096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58281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7456136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324635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0847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19:09:37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Join sekarang yuk Sobat KlikDokter! @ruparupacom  @valdagarcia  @moniqueshintami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https://quintly-image-storage.s3.amazonaws.com/98a1b464e285116ff88eda6d09033bf1/b85ba7fa1ac24218c727ea304d40d02e.jpg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0.9444 %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58222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17:41:45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https://quintly-image-storage.s3.amazonaws.com/98a1b464e285116ff88eda6d09033bf1/c3314b15c735bb175e7041abbb9e961c.jpg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0.9204 %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755406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49868A-C3D3-4295-8694-E714DCFE88B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29921112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4CB2E6-4024-486B-A7BB-EBEAFD9469B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- 6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83158D-900F-4898-85EB-C70257E2B9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7862942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17101464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980409143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062441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2332366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054660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4845050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8015293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924716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5047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937035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0528223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3706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16:02:41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@ovienandakristi  @sehataqua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https://quintly-image-storage.s3.amazonaws.com/98a1b464e285116ff88eda6d09033bf1/ce710107be158767e22212de3478d6ae.jpg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0.9472 %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5671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16:01:51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sama dokter @ovienandakristi untuk tau tips puasa optimal bebas dehidrasi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https://quintly-image-storage.s3.amazonaws.com/98a1b464e285116ff88eda6d09033bf1/d18cb0ad34084bc5ab3c28a25b1dd2a9.jpg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0.9421 %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05515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B901DCD-D8BC-422F-B5DD-4FDA6A91F81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8686610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07089D-4863-4D02-B043-EA7544D2A1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- 7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8D209B-E4D2-480B-9FD1-728C41EB563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7110994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548652832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63584982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23277530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3738362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2303382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190815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92406157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2465547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4698342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1316977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6837395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29266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15:58:12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oxyvit.indonesia  @rahmaarsella 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https://quintly-image-storage.s3.amazonaws.com/98a1b464e285116ff88eda6d09033bf1/4b9bb27f89b96fe4c4dc4844ad079aea.jpg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0.8056 %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724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12:01:53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@valdagarcia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https://quintly-image-storage.s3.amazonaws.com/98a1b464e285116ff88eda6d09033bf1/1349acd530ac3298534a94ba0deea7f3.jpg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0.9419 %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17368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33717A2-A53F-40D3-942D-E56AA98D5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416231054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346F9E-4D2B-4ADA-9062-22ABE70558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- 8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AFBBDEC-9981-4A11-BB8C-B0B2ED4782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685710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28243000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596809509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509753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173485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8298152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9980819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0756571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776072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877989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342204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5840740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2810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11:00:04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https://quintly-image-storage.s3.amazonaws.com/98a1b464e285116ff88eda6d09033bf1/c1f020ee0d286d2942d2af8267a31f2e.jpg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0.9331 %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3493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10:15:35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@arinahediana  @diabetasol_id  #livechat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https://quintly-image-storage.s3.amazonaws.com/98a1b464e285116ff88eda6d09033bf1/a5f82dd88990a69f7539b1d842b5c37c.jpg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0.9096 %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13640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682194-18EE-4190-A617-77C46EFBBF6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4445051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8608C3-804F-44CC-B398-5E2A43C802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- 9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B6D57C3-1943-4A01-871D-892DA6F340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86252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01009436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07542100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41774154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45006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4302025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402288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408582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21470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3152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64247968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4061289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2340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10:14:44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Konsultasi seputar diabetes sama dokter @arinahediana yuk! #livechat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https://quintly-image-storage.s3.amazonaws.com/98a1b464e285116ff88eda6d09033bf1/1618adcd62bd4e95fad629000bf2157a.jpg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0.7759 %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907958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E7E0951-6D2F-4C82-A2E1-C1E4B1867DC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9066690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217734-3B23-42DE-B660-A2A8E8D50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- 10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EDFC086-5007-4BE7-9295-94CB913698C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3394878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0283686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294746260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158742192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878816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86809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207039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03555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7556099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812067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34967201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143736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67722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- 2022-04-25 03:53:38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Yuk gengs masih ada kesempatan buat ikutan pap menu sehat sahurmu dan dapetin saldo digital Rp50rb + voucher @baskinrobbinsid / paket @kleanbowl.id buat 10 pemenang!  tunggu apalagi sih kawan?
langsung cek caranya di postingan ini ya 👇👇👇 #LeluasaBerpuasa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https://quintly-image-storage.s3.amazonaws.com/98a1b464e285116ff88eda6d09033bf1/ffe357b268fcb5e958371c1f8fd34502.jpg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0.8279 %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647647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D99FE13-769D-4EF3-985A-08B326D9031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92678913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D05E07-CABE-4203-A2B0-BC244D731B5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- 11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CD4EE39-0621-40AC-B79E-4711A86E71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3999722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521046493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85711247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6547869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2670158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76235354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0298573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1682962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681461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93497329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32972704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1197887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1985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21:17:02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https://quintly-image-storage.s3.amazonaws.com/98a1b464e285116ff88eda6d09033bf1/420daef1d675c5e9fa3ca299d0c9b99b.jpg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0.7118 %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714162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13:00:08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https://quintly-image-storage.s3.amazonaws.com/98a1b464e285116ff88eda6d09033bf1/57769507dd20743cf9daa5a60d873d8f.jpg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0.7899 %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4427216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C38A30E-C751-4D49-B312-EE23B42A76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11299952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9172D5-AA2D-4B71-91F0-E8BE94115D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- 12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BDDE92-AD0A-4188-95C6-21623FA6910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082151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4061058120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781493688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33255281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656663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380148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264733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828071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8450270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2608462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79416316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758511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6152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- 2022-04-24 11:59:09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@dokteratika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https://quintly-image-storage.s3.amazonaws.com/98a1b464e285116ff88eda6d09033bf1/7fb763076438855ff1e43cf96fa611f9.jpg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0.5962 %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303403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20:49:56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https://quintly-image-storage.s3.amazonaws.com/98a1b464e285116ff88eda6d09033bf1/f6c07650f12a8db99036f1e4bf6f7c55.jpg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0.8024 %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32471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5F532C0-7349-4830-AC6D-5F10CEFCEE1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16450015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DD875F-AC5B-4291-959B-6217FE8F6C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- 13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90D182E-BBFC-4C86-B277-2C47DD4F923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395181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3128761819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1164322064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92026850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6571876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07190609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088955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56000983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641618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853003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7811434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4029380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73338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18:37:06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https://quintly-image-storage.s3.amazonaws.com/98a1b464e285116ff88eda6d09033bf1/e70441ebedd0e93f584bf5265735962b.jpg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0.7193 %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656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sv-S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12:03:45</a:t>
                      </a:r>
                      <a:r>
                        <a:rPr kumimoji="0" lang="sv-S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16:30 @calztagram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https://quintly-image-storage.s3.amazonaws.com/98a1b464e285116ff88eda6d09033bf1/6d8211cfb129ac8dd7340147f0859164.jpg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0.8965 %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62169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40AC79F-AF8C-463A-B07E-6C4DCDE9808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75695565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55B052-4952-4E04-B2A2-76DBDA4E52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Stories Table  | Klikdokter - 14 of 14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8325A7-E7E4-4E16-A0D4-C7CE3CB9734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719841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316735">
                  <a:extLst>
                    <a:ext uri="{9D8B030D-6E8A-4147-A177-3AD203B41FA5}">
                      <a16:colId xmlns:a16="http://schemas.microsoft.com/office/drawing/2014/main" val="1500534224"/>
                    </a:ext>
                  </a:extLst>
                </a:gridCol>
                <a:gridCol w="1069847">
                  <a:extLst>
                    <a:ext uri="{9D8B030D-6E8A-4147-A177-3AD203B41FA5}">
                      <a16:colId xmlns:a16="http://schemas.microsoft.com/office/drawing/2014/main" val="3711996606"/>
                    </a:ext>
                  </a:extLst>
                </a:gridCol>
                <a:gridCol w="1481327">
                  <a:extLst>
                    <a:ext uri="{9D8B030D-6E8A-4147-A177-3AD203B41FA5}">
                      <a16:colId xmlns:a16="http://schemas.microsoft.com/office/drawing/2014/main" val="213035122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2274665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1476301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3196618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4559068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620554193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82563983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41293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095503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Tags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Reach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Exits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Forward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Taps Back (Organic)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Interaction-Rate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617388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klikdokter - 2022-04-23 11:30:08</a:t>
                      </a: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 n/a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https://quintly-image-storage.s3.amazonaws.com/98a1b464e285116ff88eda6d09033bf1/fa9dce1cce38e62f65fba53797ee297d.jpg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0.8784 %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60917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D5AD86A-5F77-499C-81B8-B2C9E5E3A1E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04/20/2022 - 04/26/2022</a:t>
            </a:r>
          </a:p>
        </p:txBody>
      </p:sp>
    </p:spTree>
    <p:extLst>
      <p:ext uri="{BB962C8B-B14F-4D97-AF65-F5344CB8AC3E}">
        <p14:creationId xmlns:p14="http://schemas.microsoft.com/office/powerpoint/2010/main" val="321496430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2</TotalTime>
  <Words>1280</Words>
  <Application>Microsoft Office PowerPoint</Application>
  <PresentationFormat>On-screen Show (4:3)</PresentationFormat>
  <Paragraphs>432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7" baseType="lpstr">
      <vt:lpstr>Arial</vt:lpstr>
      <vt:lpstr>Calibri</vt:lpstr>
      <vt:lpstr>quintly_template</vt:lpstr>
      <vt:lpstr>Instagram Stories Table  | Klikdokter - 1 of 14</vt:lpstr>
      <vt:lpstr>Instagram Stories Table  | Klikdokter - 2 of 14</vt:lpstr>
      <vt:lpstr>Instagram Stories Table  | Klikdokter - 3 of 14</vt:lpstr>
      <vt:lpstr>Instagram Stories Table  | Klikdokter - 4 of 14</vt:lpstr>
      <vt:lpstr>Instagram Stories Table  | Klikdokter - 5 of 14</vt:lpstr>
      <vt:lpstr>Instagram Stories Table  | Klikdokter - 6 of 14</vt:lpstr>
      <vt:lpstr>Instagram Stories Table  | Klikdokter - 7 of 14</vt:lpstr>
      <vt:lpstr>Instagram Stories Table  | Klikdokter - 8 of 14</vt:lpstr>
      <vt:lpstr>Instagram Stories Table  | Klikdokter - 9 of 14</vt:lpstr>
      <vt:lpstr>Instagram Stories Table  | Klikdokter - 10 of 14</vt:lpstr>
      <vt:lpstr>Instagram Stories Table  | Klikdokter - 11 of 14</vt:lpstr>
      <vt:lpstr>Instagram Stories Table  | Klikdokter - 12 of 14</vt:lpstr>
      <vt:lpstr>Instagram Stories Table  | Klikdokter - 13 of 14</vt:lpstr>
      <vt:lpstr>Instagram Stories Table  | Klikdokter - 14 of 14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Stories Table  | Klikdokter - 1 of 14</dc:title>
  <dc:creator>Administrator</dc:creator>
  <cp:lastModifiedBy>Administrator</cp:lastModifiedBy>
  <cp:revision>1</cp:revision>
  <dcterms:created xsi:type="dcterms:W3CDTF">2022-05-05T02:41:43Z</dcterms:created>
  <dcterms:modified xsi:type="dcterms:W3CDTF">2022-05-05T02:44:11Z</dcterms:modified>
</cp:coreProperties>
</file>