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309D2-7B86-43C4-8640-916C9A58D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DACBED-FF1C-4860-9810-35628B346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4816008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47583596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423269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54728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780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526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1947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45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921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204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61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50351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6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19:58:30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https://quintly-image-storage.s3.amazonaws.com/98a1b464e285116ff88eda6d09033bf1/261bd1bcbdc89e2ba98d4f043972d037.jpg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9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16:12:11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https://quintly-image-storage.s3.amazonaws.com/98a1b464e285116ff88eda6d09033bf1/ad7735b8a9a119bb62006676f5adec4a.jpg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394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E2BCB7-2A58-44DA-A155-C2B8E921E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603318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868F0-C5C3-469A-ACC9-48494C3AA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98A44E-C4B3-4032-A583-5DF4F87B09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0129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74727713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095424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14098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985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13794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4278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8867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030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936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828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547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48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16:09:06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dapetin solusi puasa optimal bebas dehidrasi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https://quintly-image-storage.s3.amazonaws.com/98a1b464e285116ff88eda6d09033bf1/c210557a71effcedb9f356fc06077e35.jpg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405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12:00:25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@theresia.rina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https://quintly-image-storage.s3.amazonaws.com/98a1b464e285116ff88eda6d09033bf1/46089d126b5c3ceb38f68a000ddc2286.jpg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5639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856FA-6E49-4AC2-A57E-29191D635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4649534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758CF-E8E9-4E10-86C2-F3C9245D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D5C23-0712-4A0E-9868-63DE2462F8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75947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8630561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0421663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61943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180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1482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298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5998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5090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329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8211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284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33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11:00:17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https://quintly-image-storage.s3.amazonaws.com/98a1b464e285116ff88eda6d09033bf1/06b823633c20bbd7aa7f2f7030c5631d.jpg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3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10:01:33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@deviairine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https://quintly-image-storage.s3.amazonaws.com/98a1b464e285116ff88eda6d09033bf1/d3e13438499b5473da4244f063a0c418.jpg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810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BDBB02-FBC0-4771-8720-23F314021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695485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760A1-B21E-4B39-B314-424ED0B9B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703B7-FCBD-4896-847B-4DB124D32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1387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42104759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43848622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68537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305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6952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899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743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273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337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3293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0083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36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@deviairine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https://quintly-image-storage.s3.amazonaws.com/98a1b464e285116ff88eda6d09033bf1/44eb6aa10c584e36b9df1c61e04f5646.jpg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4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20:04:51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Ini nih penampakan buah Matoa buat Sobat KlikDokter yang belum 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https://quintly-image-storage.s3.amazonaws.com/98a1b464e285116ff88eda6d09033bf1/c61554cf50b730e7f23f87753e4ddb5c.jpg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690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431B0-8485-4BEB-ADB5-DECFE57B4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613816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7CFB-0718-4C22-A972-2EE0E8266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4D2670-315C-48F8-9358-98D4833C24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3985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4595727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8081845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19391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62648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6622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384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201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139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2588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7879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1909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5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19:09:37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sekarang yuk Sobat KlikDokter! @ruparupacom  @valdagarcia  @moniqueshintami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https://quintly-image-storage.s3.amazonaws.com/98a1b464e285116ff88eda6d09033bf1/b85ba7fa1ac24218c727ea304d40d02e.jpg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34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17:41:45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https://quintly-image-storage.s3.amazonaws.com/98a1b464e285116ff88eda6d09033bf1/c3314b15c735bb175e7041abbb9e961c.jpg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030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6BFD0-A33A-4753-9F57-979E36ED8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243605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FB229-2827-4229-9656-8F129894E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A48252-F755-42C5-B2B5-74AB0C4D6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8989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2440840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25284664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43566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563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428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26284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994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4982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855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29875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1025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92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16:02:41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https://quintly-image-storage.s3.amazonaws.com/98a1b464e285116ff88eda6d09033bf1/ce710107be158767e22212de3478d6ae.jpg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03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tau tips puasa optimal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https://quintly-image-storage.s3.amazonaws.com/98a1b464e285116ff88eda6d09033bf1/d18cb0ad34084bc5ab3c28a25b1dd2a9.jpg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368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82F65-92F2-4803-BB7B-4907C233C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258390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C632D-F1D8-4367-BBE0-35C80D096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C64A1-0BF1-4848-8D0F-EA729A3BF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6346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6772859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3009774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83697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095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3220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108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88269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9945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951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89832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09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090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15:58:12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oxyvit.indonesia  @rahmaarsella 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https://quintly-image-storage.s3.amazonaws.com/98a1b464e285116ff88eda6d09033bf1/4b9bb27f89b96fe4c4dc4844ad079aea.jpg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3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12:01:53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@valdagarcia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https://quintly-image-storage.s3.amazonaws.com/98a1b464e285116ff88eda6d09033bf1/1349acd530ac3298534a94ba0deea7f3.jpg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66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669BE-1D01-4C54-B67A-BDC500FC79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914614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C5CB8-4BDA-4AB1-8F03-478EF5F67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082D06-7738-428F-811F-645C217ED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0032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11568643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665305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269765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3215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4588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4907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12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7494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3422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3838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694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7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11:00:04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https://quintly-image-storage.s3.amazonaws.com/98a1b464e285116ff88eda6d09033bf1/c1f020ee0d286d2942d2af8267a31f2e.jpg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1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10:15:35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https://quintly-image-storage.s3.amazonaws.com/98a1b464e285116ff88eda6d09033bf1/a5f82dd88990a69f7539b1d842b5c37c.jpg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398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2BF1E-ED78-4A13-8B99-6052B83910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4247630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96AE0-1CDE-4DC9-98E3-122B139CA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43FB4E-478D-4FCC-9372-ACC274F07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737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6193922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2004850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77241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664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50876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9951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588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33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9099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47940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50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08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@arinahediana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https://quintly-image-storage.s3.amazonaws.com/98a1b464e285116ff88eda6d09033bf1/1618adcd62bd4e95fad629000bf2157a.jpg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304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6A0B3-4D7B-4FAB-AB30-70511625A8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258450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CF08D-8551-47F8-B69F-9EACBCC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788C5-8F59-4F86-B602-5E73634DB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369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51640064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59681545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58300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6575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71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4856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96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850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8635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030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927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506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03:53:38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Yuk gengs masih ada kesempatan buat ikutan pap menu sehat sahurmu dan dapetin saldo digital Rp50rb + voucher @baskinrobbinsid / paket @kleanbowl.id buat 10 pemenang!  tunggu apalagi sih kawan?
langsung cek caranya di postingan ini ya 👇👇👇 #LeluasaBerpuasa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https://quintly-image-storage.s3.amazonaws.com/98a1b464e285116ff88eda6d09033bf1/ffe357b268fcb5e958371c1f8fd34502.jpg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719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E5362-6FCE-4E35-A235-11A904ACC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5768165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9B54B-FD5C-42CA-9B15-EB8FB4BD6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84EE66-88AA-486D-952A-FC8BADD84D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2019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7847358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6669285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77250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6488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725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850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5502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7890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512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6114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056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93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21:17:02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https://quintly-image-storage.s3.amazonaws.com/98a1b464e285116ff88eda6d09033bf1/420daef1d675c5e9fa3ca299d0c9b99b.jpg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331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13:00:08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https://quintly-image-storage.s3.amazonaws.com/98a1b464e285116ff88eda6d09033bf1/57769507dd20743cf9daa5a60d873d8f.jpg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322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BC8A5-F1AB-45A6-BADF-5CB9C7A18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942745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7CC0B-4CBC-401E-B0B8-03BDADF93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CBD53A-A14B-45FF-9D8E-1F0F8A212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172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732169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095553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52974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5357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934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603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766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403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85270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0617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621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471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11:59:09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@dokteratika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https://quintly-image-storage.s3.amazonaws.com/98a1b464e285116ff88eda6d09033bf1/7fb763076438855ff1e43cf96fa611f9.jpg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8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20:49:56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https://quintly-image-storage.s3.amazonaws.com/98a1b464e285116ff88eda6d09033bf1/f6c07650f12a8db99036f1e4bf6f7c55.jpg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693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C5084-A163-4D48-83D2-A9D6BFA1F6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27621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FB08-45AA-46E9-AB02-72499F09A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90D398-B17D-45A0-A52C-4BF14CC3C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376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9544525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39214925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42940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8976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03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9480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5594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6230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0572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831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3691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785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18:37:06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https://quintly-image-storage.s3.amazonaws.com/98a1b464e285116ff88eda6d09033bf1/e70441ebedd0e93f584bf5265735962b.jpg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40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12:03:45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16:30 @calztagram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https://quintly-image-storage.s3.amazonaws.com/98a1b464e285116ff88eda6d09033bf1/6d8211cfb129ac8dd7340147f0859164.jpg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384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3C356-7F6A-4176-8025-9769A2532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657665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E5644-AB79-46FF-A762-D1E4064B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EE36F-BF27-473C-BF91-047E851FF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7184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88747771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100183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6416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8295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4249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2526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862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4745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057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026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942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11:30:08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https://quintly-image-storage.s3.amazonaws.com/98a1b464e285116ff88eda6d09033bf1/fa9dce1cce38e62f65fba53797ee297d.jpg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088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F207C-C481-4590-9A77-59883BDE5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939234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1280</Words>
  <Application>Microsoft Office PowerPoint</Application>
  <PresentationFormat>On-screen Show (4:3)</PresentationFormat>
  <Paragraphs>432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Klikdokter - 1 of 14</vt:lpstr>
      <vt:lpstr>Instagram Stories Table  | Klikdokter - 2 of 14</vt:lpstr>
      <vt:lpstr>Instagram Stories Table  | Klikdokter - 3 of 14</vt:lpstr>
      <vt:lpstr>Instagram Stories Table  | Klikdokter - 4 of 14</vt:lpstr>
      <vt:lpstr>Instagram Stories Table  | Klikdokter - 5 of 14</vt:lpstr>
      <vt:lpstr>Instagram Stories Table  | Klikdokter - 6 of 14</vt:lpstr>
      <vt:lpstr>Instagram Stories Table  | Klikdokter - 7 of 14</vt:lpstr>
      <vt:lpstr>Instagram Stories Table  | Klikdokter - 8 of 14</vt:lpstr>
      <vt:lpstr>Instagram Stories Table  | Klikdokter - 9 of 14</vt:lpstr>
      <vt:lpstr>Instagram Stories Table  | Klikdokter - 10 of 14</vt:lpstr>
      <vt:lpstr>Instagram Stories Table  | Klikdokter - 11 of 14</vt:lpstr>
      <vt:lpstr>Instagram Stories Table  | Klikdokter - 12 of 14</vt:lpstr>
      <vt:lpstr>Instagram Stories Table  | Klikdokter - 13 of 14</vt:lpstr>
      <vt:lpstr>Instagram Stories Table  | Klikdokter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14</dc:title>
  <dc:creator>Administrator</dc:creator>
  <cp:lastModifiedBy>Administrator</cp:lastModifiedBy>
  <cp:revision>1</cp:revision>
  <dcterms:created xsi:type="dcterms:W3CDTF">2022-05-05T02:15:05Z</dcterms:created>
  <dcterms:modified xsi:type="dcterms:W3CDTF">2022-05-05T02:17:33Z</dcterms:modified>
</cp:coreProperties>
</file>