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33460-7814-4702-96EE-77D4287B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330E0-285B-4272-90BA-B5E9CBF4F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317157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21772014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59319162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34064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650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284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901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317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926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1279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950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7891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5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19:58:30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https://quintly-image-storage.s3.amazonaws.com/98a1b464e285116ff88eda6d09033bf1/261bd1bcbdc89e2ba98d4f043972d037.jpg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19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16:12:11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@ovienandakristi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https://quintly-image-storage.s3.amazonaws.com/98a1b464e285116ff88eda6d09033bf1/ad7735b8a9a119bb62006676f5adec4a.jpg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929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8DD51-BCFF-42B6-89E9-45F5ACB68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4071395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174A1-973C-4A8B-8738-C2FE0CBFC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86D5CF-1F3B-465D-AA50-B27D8E3091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8440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1445308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20771256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45385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674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89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201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444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8108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168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785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971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53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16:09:06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@ovienandakristi untuk dapetin solusi puasa optimal bebas dehidrasi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https://quintly-image-storage.s3.amazonaws.com/98a1b464e285116ff88eda6d09033bf1/c210557a71effcedb9f356fc06077e35.jpg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91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12:00:25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@theresia.rina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https://quintly-image-storage.s3.amazonaws.com/98a1b464e285116ff88eda6d09033bf1/46089d126b5c3ceb38f68a000ddc2286.jpg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81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73534-AE8A-4A9E-83CE-32F3069C7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70295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A868D-91AA-49A7-857D-933127FC7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91004-3B3C-412E-A3C7-DD858D22FE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7011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17428428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15839934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72824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6727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5846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014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16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945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7326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315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718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0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11:00:17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https://quintly-image-storage.s3.amazonaws.com/98a1b464e285116ff88eda6d09033bf1/06b823633c20bbd7aa7f2f7030c5631d.jpg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10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10:01:33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@deviairine  @diabetasol_id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https://quintly-image-storage.s3.amazonaws.com/98a1b464e285116ff88eda6d09033bf1/d3e13438499b5473da4244f063a0c418.jpg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150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10E7B-C357-4DB6-A735-4DAA80541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665160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DDA79-2DFF-4123-9B33-7D7882C06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73EDA-BA91-4488-8B73-16800EC66A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355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09785833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6051379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3844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8638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0295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8627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9039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708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951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267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331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07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10:00:40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seputar diabetes sama dokter @deviairine yuk!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https://quintly-image-storage.s3.amazonaws.com/98a1b464e285116ff88eda6d09033bf1/44eb6aa10c584e36b9df1c61e04f5646.jpg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56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20:04:51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Ini nih penampakan buah Matoa buat Sobat KlikDokter yang belum tau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https://quintly-image-storage.s3.amazonaws.com/98a1b464e285116ff88eda6d09033bf1/c61554cf50b730e7f23f87753e4ddb5c.jpg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133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C6F57-62D5-4B1D-BBF4-A4F859595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552268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CEE2-5E88-4BA0-9B67-86E064291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ACEB8E-B8FC-476B-91A8-33DCDDA444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406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5853138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2521298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30739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803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233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2268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671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982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4783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064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819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03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19:09:37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sekarang yuk Sobat KlikDokter! @ruparupacom  @valdagarcia  @moniqueshintami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https://quintly-image-storage.s3.amazonaws.com/98a1b464e285116ff88eda6d09033bf1/b85ba7fa1ac24218c727ea304d40d02e.jpg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15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17:41:45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https://quintly-image-storage.s3.amazonaws.com/98a1b464e285116ff88eda6d09033bf1/c3314b15c735bb175e7041abbb9e961c.jpg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496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7D283-E63A-446F-8ADC-6E2BEF75D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67655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995AA-B228-4F1B-B319-E7494E0AB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2A575-3C66-4CCC-B777-CF0ED49EA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9032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23649192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4181420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69724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9294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672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280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261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880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244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583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8668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0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16:02:41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@ovienandakristi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https://quintly-image-storage.s3.amazonaws.com/98a1b464e285116ff88eda6d09033bf1/ce710107be158767e22212de3478d6ae.jpg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46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16:01:51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@ovienandakristi untuk tau tips puasa optimal bebas dehidrasi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https://quintly-image-storage.s3.amazonaws.com/98a1b464e285116ff88eda6d09033bf1/d18cb0ad34084bc5ab3c28a25b1dd2a9.jpg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301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6284C-944C-4488-AAFA-98EA17D61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40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E7A83-1F08-4443-924E-DBF8D4423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CB44D-1DD9-44C6-A761-094AEB56C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72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64287489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45483264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60938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766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747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6860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605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157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445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451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401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08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15:58:12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oxyvit.indonesia  @rahmaarsella 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https://quintly-image-storage.s3.amazonaws.com/98a1b464e285116ff88eda6d09033bf1/4b9bb27f89b96fe4c4dc4844ad079aea.jpg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28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12:01:53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@valdagarcia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https://quintly-image-storage.s3.amazonaws.com/98a1b464e285116ff88eda6d09033bf1/1349acd530ac3298534a94ba0deea7f3.jpg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55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8FD43-12B0-4476-8D82-1E18E2219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4271172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72786-AF3C-4AAE-8DDE-AC97757A1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E53756-FC23-4428-AB3B-91E6E9EBE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337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99695016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2202638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37669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3652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1707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8185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802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475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7424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611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832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9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11:00:04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https://quintly-image-storage.s3.amazonaws.com/98a1b464e285116ff88eda6d09033bf1/c1f020ee0d286d2942d2af8267a31f2e.jpg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32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10:15:35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@arinahediana  @diabetasol_id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https://quintly-image-storage.s3.amazonaws.com/98a1b464e285116ff88eda6d09033bf1/a5f82dd88990a69f7539b1d842b5c37c.jpg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65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689FA-BD28-4C1D-9A3A-8F5ED2064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88970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340B1-208A-4115-8D7A-4C5165538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D0B3BF-E685-43E9-B033-7AD92F2969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228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17518639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892403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48103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836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1470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662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021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8282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082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770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643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9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10:14:44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seputar diabetes sama dokter @arinahediana yuk!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https://quintly-image-storage.s3.amazonaws.com/98a1b464e285116ff88eda6d09033bf1/1618adcd62bd4e95fad629000bf2157a.jpg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511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1AD45-65FC-42A8-9BD5-622410179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3040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A4F33-153B-4568-BE9C-8ACC6B559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AC280A-FE0A-4A78-8EA2-9F1C865C9B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277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0170793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0224127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23422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706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621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811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199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2418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432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003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422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14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03:53:38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Yuk gengs masih ada kesempatan buat ikutan pap menu sehat sahurmu dan dapetin saldo digital Rp50rb + voucher @baskinrobbinsid / paket @kleanbowl.id buat 10 pemenang!  tunggu apalagi sih kawan?
langsung cek caranya di postingan ini ya 👇👇👇 #LeluasaBerpuasa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https://quintly-image-storage.s3.amazonaws.com/98a1b464e285116ff88eda6d09033bf1/ffe357b268fcb5e958371c1f8fd34502.jpg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43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AEDF5-8751-443B-8D1E-DBB5428DB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905620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39A0A-C0D7-4828-A757-AF087762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C08DB-840E-47A9-A9E8-6E9653DBB0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3780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686848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02431140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43864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475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8047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7197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7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958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5018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795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74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31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21:17:02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https://quintly-image-storage.s3.amazonaws.com/98a1b464e285116ff88eda6d09033bf1/420daef1d675c5e9fa3ca299d0c9b99b.jpg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1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13:00:08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https://quintly-image-storage.s3.amazonaws.com/98a1b464e285116ff88eda6d09033bf1/57769507dd20743cf9daa5a60d873d8f.jpg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653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7CA32-3B00-4779-B6B2-3682277B4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976900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0F156-B6E1-4159-93F3-BDCD57055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B54B63-01E9-4850-92DD-390F1E6E07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601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64257778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9391936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05123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371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95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671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470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2016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7971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2089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9284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75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11:59:09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@dokteratika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https://quintly-image-storage.s3.amazonaws.com/98a1b464e285116ff88eda6d09033bf1/7fb763076438855ff1e43cf96fa611f9.jpg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7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20:49:56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https://quintly-image-storage.s3.amazonaws.com/98a1b464e285116ff88eda6d09033bf1/f6c07650f12a8db99036f1e4bf6f7c55.jpg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187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B7634-D8EC-4A87-9703-155556D138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094092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C85BF-0568-4050-8A90-4B7A435AF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31123-A82A-4D48-8F95-81876F10D7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541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02670022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13466902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617063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85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451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0984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602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733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486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9210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6930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61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18:37:06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https://quintly-image-storage.s3.amazonaws.com/98a1b464e285116ff88eda6d09033bf1/e70441ebedd0e93f584bf5265735962b.jpg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64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12:03:45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16:30 @calztagram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https://quintly-image-storage.s3.amazonaws.com/98a1b464e285116ff88eda6d09033bf1/6d8211cfb129ac8dd7340147f0859164.jpg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355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C4683-D146-4765-8E22-317843B85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131254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C161-F0A2-4C7F-B105-4AEB6DFC4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63874A-7871-49D0-8202-5FD086B37E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2664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28514023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1635679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06928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0918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5158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212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8896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970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94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0607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367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99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11:30:08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https://quintly-image-storage.s3.amazonaws.com/98a1b464e285116ff88eda6d09033bf1/fa9dce1cce38e62f65fba53797ee297d.jpg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13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0D0D5-3F5B-4A00-8C9F-76C7D0FB0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302871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1280</Words>
  <Application>Microsoft Office PowerPoint</Application>
  <PresentationFormat>On-screen Show (4:3)</PresentationFormat>
  <Paragraphs>432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Stories Table  | Klikdokter - 1 of 14</vt:lpstr>
      <vt:lpstr>Instagram Stories Table  | Klikdokter - 2 of 14</vt:lpstr>
      <vt:lpstr>Instagram Stories Table  | Klikdokter - 3 of 14</vt:lpstr>
      <vt:lpstr>Instagram Stories Table  | Klikdokter - 4 of 14</vt:lpstr>
      <vt:lpstr>Instagram Stories Table  | Klikdokter - 5 of 14</vt:lpstr>
      <vt:lpstr>Instagram Stories Table  | Klikdokter - 6 of 14</vt:lpstr>
      <vt:lpstr>Instagram Stories Table  | Klikdokter - 7 of 14</vt:lpstr>
      <vt:lpstr>Instagram Stories Table  | Klikdokter - 8 of 14</vt:lpstr>
      <vt:lpstr>Instagram Stories Table  | Klikdokter - 9 of 14</vt:lpstr>
      <vt:lpstr>Instagram Stories Table  | Klikdokter - 10 of 14</vt:lpstr>
      <vt:lpstr>Instagram Stories Table  | Klikdokter - 11 of 14</vt:lpstr>
      <vt:lpstr>Instagram Stories Table  | Klikdokter - 12 of 14</vt:lpstr>
      <vt:lpstr>Instagram Stories Table  | Klikdokter - 13 of 14</vt:lpstr>
      <vt:lpstr>Instagram Stories Table  | Klikdokter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Klikdokter - 1 of 14</dc:title>
  <dc:creator>Administrator</dc:creator>
  <cp:lastModifiedBy>Administrator</cp:lastModifiedBy>
  <cp:revision>1</cp:revision>
  <dcterms:created xsi:type="dcterms:W3CDTF">2022-05-05T01:51:45Z</dcterms:created>
  <dcterms:modified xsi:type="dcterms:W3CDTF">2022-05-05T01:54:11Z</dcterms:modified>
</cp:coreProperties>
</file>