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E7786-8A70-4162-B543-EA8779AEB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9E063-285C-43E0-B4E5-368E385498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965852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6199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46770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81383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493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244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794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57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8374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464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50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915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68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19:58:30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https://quintly-image-storage.s3.amazonaws.com/98a1b464e285116ff88eda6d09033bf1/261bd1bcbdc89e2ba98d4f043972d037.jpg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36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16:12:11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https://quintly-image-storage.s3.amazonaws.com/98a1b464e285116ff88eda6d09033bf1/ad7735b8a9a119bb62006676f5adec4a.jpg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62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4C535-FD25-4D9F-B7A7-555CB2CF2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686793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61F3B-91A5-4788-A946-D253E01EA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03EF5-4F6A-476C-84C9-FBF3AE067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699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5411367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617083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51719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19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1221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113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39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78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581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23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47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16:09:06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dapetin solusi puasa optimal bebas dehidrasi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https://quintly-image-storage.s3.amazonaws.com/98a1b464e285116ff88eda6d09033bf1/c210557a71effcedb9f356fc06077e35.jpg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69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12:00:25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@theresia.rina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https://quintly-image-storage.s3.amazonaws.com/98a1b464e285116ff88eda6d09033bf1/46089d126b5c3ceb38f68a000ddc2286.jpg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55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5C435-B9D5-4323-A593-D3BCE0C3F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63881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3C3E0-D652-4B98-A8EC-2FDEE27C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A4C7B-F05D-4477-A501-AAA001488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342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944159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918026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4242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752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307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533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473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669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937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96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880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11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11:00:17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https://quintly-image-storage.s3.amazonaws.com/98a1b464e285116ff88eda6d09033bf1/06b823633c20bbd7aa7f2f7030c5631d.jpg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6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10:01:33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@deviairine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https://quintly-image-storage.s3.amazonaws.com/98a1b464e285116ff88eda6d09033bf1/d3e13438499b5473da4244f063a0c418.jpg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40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493C16-5BBF-4864-8EFD-69329B1E5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8396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33EF6-A816-4C2E-AD94-F540C3121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5202B-9EFC-4EF9-AE51-ACA075686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321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22334774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55469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11912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685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984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487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155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7574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52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353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74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99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@deviairine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https://quintly-image-storage.s3.amazonaws.com/98a1b464e285116ff88eda6d09033bf1/44eb6aa10c584e36b9df1c61e04f5646.jpg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6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20:04:51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 nih penampakan buah Matoa buat Sobat KlikDokter yang belum 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https://quintly-image-storage.s3.amazonaws.com/98a1b464e285116ff88eda6d09033bf1/c61554cf50b730e7f23f87753e4ddb5c.jpg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1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38DCC-410B-4429-B12A-11F41A68A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479221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CD9F-32CE-4B3F-B300-C50BB0B4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8CDCD-2A24-4773-AFEA-73AEC703D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986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91464925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9853099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46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288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747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049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8417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00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370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376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910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5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19:09:37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sekarang yuk Sobat KlikDokter! @ruparupacom  @valdagarcia  @moniqueshintami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https://quintly-image-storage.s3.amazonaws.com/98a1b464e285116ff88eda6d09033bf1/b85ba7fa1ac24218c727ea304d40d02e.jpg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96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https://quintly-image-storage.s3.amazonaws.com/98a1b464e285116ff88eda6d09033bf1/c3314b15c735bb175e7041abbb9e961c.jpg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67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49732-5D5F-4808-9704-7CB92F2CA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11502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A6E3B-BB46-4FB0-8749-B21A51170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C79C17-FF65-452B-9C9E-D60A70132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973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6796569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9531805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36313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131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95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759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02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05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3555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5392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157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7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16:02:41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https://quintly-image-storage.s3.amazonaws.com/98a1b464e285116ff88eda6d09033bf1/ce710107be158767e22212de3478d6ae.jpg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83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tau tips puasa optimal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https://quintly-image-storage.s3.amazonaws.com/98a1b464e285116ff88eda6d09033bf1/d18cb0ad34084bc5ab3c28a25b1dd2a9.jpg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95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B477F-D1F5-4F77-88D6-A180E25E1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432169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4F5C-099B-4444-A38F-CD5F8FACA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203FF-4611-4EC5-970A-998E1954F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155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510194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0069122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94147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789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76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77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471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31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366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71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9550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7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oxyvit.indonesia  @rahmaarsella 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https://quintly-image-storage.s3.amazonaws.com/98a1b464e285116ff88eda6d09033bf1/4b9bb27f89b96fe4c4dc4844ad079aea.jpg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12:01:53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@valdagarcia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https://quintly-image-storage.s3.amazonaws.com/98a1b464e285116ff88eda6d09033bf1/1349acd530ac3298534a94ba0deea7f3.jpg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435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F13AB-0246-4653-B7CE-E0365DA33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783717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1FAF7-80EE-4BD3-A4E9-B2EE75E53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A32BF-55BE-477D-9CAD-2F95DB5AA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064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63167090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2910881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89509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760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867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70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42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6001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687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664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42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3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11:00:04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https://quintly-image-storage.s3.amazonaws.com/98a1b464e285116ff88eda6d09033bf1/c1f020ee0d286d2942d2af8267a31f2e.jpg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05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10:15:35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https://quintly-image-storage.s3.amazonaws.com/98a1b464e285116ff88eda6d09033bf1/a5f82dd88990a69f7539b1d842b5c37c.jpg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9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E1DD91-FEAE-49C3-98D2-CFCA66EAE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608633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61CB9-159A-41D9-A60D-8C89EBF2A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149D2-7183-4C2F-9A73-06D37CC4C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639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73879637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787442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4910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196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172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697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7871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358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106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23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07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6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@arinahediana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https://quintly-image-storage.s3.amazonaws.com/98a1b464e285116ff88eda6d09033bf1/1618adcd62bd4e95fad629000bf2157a.jpg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72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E8881-5B59-434B-86F6-2E43BBC84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032961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F71A6-C48F-4E71-B9D6-78E2D54AC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D963E-70D2-4E64-90A3-53D8F2A433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25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9498524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0348295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23023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112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99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35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54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201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591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5150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3375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87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03:53:38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Yuk gengs masih ada kesempatan buat ikutan pap menu sehat sahurmu dan dapetin saldo digital Rp50rb + voucher @baskinrobbinsid / paket @kleanbowl.id buat 10 pemenang!  tunggu apalagi sih kawan?
langsung cek caranya di postingan ini ya 👇👇👇 #LeluasaBerpuasa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https://quintly-image-storage.s3.amazonaws.com/98a1b464e285116ff88eda6d09033bf1/ffe357b268fcb5e958371c1f8fd34502.jpg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497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59C42-1518-4FD3-8B14-83DAF6484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320315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3B20F-5D36-46FC-995B-76F7CBB76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0DF06-0C33-49C7-92ED-EBB493391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769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08796160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61868647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00395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449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840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382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563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787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761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293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700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25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21:17:02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https://quintly-image-storage.s3.amazonaws.com/98a1b464e285116ff88eda6d09033bf1/420daef1d675c5e9fa3ca299d0c9b99b.jpg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84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13:00:08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https://quintly-image-storage.s3.amazonaws.com/98a1b464e285116ff88eda6d09033bf1/57769507dd20743cf9daa5a60d873d8f.jpg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6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DE901-EC24-4C99-A2FC-0CD13900A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28697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F74D-13C2-4C2B-A03E-F30075799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3C589-3CC5-4E3D-9CF2-381C9110D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243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2393321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939268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29709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268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4380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61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396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392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872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604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88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2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11:59:09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@dokteratika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https://quintly-image-storage.s3.amazonaws.com/98a1b464e285116ff88eda6d09033bf1/7fb763076438855ff1e43cf96fa611f9.jpg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482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20:49:56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https://quintly-image-storage.s3.amazonaws.com/98a1b464e285116ff88eda6d09033bf1/f6c07650f12a8db99036f1e4bf6f7c55.jpg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730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B988D-CAB4-48B4-B52A-FDEAF2F6D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033384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5DE1-B761-470B-A417-2A46DCAE0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63BEF-E6BD-458B-BB49-D66AB4B411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25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4583837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791163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80793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132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7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714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5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7604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334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212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666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34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18:37:06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https://quintly-image-storage.s3.amazonaws.com/98a1b464e285116ff88eda6d09033bf1/e70441ebedd0e93f584bf5265735962b.jpg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12:03:45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16:30 @calztagram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https://quintly-image-storage.s3.amazonaws.com/98a1b464e285116ff88eda6d09033bf1/6d8211cfb129ac8dd7340147f0859164.jpg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94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BFC74-C048-4B7A-9A08-8D5EE9AFC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27128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A53B-D963-4812-93E2-21B365DE4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D19812-02B8-4B33-9338-6FC1FE5BF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43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55597022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3845765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2489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294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116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4208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5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934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22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206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009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67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11:30:08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https://quintly-image-storage.s3.amazonaws.com/98a1b464e285116ff88eda6d09033bf1/fa9dce1cce38e62f65fba53797ee297d.jpg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62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8EE44-54F1-47D1-A467-46B31AF24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920907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1280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Klikdokter - 1 of 14</vt:lpstr>
      <vt:lpstr>Instagram Stories Table  | Klikdokter - 2 of 14</vt:lpstr>
      <vt:lpstr>Instagram Stories Table  | Klikdokter - 3 of 14</vt:lpstr>
      <vt:lpstr>Instagram Stories Table  | Klikdokter - 4 of 14</vt:lpstr>
      <vt:lpstr>Instagram Stories Table  | Klikdokter - 5 of 14</vt:lpstr>
      <vt:lpstr>Instagram Stories Table  | Klikdokter - 6 of 14</vt:lpstr>
      <vt:lpstr>Instagram Stories Table  | Klikdokter - 7 of 14</vt:lpstr>
      <vt:lpstr>Instagram Stories Table  | Klikdokter - 8 of 14</vt:lpstr>
      <vt:lpstr>Instagram Stories Table  | Klikdokter - 9 of 14</vt:lpstr>
      <vt:lpstr>Instagram Stories Table  | Klikdokter - 10 of 14</vt:lpstr>
      <vt:lpstr>Instagram Stories Table  | Klikdokter - 11 of 14</vt:lpstr>
      <vt:lpstr>Instagram Stories Table  | Klikdokter - 12 of 14</vt:lpstr>
      <vt:lpstr>Instagram Stories Table  | Klikdokter - 13 of 14</vt:lpstr>
      <vt:lpstr>Instagram Stories Table  | Klikdokter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14</dc:title>
  <dc:creator>Administrator</dc:creator>
  <cp:lastModifiedBy>Administrator</cp:lastModifiedBy>
  <cp:revision>1</cp:revision>
  <dcterms:created xsi:type="dcterms:W3CDTF">2022-05-05T01:48:13Z</dcterms:created>
  <dcterms:modified xsi:type="dcterms:W3CDTF">2022-05-05T01:50:40Z</dcterms:modified>
</cp:coreProperties>
</file>