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4460-460C-B60D-8BFD9418B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58016"/>
        <c:axId val="329668568"/>
      </c:lineChart>
      <c:catAx>
        <c:axId val="33365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68568"/>
        <c:crosses val="autoZero"/>
        <c:auto val="1"/>
        <c:lblAlgn val="ctr"/>
        <c:lblOffset val="100"/>
        <c:noMultiLvlLbl val="0"/>
      </c:catAx>
      <c:valAx>
        <c:axId val="32966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5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3FD18-6D63-42AE-835E-B9B8CE68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klikdokter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95A7A-3830-40F4-B0BB-0313ECD6FA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005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89397-A432-46DB-BC3B-0513027CD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03/15/2022 - 03/25/2022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75618-BCEE-4EF8-B750-4988A28F4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5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klikdokter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klikdokter</dc:title>
  <dc:creator>Administrator</dc:creator>
  <cp:lastModifiedBy>Administrator</cp:lastModifiedBy>
  <cp:revision>1</cp:revision>
  <dcterms:created xsi:type="dcterms:W3CDTF">2022-03-28T07:10:32Z</dcterms:created>
  <dcterms:modified xsi:type="dcterms:W3CDTF">2022-03-28T07:10:47Z</dcterms:modified>
</cp:coreProperties>
</file>