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D471F-6E45-4FA6-829D-8758EE3226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Ads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9272-F099-461B-AADB-C39F5402CD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Narasi</a:t>
            </a:r>
          </a:p>
        </p:txBody>
      </p:sp>
    </p:spTree>
    <p:extLst>
      <p:ext uri="{BB962C8B-B14F-4D97-AF65-F5344CB8AC3E}">
        <p14:creationId xmlns:p14="http://schemas.microsoft.com/office/powerpoint/2010/main" val="1215739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Ads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 Analytics</dc:title>
  <dc:creator>Frederik Peiniger</dc:creator>
  <cp:lastModifiedBy>Frederik Peiniger</cp:lastModifiedBy>
  <cp:revision>1</cp:revision>
  <dcterms:created xsi:type="dcterms:W3CDTF">2021-12-14T09:05:29Z</dcterms:created>
  <dcterms:modified xsi:type="dcterms:W3CDTF">2021-12-14T09:05:33Z</dcterms:modified>
</cp:coreProperties>
</file>