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1AE1-4524-B28C-0B2E5A0C412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1AE1-4524-B28C-0B2E5A0C412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1AE1-4524-B28C-0B2E5A0C412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smooth val="0"/>
          <c:extLst>
            <c:ext xmlns:c16="http://schemas.microsoft.com/office/drawing/2014/chart" uri="{C3380CC4-5D6E-409C-BE32-E72D297353CC}">
              <c16:uniqueId val="{00000003-1AE1-4524-B28C-0B2E5A0C412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Sheet1!$F$2:$F$16</c:f>
            </c:numRef>
          </c:val>
          <c:smooth val="0"/>
          <c:extLst>
            <c:ext xmlns:c16="http://schemas.microsoft.com/office/drawing/2014/chart" uri="{C3380CC4-5D6E-409C-BE32-E72D297353CC}">
              <c16:uniqueId val="{00000004-1AE1-4524-B28C-0B2E5A0C412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Sheet1!$G$2:$G$16</c:f>
            </c:numRef>
          </c:val>
          <c:smooth val="0"/>
          <c:extLst>
            <c:ext xmlns:c16="http://schemas.microsoft.com/office/drawing/2014/chart" uri="{C3380CC4-5D6E-409C-BE32-E72D297353CC}">
              <c16:uniqueId val="{00000005-1AE1-4524-B28C-0B2E5A0C412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Sheet1!$H$2:$H$16</c:f>
            </c:numRef>
          </c:val>
          <c:smooth val="0"/>
          <c:extLst>
            <c:ext xmlns:c16="http://schemas.microsoft.com/office/drawing/2014/chart" uri="{C3380CC4-5D6E-409C-BE32-E72D297353CC}">
              <c16:uniqueId val="{00000006-1AE1-4524-B28C-0B2E5A0C4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405136"/>
        <c:axId val="388405464"/>
      </c:lineChart>
      <c:catAx>
        <c:axId val="38840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05464"/>
        <c:crosses val="autoZero"/>
        <c:auto val="1"/>
        <c:lblAlgn val="ctr"/>
        <c:lblOffset val="100"/>
        <c:noMultiLvlLbl val="0"/>
      </c:catAx>
      <c:valAx>
        <c:axId val="38840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0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7152C-C4FD-4865-BF1E-F87D8384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67B092-6AC3-42CF-AF39-6F682DB153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0051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0AEB4-D29C-49DA-821F-607906593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11/24/2021 - 12/08/2021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BA889-DCE6-4B44-9D9A-4A316A250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4693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All profiles</dc:title>
  <dc:creator>Frederik Peiniger</dc:creator>
  <cp:lastModifiedBy>Frederik Peiniger</cp:lastModifiedBy>
  <cp:revision>1</cp:revision>
  <dcterms:created xsi:type="dcterms:W3CDTF">2021-12-12T15:20:02Z</dcterms:created>
  <dcterms:modified xsi:type="dcterms:W3CDTF">2021-12-12T15:20:15Z</dcterms:modified>
</cp:coreProperties>
</file>