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4" r:id="rId86"/>
    <p:sldId id="345" r:id="rId87"/>
    <p:sldId id="346" r:id="rId88"/>
    <p:sldId id="347" r:id="rId89"/>
    <p:sldId id="348" r:id="rId90"/>
    <p:sldId id="349" r:id="rId91"/>
    <p:sldId id="350" r:id="rId92"/>
    <p:sldId id="351" r:id="rId93"/>
    <p:sldId id="352" r:id="rId94"/>
    <p:sldId id="353" r:id="rId95"/>
    <p:sldId id="354" r:id="rId96"/>
    <p:sldId id="355" r:id="rId97"/>
  </p:sldIdLst>
  <p:sldSz cx="9144000" cy="6858000" type="screen4x3"/>
  <p:notesSz cx="6858000" cy="9144000"/>
  <p:embeddedFontLst>
    <p:embeddedFont>
      <p:font typeface="Calibri" panose="020F0502020204030204" pitchFamily="34" charset="0"/>
      <p:regular r:id="rId98"/>
      <p:bold r:id="rId99"/>
      <p:italic r:id="rId100"/>
      <p:boldItalic r:id="rId10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font" Target="fonts/font3.fntdata"/><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font" Target="fonts/font2.fntdata"/><Relationship Id="rId10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strRef>
              <c:f>Sheet1!$A$2:$A$366</c:f>
              <c:strCache>
                <c:ptCount val="365"/>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pt idx="346">
                  <c:v>13.12.2022</c:v>
                </c:pt>
                <c:pt idx="347">
                  <c:v>14.12.2022</c:v>
                </c:pt>
                <c:pt idx="348">
                  <c:v>15.12.2022</c:v>
                </c:pt>
                <c:pt idx="349">
                  <c:v>16.12.2022</c:v>
                </c:pt>
                <c:pt idx="350">
                  <c:v>17.12.2022</c:v>
                </c:pt>
                <c:pt idx="351">
                  <c:v>18.12.2022</c:v>
                </c:pt>
                <c:pt idx="352">
                  <c:v>19.12.2022</c:v>
                </c:pt>
                <c:pt idx="353">
                  <c:v>20.12.2022</c:v>
                </c:pt>
                <c:pt idx="354">
                  <c:v>21.12.2022</c:v>
                </c:pt>
                <c:pt idx="355">
                  <c:v>22.12.2022</c:v>
                </c:pt>
                <c:pt idx="356">
                  <c:v>23.12.2022</c:v>
                </c:pt>
                <c:pt idx="357">
                  <c:v>24.12.2022</c:v>
                </c:pt>
                <c:pt idx="358">
                  <c:v>25.12.2022</c:v>
                </c:pt>
                <c:pt idx="359">
                  <c:v>26.12.2022</c:v>
                </c:pt>
                <c:pt idx="360">
                  <c:v>27.12.2022</c:v>
                </c:pt>
                <c:pt idx="361">
                  <c:v>28.12.2022</c:v>
                </c:pt>
                <c:pt idx="362">
                  <c:v>29.12.2022</c:v>
                </c:pt>
                <c:pt idx="363">
                  <c:v>30.12.2022</c:v>
                </c:pt>
                <c:pt idx="364">
                  <c:v>31.12.2022</c:v>
                </c:pt>
              </c:strCache>
            </c:strRef>
          </c:cat>
          <c:val>
            <c:numRef>
              <c:f>Sheet1!$B$2:$B$366</c:f>
              <c:numCache>
                <c:formatCode>General</c:formatCode>
                <c:ptCount val="365"/>
                <c:pt idx="0">
                  <c:v>0</c:v>
                </c:pt>
                <c:pt idx="1">
                  <c:v>0</c:v>
                </c:pt>
                <c:pt idx="2">
                  <c:v>0.13345195729537401</c:v>
                </c:pt>
                <c:pt idx="3">
                  <c:v>0</c:v>
                </c:pt>
                <c:pt idx="4">
                  <c:v>0.21220159151193599</c:v>
                </c:pt>
                <c:pt idx="5">
                  <c:v>0</c:v>
                </c:pt>
                <c:pt idx="6">
                  <c:v>0</c:v>
                </c:pt>
                <c:pt idx="7">
                  <c:v>0</c:v>
                </c:pt>
                <c:pt idx="8">
                  <c:v>0</c:v>
                </c:pt>
                <c:pt idx="9">
                  <c:v>1.4193096197652</c:v>
                </c:pt>
                <c:pt idx="10">
                  <c:v>0.103788271925272</c:v>
                </c:pt>
                <c:pt idx="11">
                  <c:v>6.4718872091048096</c:v>
                </c:pt>
                <c:pt idx="12">
                  <c:v>0</c:v>
                </c:pt>
                <c:pt idx="13">
                  <c:v>5.3932584269662902</c:v>
                </c:pt>
                <c:pt idx="14">
                  <c:v>0</c:v>
                </c:pt>
                <c:pt idx="15">
                  <c:v>0</c:v>
                </c:pt>
                <c:pt idx="16">
                  <c:v>0.11126564673157199</c:v>
                </c:pt>
                <c:pt idx="17">
                  <c:v>0.13616557734204801</c:v>
                </c:pt>
                <c:pt idx="18">
                  <c:v>0.436267071320182</c:v>
                </c:pt>
                <c:pt idx="19">
                  <c:v>0</c:v>
                </c:pt>
                <c:pt idx="20">
                  <c:v>7.2437522636725801E-2</c:v>
                </c:pt>
                <c:pt idx="21">
                  <c:v>0</c:v>
                </c:pt>
                <c:pt idx="22">
                  <c:v>0</c:v>
                </c:pt>
                <c:pt idx="23">
                  <c:v>0.17793594306049801</c:v>
                </c:pt>
                <c:pt idx="24">
                  <c:v>8.54700854700855E-2</c:v>
                </c:pt>
                <c:pt idx="25">
                  <c:v>0.16806722689075601</c:v>
                </c:pt>
                <c:pt idx="26">
                  <c:v>0</c:v>
                </c:pt>
                <c:pt idx="27">
                  <c:v>0.16019223067681199</c:v>
                </c:pt>
                <c:pt idx="28">
                  <c:v>0</c:v>
                </c:pt>
                <c:pt idx="29">
                  <c:v>0</c:v>
                </c:pt>
                <c:pt idx="30">
                  <c:v>8.3963056255247706E-2</c:v>
                </c:pt>
                <c:pt idx="31">
                  <c:v>0.11032656663724601</c:v>
                </c:pt>
                <c:pt idx="32">
                  <c:v>6.5225563909774404</c:v>
                </c:pt>
                <c:pt idx="33">
                  <c:v>9.1944670463791702</c:v>
                </c:pt>
                <c:pt idx="34">
                  <c:v>0.20976353928298999</c:v>
                </c:pt>
                <c:pt idx="35">
                  <c:v>0</c:v>
                </c:pt>
                <c:pt idx="36">
                  <c:v>0</c:v>
                </c:pt>
                <c:pt idx="37">
                  <c:v>9.6922704143445601E-2</c:v>
                </c:pt>
                <c:pt idx="38">
                  <c:v>0.105736188210415</c:v>
                </c:pt>
                <c:pt idx="39">
                  <c:v>0.66070734551107702</c:v>
                </c:pt>
                <c:pt idx="40">
                  <c:v>0</c:v>
                </c:pt>
                <c:pt idx="41">
                  <c:v>0.162526120269329</c:v>
                </c:pt>
                <c:pt idx="42">
                  <c:v>0</c:v>
                </c:pt>
                <c:pt idx="43">
                  <c:v>0</c:v>
                </c:pt>
                <c:pt idx="44">
                  <c:v>1.7397521448999</c:v>
                </c:pt>
                <c:pt idx="45">
                  <c:v>0.20833333333333301</c:v>
                </c:pt>
                <c:pt idx="46">
                  <c:v>0.86546026750590099</c:v>
                </c:pt>
                <c:pt idx="47">
                  <c:v>0</c:v>
                </c:pt>
                <c:pt idx="48">
                  <c:v>0</c:v>
                </c:pt>
                <c:pt idx="49">
                  <c:v>0</c:v>
                </c:pt>
                <c:pt idx="50">
                  <c:v>0</c:v>
                </c:pt>
                <c:pt idx="51">
                  <c:v>6.5180102915951998</c:v>
                </c:pt>
                <c:pt idx="52">
                  <c:v>0.116144018583043</c:v>
                </c:pt>
                <c:pt idx="53">
                  <c:v>0.35266457680250801</c:v>
                </c:pt>
                <c:pt idx="54">
                  <c:v>0.106980476063118</c:v>
                </c:pt>
                <c:pt idx="55">
                  <c:v>3.29090344613474</c:v>
                </c:pt>
                <c:pt idx="56">
                  <c:v>0</c:v>
                </c:pt>
                <c:pt idx="57">
                  <c:v>0</c:v>
                </c:pt>
                <c:pt idx="58">
                  <c:v>9.6196417790299904</c:v>
                </c:pt>
                <c:pt idx="59">
                  <c:v>0.12248897599216101</c:v>
                </c:pt>
                <c:pt idx="60">
                  <c:v>0.71033938437253397</c:v>
                </c:pt>
                <c:pt idx="61">
                  <c:v>0</c:v>
                </c:pt>
                <c:pt idx="62">
                  <c:v>7.9039061067302399</c:v>
                </c:pt>
                <c:pt idx="63">
                  <c:v>0</c:v>
                </c:pt>
                <c:pt idx="64">
                  <c:v>0</c:v>
                </c:pt>
                <c:pt idx="65">
                  <c:v>0.146986771190593</c:v>
                </c:pt>
                <c:pt idx="66">
                  <c:v>8.4601975595584005</c:v>
                </c:pt>
                <c:pt idx="67">
                  <c:v>0.269461077844311</c:v>
                </c:pt>
                <c:pt idx="68">
                  <c:v>0</c:v>
                </c:pt>
                <c:pt idx="69">
                  <c:v>8.6596554038934901</c:v>
                </c:pt>
                <c:pt idx="70">
                  <c:v>0</c:v>
                </c:pt>
                <c:pt idx="71">
                  <c:v>0</c:v>
                </c:pt>
                <c:pt idx="72">
                  <c:v>0.126103404791929</c:v>
                </c:pt>
                <c:pt idx="73">
                  <c:v>0</c:v>
                </c:pt>
                <c:pt idx="74">
                  <c:v>0.27263875365141199</c:v>
                </c:pt>
                <c:pt idx="75">
                  <c:v>0</c:v>
                </c:pt>
                <c:pt idx="76">
                  <c:v>0.28741985407915099</c:v>
                </c:pt>
                <c:pt idx="77">
                  <c:v>0</c:v>
                </c:pt>
                <c:pt idx="78">
                  <c:v>0</c:v>
                </c:pt>
                <c:pt idx="79">
                  <c:v>0.15224562293834101</c:v>
                </c:pt>
                <c:pt idx="80">
                  <c:v>0.13638843426077499</c:v>
                </c:pt>
                <c:pt idx="81">
                  <c:v>0.165837479270315</c:v>
                </c:pt>
                <c:pt idx="82">
                  <c:v>0</c:v>
                </c:pt>
                <c:pt idx="83">
                  <c:v>0.67495559502664304</c:v>
                </c:pt>
                <c:pt idx="84">
                  <c:v>0</c:v>
                </c:pt>
                <c:pt idx="85">
                  <c:v>0</c:v>
                </c:pt>
                <c:pt idx="86">
                  <c:v>5.3882108543235496</c:v>
                </c:pt>
                <c:pt idx="87">
                  <c:v>0.23626698168930901</c:v>
                </c:pt>
                <c:pt idx="88">
                  <c:v>0</c:v>
                </c:pt>
                <c:pt idx="89">
                  <c:v>0.16972165648336701</c:v>
                </c:pt>
                <c:pt idx="90">
                  <c:v>0.31989763275751798</c:v>
                </c:pt>
                <c:pt idx="91">
                  <c:v>0</c:v>
                </c:pt>
                <c:pt idx="92">
                  <c:v>0</c:v>
                </c:pt>
                <c:pt idx="93">
                  <c:v>0.20538566864445501</c:v>
                </c:pt>
                <c:pt idx="94">
                  <c:v>0.304035378662244</c:v>
                </c:pt>
                <c:pt idx="95">
                  <c:v>0.86299892125134803</c:v>
                </c:pt>
                <c:pt idx="96">
                  <c:v>0</c:v>
                </c:pt>
                <c:pt idx="97">
                  <c:v>0</c:v>
                </c:pt>
                <c:pt idx="98">
                  <c:v>0</c:v>
                </c:pt>
                <c:pt idx="99">
                  <c:v>0</c:v>
                </c:pt>
                <c:pt idx="100">
                  <c:v>0.21147237642083</c:v>
                </c:pt>
                <c:pt idx="101">
                  <c:v>0.299017513882956</c:v>
                </c:pt>
                <c:pt idx="102">
                  <c:v>6.7366579177602803</c:v>
                </c:pt>
                <c:pt idx="103">
                  <c:v>0</c:v>
                </c:pt>
                <c:pt idx="104">
                  <c:v>0</c:v>
                </c:pt>
                <c:pt idx="105">
                  <c:v>0</c:v>
                </c:pt>
                <c:pt idx="106">
                  <c:v>0</c:v>
                </c:pt>
                <c:pt idx="107">
                  <c:v>0</c:v>
                </c:pt>
                <c:pt idx="108">
                  <c:v>0.93683892414626802</c:v>
                </c:pt>
                <c:pt idx="109">
                  <c:v>0.72428778367938196</c:v>
                </c:pt>
                <c:pt idx="110">
                  <c:v>0</c:v>
                </c:pt>
                <c:pt idx="111">
                  <c:v>9.0956749672346007</c:v>
                </c:pt>
                <c:pt idx="112">
                  <c:v>0</c:v>
                </c:pt>
                <c:pt idx="113">
                  <c:v>0</c:v>
                </c:pt>
                <c:pt idx="114">
                  <c:v>5.3377068734158302</c:v>
                </c:pt>
                <c:pt idx="115">
                  <c:v>9.6525096525096499E-2</c:v>
                </c:pt>
                <c:pt idx="116">
                  <c:v>5.94660194174757</c:v>
                </c:pt>
                <c:pt idx="117">
                  <c:v>0</c:v>
                </c:pt>
                <c:pt idx="118">
                  <c:v>0.199335548172757</c:v>
                </c:pt>
                <c:pt idx="119">
                  <c:v>0</c:v>
                </c:pt>
                <c:pt idx="120">
                  <c:v>0</c:v>
                </c:pt>
                <c:pt idx="121">
                  <c:v>0.31631269769543602</c:v>
                </c:pt>
                <c:pt idx="122">
                  <c:v>0.18135654697134601</c:v>
                </c:pt>
                <c:pt idx="123">
                  <c:v>1.3133892739876001</c:v>
                </c:pt>
                <c:pt idx="124">
                  <c:v>1.1819484240687701</c:v>
                </c:pt>
                <c:pt idx="125">
                  <c:v>8.6021505376344107E-2</c:v>
                </c:pt>
                <c:pt idx="126">
                  <c:v>0</c:v>
                </c:pt>
                <c:pt idx="127">
                  <c:v>0</c:v>
                </c:pt>
                <c:pt idx="128">
                  <c:v>0.158353127474268</c:v>
                </c:pt>
                <c:pt idx="129">
                  <c:v>0.22877478393492601</c:v>
                </c:pt>
                <c:pt idx="130">
                  <c:v>0</c:v>
                </c:pt>
                <c:pt idx="131">
                  <c:v>0.49850123810765001</c:v>
                </c:pt>
                <c:pt idx="132">
                  <c:v>0.151362260343088</c:v>
                </c:pt>
                <c:pt idx="133">
                  <c:v>0</c:v>
                </c:pt>
                <c:pt idx="134">
                  <c:v>0</c:v>
                </c:pt>
                <c:pt idx="135">
                  <c:v>3.87248609328199</c:v>
                </c:pt>
                <c:pt idx="136">
                  <c:v>0.138632162661738</c:v>
                </c:pt>
                <c:pt idx="137">
                  <c:v>6.45460877641049</c:v>
                </c:pt>
                <c:pt idx="138">
                  <c:v>0</c:v>
                </c:pt>
                <c:pt idx="139">
                  <c:v>0</c:v>
                </c:pt>
                <c:pt idx="140">
                  <c:v>0</c:v>
                </c:pt>
                <c:pt idx="141">
                  <c:v>0</c:v>
                </c:pt>
                <c:pt idx="142">
                  <c:v>0.145932141554177</c:v>
                </c:pt>
                <c:pt idx="143">
                  <c:v>0.16228497241155501</c:v>
                </c:pt>
                <c:pt idx="144">
                  <c:v>0</c:v>
                </c:pt>
                <c:pt idx="145">
                  <c:v>0</c:v>
                </c:pt>
                <c:pt idx="146">
                  <c:v>0</c:v>
                </c:pt>
                <c:pt idx="147">
                  <c:v>0.38017144986954898</c:v>
                </c:pt>
                <c:pt idx="148">
                  <c:v>0</c:v>
                </c:pt>
                <c:pt idx="149">
                  <c:v>4.7528517110266198E-2</c:v>
                </c:pt>
                <c:pt idx="150">
                  <c:v>0</c:v>
                </c:pt>
                <c:pt idx="151">
                  <c:v>17.590577390859</c:v>
                </c:pt>
                <c:pt idx="152">
                  <c:v>0.49413218035824602</c:v>
                </c:pt>
                <c:pt idx="153">
                  <c:v>0</c:v>
                </c:pt>
                <c:pt idx="154">
                  <c:v>0</c:v>
                </c:pt>
                <c:pt idx="155">
                  <c:v>0</c:v>
                </c:pt>
                <c:pt idx="156">
                  <c:v>0</c:v>
                </c:pt>
                <c:pt idx="157">
                  <c:v>8.9766606822262104E-2</c:v>
                </c:pt>
                <c:pt idx="158">
                  <c:v>8.4176300578034695</c:v>
                </c:pt>
                <c:pt idx="159">
                  <c:v>0</c:v>
                </c:pt>
                <c:pt idx="160">
                  <c:v>0</c:v>
                </c:pt>
                <c:pt idx="161">
                  <c:v>0</c:v>
                </c:pt>
                <c:pt idx="162">
                  <c:v>0</c:v>
                </c:pt>
                <c:pt idx="163">
                  <c:v>0.345871162991786</c:v>
                </c:pt>
                <c:pt idx="164">
                  <c:v>0</c:v>
                </c:pt>
                <c:pt idx="165">
                  <c:v>0.79431438127090304</c:v>
                </c:pt>
                <c:pt idx="166">
                  <c:v>0</c:v>
                </c:pt>
                <c:pt idx="167">
                  <c:v>0.83950617283950602</c:v>
                </c:pt>
                <c:pt idx="168">
                  <c:v>0</c:v>
                </c:pt>
                <c:pt idx="169">
                  <c:v>0</c:v>
                </c:pt>
                <c:pt idx="170">
                  <c:v>0.52974735126324402</c:v>
                </c:pt>
                <c:pt idx="171">
                  <c:v>3.2414910858995102E-2</c:v>
                </c:pt>
                <c:pt idx="172">
                  <c:v>6.6966516741629203</c:v>
                </c:pt>
                <c:pt idx="173">
                  <c:v>0.96916299559471397</c:v>
                </c:pt>
                <c:pt idx="174">
                  <c:v>0</c:v>
                </c:pt>
                <c:pt idx="175">
                  <c:v>0</c:v>
                </c:pt>
                <c:pt idx="176">
                  <c:v>0</c:v>
                </c:pt>
                <c:pt idx="177">
                  <c:v>0.163487738419619</c:v>
                </c:pt>
                <c:pt idx="178">
                  <c:v>0.175623463294696</c:v>
                </c:pt>
                <c:pt idx="179">
                  <c:v>0.23073373327180399</c:v>
                </c:pt>
                <c:pt idx="180">
                  <c:v>1.3593882752761299</c:v>
                </c:pt>
                <c:pt idx="181">
                  <c:v>0</c:v>
                </c:pt>
                <c:pt idx="182">
                  <c:v>0</c:v>
                </c:pt>
                <c:pt idx="183">
                  <c:v>0</c:v>
                </c:pt>
                <c:pt idx="184">
                  <c:v>0</c:v>
                </c:pt>
                <c:pt idx="185">
                  <c:v>0.31847133757961799</c:v>
                </c:pt>
                <c:pt idx="186">
                  <c:v>10.134228187919501</c:v>
                </c:pt>
                <c:pt idx="187">
                  <c:v>0</c:v>
                </c:pt>
                <c:pt idx="188">
                  <c:v>0</c:v>
                </c:pt>
                <c:pt idx="189">
                  <c:v>0</c:v>
                </c:pt>
                <c:pt idx="190">
                  <c:v>0</c:v>
                </c:pt>
                <c:pt idx="191">
                  <c:v>0</c:v>
                </c:pt>
                <c:pt idx="192">
                  <c:v>1.4584346135148301</c:v>
                </c:pt>
                <c:pt idx="193">
                  <c:v>0.31591039632395201</c:v>
                </c:pt>
                <c:pt idx="194">
                  <c:v>0.70769230769230795</c:v>
                </c:pt>
                <c:pt idx="195">
                  <c:v>0</c:v>
                </c:pt>
                <c:pt idx="196">
                  <c:v>0</c:v>
                </c:pt>
                <c:pt idx="197">
                  <c:v>0</c:v>
                </c:pt>
                <c:pt idx="198">
                  <c:v>0</c:v>
                </c:pt>
                <c:pt idx="199">
                  <c:v>0</c:v>
                </c:pt>
                <c:pt idx="200">
                  <c:v>13.0958904109589</c:v>
                </c:pt>
                <c:pt idx="201">
                  <c:v>9.0950432014552093E-2</c:v>
                </c:pt>
                <c:pt idx="202">
                  <c:v>0</c:v>
                </c:pt>
                <c:pt idx="203">
                  <c:v>0</c:v>
                </c:pt>
                <c:pt idx="204">
                  <c:v>0</c:v>
                </c:pt>
                <c:pt idx="205">
                  <c:v>10.453074433656999</c:v>
                </c:pt>
                <c:pt idx="206">
                  <c:v>0</c:v>
                </c:pt>
                <c:pt idx="207">
                  <c:v>4.4702726866338797E-2</c:v>
                </c:pt>
                <c:pt idx="208">
                  <c:v>0</c:v>
                </c:pt>
                <c:pt idx="209">
                  <c:v>0</c:v>
                </c:pt>
                <c:pt idx="210">
                  <c:v>0</c:v>
                </c:pt>
                <c:pt idx="211">
                  <c:v>0</c:v>
                </c:pt>
                <c:pt idx="212">
                  <c:v>7.4682598954443596E-2</c:v>
                </c:pt>
                <c:pt idx="213">
                  <c:v>0.48</c:v>
                </c:pt>
                <c:pt idx="214">
                  <c:v>9.3810073048827398</c:v>
                </c:pt>
                <c:pt idx="215">
                  <c:v>0.80862533692722405</c:v>
                </c:pt>
                <c:pt idx="216">
                  <c:v>0</c:v>
                </c:pt>
                <c:pt idx="217">
                  <c:v>0</c:v>
                </c:pt>
                <c:pt idx="218">
                  <c:v>0</c:v>
                </c:pt>
                <c:pt idx="219">
                  <c:v>0.32428050263477898</c:v>
                </c:pt>
                <c:pt idx="220">
                  <c:v>8.8862559241706204E-2</c:v>
                </c:pt>
                <c:pt idx="221">
                  <c:v>0.83867784903798703</c:v>
                </c:pt>
                <c:pt idx="222">
                  <c:v>0.32133676092544999</c:v>
                </c:pt>
                <c:pt idx="223">
                  <c:v>0</c:v>
                </c:pt>
                <c:pt idx="224">
                  <c:v>0</c:v>
                </c:pt>
                <c:pt idx="225">
                  <c:v>0</c:v>
                </c:pt>
                <c:pt idx="226">
                  <c:v>0.60439560439560402</c:v>
                </c:pt>
                <c:pt idx="227">
                  <c:v>0.79001019367991798</c:v>
                </c:pt>
                <c:pt idx="228">
                  <c:v>0.40970690198550302</c:v>
                </c:pt>
                <c:pt idx="229">
                  <c:v>0</c:v>
                </c:pt>
                <c:pt idx="230">
                  <c:v>0</c:v>
                </c:pt>
                <c:pt idx="231">
                  <c:v>0</c:v>
                </c:pt>
                <c:pt idx="232">
                  <c:v>0</c:v>
                </c:pt>
                <c:pt idx="233">
                  <c:v>0</c:v>
                </c:pt>
                <c:pt idx="234">
                  <c:v>0.151860288534548</c:v>
                </c:pt>
                <c:pt idx="235">
                  <c:v>0</c:v>
                </c:pt>
                <c:pt idx="236">
                  <c:v>0</c:v>
                </c:pt>
                <c:pt idx="237">
                  <c:v>0</c:v>
                </c:pt>
                <c:pt idx="238">
                  <c:v>0</c:v>
                </c:pt>
                <c:pt idx="239">
                  <c:v>0</c:v>
                </c:pt>
                <c:pt idx="240">
                  <c:v>0.434153400868307</c:v>
                </c:pt>
                <c:pt idx="241">
                  <c:v>0</c:v>
                </c:pt>
                <c:pt idx="242">
                  <c:v>0</c:v>
                </c:pt>
                <c:pt idx="243">
                  <c:v>1.5430562468889999</c:v>
                </c:pt>
                <c:pt idx="244">
                  <c:v>0</c:v>
                </c:pt>
                <c:pt idx="245">
                  <c:v>0</c:v>
                </c:pt>
                <c:pt idx="246">
                  <c:v>0</c:v>
                </c:pt>
                <c:pt idx="247">
                  <c:v>0</c:v>
                </c:pt>
                <c:pt idx="248">
                  <c:v>0</c:v>
                </c:pt>
                <c:pt idx="249">
                  <c:v>0.22522522522522501</c:v>
                </c:pt>
                <c:pt idx="250">
                  <c:v>4.2144026186579397</c:v>
                </c:pt>
                <c:pt idx="251">
                  <c:v>0</c:v>
                </c:pt>
                <c:pt idx="252">
                  <c:v>0</c:v>
                </c:pt>
                <c:pt idx="253">
                  <c:v>0</c:v>
                </c:pt>
                <c:pt idx="254">
                  <c:v>0.171306209850107</c:v>
                </c:pt>
                <c:pt idx="255">
                  <c:v>0</c:v>
                </c:pt>
                <c:pt idx="256">
                  <c:v>1.8993839835729001</c:v>
                </c:pt>
                <c:pt idx="257">
                  <c:v>0.40674026728646101</c:v>
                </c:pt>
                <c:pt idx="258">
                  <c:v>0</c:v>
                </c:pt>
                <c:pt idx="259">
                  <c:v>0</c:v>
                </c:pt>
                <c:pt idx="260">
                  <c:v>0</c:v>
                </c:pt>
                <c:pt idx="261">
                  <c:v>0.303720577069096</c:v>
                </c:pt>
                <c:pt idx="262">
                  <c:v>0</c:v>
                </c:pt>
                <c:pt idx="263">
                  <c:v>11.9082479258175</c:v>
                </c:pt>
                <c:pt idx="264">
                  <c:v>7.1022727272727307E-2</c:v>
                </c:pt>
                <c:pt idx="265">
                  <c:v>1.0169491525423699</c:v>
                </c:pt>
                <c:pt idx="266">
                  <c:v>0</c:v>
                </c:pt>
                <c:pt idx="267">
                  <c:v>0</c:v>
                </c:pt>
                <c:pt idx="268">
                  <c:v>0.16085790884718501</c:v>
                </c:pt>
                <c:pt idx="269">
                  <c:v>3.8550501156515003E-2</c:v>
                </c:pt>
                <c:pt idx="270">
                  <c:v>0</c:v>
                </c:pt>
                <c:pt idx="271">
                  <c:v>9.67741935483871</c:v>
                </c:pt>
                <c:pt idx="272">
                  <c:v>0.74211502782931305</c:v>
                </c:pt>
                <c:pt idx="273">
                  <c:v>0</c:v>
                </c:pt>
                <c:pt idx="274">
                  <c:v>0</c:v>
                </c:pt>
                <c:pt idx="275">
                  <c:v>0</c:v>
                </c:pt>
                <c:pt idx="276">
                  <c:v>0.12510425354462101</c:v>
                </c:pt>
                <c:pt idx="277">
                  <c:v>14.431818181818199</c:v>
                </c:pt>
                <c:pt idx="278">
                  <c:v>0.93395597064709801</c:v>
                </c:pt>
                <c:pt idx="279">
                  <c:v>0</c:v>
                </c:pt>
                <c:pt idx="280">
                  <c:v>0</c:v>
                </c:pt>
                <c:pt idx="281">
                  <c:v>0</c:v>
                </c:pt>
                <c:pt idx="282">
                  <c:v>4.8923679060665401E-2</c:v>
                </c:pt>
                <c:pt idx="283">
                  <c:v>0</c:v>
                </c:pt>
                <c:pt idx="284">
                  <c:v>0</c:v>
                </c:pt>
                <c:pt idx="285">
                  <c:v>3.3847685415629698</c:v>
                </c:pt>
                <c:pt idx="286">
                  <c:v>0.47647409172126298</c:v>
                </c:pt>
                <c:pt idx="287">
                  <c:v>0</c:v>
                </c:pt>
                <c:pt idx="288">
                  <c:v>0</c:v>
                </c:pt>
                <c:pt idx="289">
                  <c:v>0.24925224327018899</c:v>
                </c:pt>
                <c:pt idx="290">
                  <c:v>0</c:v>
                </c:pt>
                <c:pt idx="291">
                  <c:v>6.71217292377702</c:v>
                </c:pt>
                <c:pt idx="292">
                  <c:v>19.569986836331701</c:v>
                </c:pt>
                <c:pt idx="293">
                  <c:v>0</c:v>
                </c:pt>
                <c:pt idx="294">
                  <c:v>0</c:v>
                </c:pt>
                <c:pt idx="295">
                  <c:v>0</c:v>
                </c:pt>
                <c:pt idx="296">
                  <c:v>0</c:v>
                </c:pt>
                <c:pt idx="297">
                  <c:v>0</c:v>
                </c:pt>
                <c:pt idx="298">
                  <c:v>0</c:v>
                </c:pt>
                <c:pt idx="299">
                  <c:v>0.18433179723502299</c:v>
                </c:pt>
                <c:pt idx="300">
                  <c:v>0.458015267175573</c:v>
                </c:pt>
                <c:pt idx="301">
                  <c:v>0</c:v>
                </c:pt>
                <c:pt idx="302">
                  <c:v>0</c:v>
                </c:pt>
                <c:pt idx="303">
                  <c:v>0</c:v>
                </c:pt>
                <c:pt idx="304">
                  <c:v>0</c:v>
                </c:pt>
                <c:pt idx="305">
                  <c:v>8.8408037094281298</c:v>
                </c:pt>
                <c:pt idx="306">
                  <c:v>12.1268656716418</c:v>
                </c:pt>
                <c:pt idx="307">
                  <c:v>0</c:v>
                </c:pt>
                <c:pt idx="308">
                  <c:v>0</c:v>
                </c:pt>
                <c:pt idx="309">
                  <c:v>0</c:v>
                </c:pt>
                <c:pt idx="310">
                  <c:v>0</c:v>
                </c:pt>
                <c:pt idx="311">
                  <c:v>5.4277286135693199</c:v>
                </c:pt>
                <c:pt idx="312">
                  <c:v>0.38778477944740702</c:v>
                </c:pt>
                <c:pt idx="313">
                  <c:v>4.2513863216266197</c:v>
                </c:pt>
                <c:pt idx="314">
                  <c:v>0</c:v>
                </c:pt>
                <c:pt idx="315">
                  <c:v>0</c:v>
                </c:pt>
                <c:pt idx="316">
                  <c:v>0</c:v>
                </c:pt>
                <c:pt idx="317">
                  <c:v>0.37523452157598502</c:v>
                </c:pt>
                <c:pt idx="318">
                  <c:v>0</c:v>
                </c:pt>
                <c:pt idx="319">
                  <c:v>9.5274102079395107</c:v>
                </c:pt>
                <c:pt idx="320">
                  <c:v>0</c:v>
                </c:pt>
                <c:pt idx="321">
                  <c:v>0</c:v>
                </c:pt>
                <c:pt idx="322">
                  <c:v>0</c:v>
                </c:pt>
                <c:pt idx="323">
                  <c:v>0</c:v>
                </c:pt>
                <c:pt idx="324">
                  <c:v>0.175746924428823</c:v>
                </c:pt>
                <c:pt idx="325">
                  <c:v>0</c:v>
                </c:pt>
                <c:pt idx="326">
                  <c:v>0</c:v>
                </c:pt>
                <c:pt idx="327">
                  <c:v>1.1046133853151401</c:v>
                </c:pt>
                <c:pt idx="328">
                  <c:v>0</c:v>
                </c:pt>
                <c:pt idx="329">
                  <c:v>0</c:v>
                </c:pt>
                <c:pt idx="330">
                  <c:v>0</c:v>
                </c:pt>
                <c:pt idx="331">
                  <c:v>9.0375056484410299E-2</c:v>
                </c:pt>
                <c:pt idx="332">
                  <c:v>0</c:v>
                </c:pt>
                <c:pt idx="333">
                  <c:v>0.12903225806451599</c:v>
                </c:pt>
                <c:pt idx="334">
                  <c:v>0</c:v>
                </c:pt>
                <c:pt idx="335">
                  <c:v>0</c:v>
                </c:pt>
                <c:pt idx="336">
                  <c:v>0</c:v>
                </c:pt>
                <c:pt idx="337">
                  <c:v>0</c:v>
                </c:pt>
                <c:pt idx="338">
                  <c:v>0.27131782945736399</c:v>
                </c:pt>
                <c:pt idx="339">
                  <c:v>0</c:v>
                </c:pt>
                <c:pt idx="340">
                  <c:v>3.5816618911174797E-2</c:v>
                </c:pt>
                <c:pt idx="341">
                  <c:v>0.117233294255569</c:v>
                </c:pt>
                <c:pt idx="342">
                  <c:v>0</c:v>
                </c:pt>
                <c:pt idx="343">
                  <c:v>0</c:v>
                </c:pt>
                <c:pt idx="344">
                  <c:v>0</c:v>
                </c:pt>
                <c:pt idx="345">
                  <c:v>8.2101806239737299E-2</c:v>
                </c:pt>
                <c:pt idx="346">
                  <c:v>0</c:v>
                </c:pt>
                <c:pt idx="347">
                  <c:v>0</c:v>
                </c:pt>
                <c:pt idx="348">
                  <c:v>15.6534954407295</c:v>
                </c:pt>
                <c:pt idx="349">
                  <c:v>0</c:v>
                </c:pt>
                <c:pt idx="350">
                  <c:v>0</c:v>
                </c:pt>
                <c:pt idx="351">
                  <c:v>0</c:v>
                </c:pt>
                <c:pt idx="352">
                  <c:v>7.0348223707351401E-2</c:v>
                </c:pt>
                <c:pt idx="353">
                  <c:v>0</c:v>
                </c:pt>
                <c:pt idx="354">
                  <c:v>6.8681318681318701E-2</c:v>
                </c:pt>
                <c:pt idx="355">
                  <c:v>7.6657723265618996E-2</c:v>
                </c:pt>
                <c:pt idx="356">
                  <c:v>0</c:v>
                </c:pt>
                <c:pt idx="357">
                  <c:v>0</c:v>
                </c:pt>
                <c:pt idx="358">
                  <c:v>0</c:v>
                </c:pt>
                <c:pt idx="359">
                  <c:v>0</c:v>
                </c:pt>
                <c:pt idx="360">
                  <c:v>0</c:v>
                </c:pt>
                <c:pt idx="361">
                  <c:v>0</c:v>
                </c:pt>
                <c:pt idx="362">
                  <c:v>0</c:v>
                </c:pt>
                <c:pt idx="363">
                  <c:v>0</c:v>
                </c:pt>
                <c:pt idx="364">
                  <c:v>0</c:v>
                </c:pt>
              </c:numCache>
            </c:numRef>
          </c:val>
          <c:smooth val="0"/>
          <c:extLst>
            <c:ext xmlns:c16="http://schemas.microsoft.com/office/drawing/2014/chart" uri="{C3380CC4-5D6E-409C-BE32-E72D297353CC}">
              <c16:uniqueId val="{00000000-A537-4E39-B479-70A3E3BB4B76}"/>
            </c:ext>
          </c:extLst>
        </c:ser>
        <c:ser>
          <c:idx val="1"/>
          <c:order val="1"/>
          <c:tx>
            <c:strRef>
              <c:f>Sheet1!$C$1</c:f>
              <c:strCache>
                <c:ptCount val="1"/>
                <c:pt idx="0">
                  <c:v>Twitter</c:v>
                </c:pt>
              </c:strCache>
            </c:strRef>
          </c:tx>
          <c:spPr>
            <a:ln w="28575" cap="rnd">
              <a:solidFill>
                <a:schemeClr val="accent2"/>
              </a:solidFill>
              <a:round/>
            </a:ln>
            <a:effectLst/>
          </c:spPr>
          <c:marker>
            <c:symbol val="none"/>
          </c:marker>
          <c:cat>
            <c:strRef>
              <c:f>Sheet1!$A$2:$A$366</c:f>
              <c:strCache>
                <c:ptCount val="365"/>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pt idx="346">
                  <c:v>13.12.2022</c:v>
                </c:pt>
                <c:pt idx="347">
                  <c:v>14.12.2022</c:v>
                </c:pt>
                <c:pt idx="348">
                  <c:v>15.12.2022</c:v>
                </c:pt>
                <c:pt idx="349">
                  <c:v>16.12.2022</c:v>
                </c:pt>
                <c:pt idx="350">
                  <c:v>17.12.2022</c:v>
                </c:pt>
                <c:pt idx="351">
                  <c:v>18.12.2022</c:v>
                </c:pt>
                <c:pt idx="352">
                  <c:v>19.12.2022</c:v>
                </c:pt>
                <c:pt idx="353">
                  <c:v>20.12.2022</c:v>
                </c:pt>
                <c:pt idx="354">
                  <c:v>21.12.2022</c:v>
                </c:pt>
                <c:pt idx="355">
                  <c:v>22.12.2022</c:v>
                </c:pt>
                <c:pt idx="356">
                  <c:v>23.12.2022</c:v>
                </c:pt>
                <c:pt idx="357">
                  <c:v>24.12.2022</c:v>
                </c:pt>
                <c:pt idx="358">
                  <c:v>25.12.2022</c:v>
                </c:pt>
                <c:pt idx="359">
                  <c:v>26.12.2022</c:v>
                </c:pt>
                <c:pt idx="360">
                  <c:v>27.12.2022</c:v>
                </c:pt>
                <c:pt idx="361">
                  <c:v>28.12.2022</c:v>
                </c:pt>
                <c:pt idx="362">
                  <c:v>29.12.2022</c:v>
                </c:pt>
                <c:pt idx="363">
                  <c:v>30.12.2022</c:v>
                </c:pt>
                <c:pt idx="364">
                  <c:v>31.12.2022</c:v>
                </c:pt>
              </c:strCache>
            </c:strRef>
          </c:cat>
          <c:val>
            <c:numRef>
              <c:f>Sheet1!$C$2:$C$366</c:f>
              <c:numCache>
                <c:formatCode>General</c:formatCode>
                <c:ptCount val="365"/>
                <c:pt idx="0">
                  <c:v>0</c:v>
                </c:pt>
                <c:pt idx="1">
                  <c:v>0</c:v>
                </c:pt>
                <c:pt idx="2">
                  <c:v>0</c:v>
                </c:pt>
                <c:pt idx="4">
                  <c:v>0</c:v>
                </c:pt>
                <c:pt idx="5">
                  <c:v>0</c:v>
                </c:pt>
                <c:pt idx="7">
                  <c:v>0</c:v>
                </c:pt>
                <c:pt idx="8">
                  <c:v>0</c:v>
                </c:pt>
                <c:pt idx="9">
                  <c:v>6.25E-2</c:v>
                </c:pt>
                <c:pt idx="10">
                  <c:v>0.12189999999999999</c:v>
                </c:pt>
                <c:pt idx="11">
                  <c:v>7.4300000000000005E-2</c:v>
                </c:pt>
                <c:pt idx="12">
                  <c:v>0</c:v>
                </c:pt>
                <c:pt idx="13">
                  <c:v>0.3448</c:v>
                </c:pt>
                <c:pt idx="14">
                  <c:v>0</c:v>
                </c:pt>
                <c:pt idx="15">
                  <c:v>0</c:v>
                </c:pt>
                <c:pt idx="16">
                  <c:v>0.15079999999999999</c:v>
                </c:pt>
                <c:pt idx="17">
                  <c:v>7.3999999999999996E-2</c:v>
                </c:pt>
                <c:pt idx="18">
                  <c:v>0</c:v>
                </c:pt>
                <c:pt idx="19">
                  <c:v>0.19869999999999999</c:v>
                </c:pt>
                <c:pt idx="20">
                  <c:v>0</c:v>
                </c:pt>
                <c:pt idx="21">
                  <c:v>0</c:v>
                </c:pt>
                <c:pt idx="22">
                  <c:v>0</c:v>
                </c:pt>
                <c:pt idx="23">
                  <c:v>0.17460000000000001</c:v>
                </c:pt>
                <c:pt idx="24">
                  <c:v>7.17E-2</c:v>
                </c:pt>
                <c:pt idx="25">
                  <c:v>0.30530000000000002</c:v>
                </c:pt>
                <c:pt idx="26">
                  <c:v>0</c:v>
                </c:pt>
                <c:pt idx="27">
                  <c:v>0</c:v>
                </c:pt>
                <c:pt idx="28">
                  <c:v>0</c:v>
                </c:pt>
                <c:pt idx="29">
                  <c:v>0</c:v>
                </c:pt>
                <c:pt idx="30">
                  <c:v>0.5181</c:v>
                </c:pt>
                <c:pt idx="31">
                  <c:v>8.6699999999999999E-2</c:v>
                </c:pt>
                <c:pt idx="32">
                  <c:v>8.3400000000000002E-2</c:v>
                </c:pt>
                <c:pt idx="33">
                  <c:v>0</c:v>
                </c:pt>
                <c:pt idx="34">
                  <c:v>0</c:v>
                </c:pt>
                <c:pt idx="35">
                  <c:v>0</c:v>
                </c:pt>
                <c:pt idx="36">
                  <c:v>0</c:v>
                </c:pt>
                <c:pt idx="37">
                  <c:v>0.33310000000000001</c:v>
                </c:pt>
                <c:pt idx="38">
                  <c:v>0.21609999999999999</c:v>
                </c:pt>
                <c:pt idx="39">
                  <c:v>0</c:v>
                </c:pt>
                <c:pt idx="40">
                  <c:v>0</c:v>
                </c:pt>
                <c:pt idx="41">
                  <c:v>0</c:v>
                </c:pt>
                <c:pt idx="42">
                  <c:v>0</c:v>
                </c:pt>
                <c:pt idx="43">
                  <c:v>0</c:v>
                </c:pt>
                <c:pt idx="44">
                  <c:v>8.8300000000000003E-2</c:v>
                </c:pt>
                <c:pt idx="45">
                  <c:v>0</c:v>
                </c:pt>
                <c:pt idx="46">
                  <c:v>0.30909999999999999</c:v>
                </c:pt>
                <c:pt idx="47">
                  <c:v>0</c:v>
                </c:pt>
                <c:pt idx="48">
                  <c:v>0.25469999999999998</c:v>
                </c:pt>
                <c:pt idx="49">
                  <c:v>0</c:v>
                </c:pt>
                <c:pt idx="50">
                  <c:v>0</c:v>
                </c:pt>
                <c:pt idx="51">
                  <c:v>0.12379999999999999</c:v>
                </c:pt>
                <c:pt idx="52">
                  <c:v>0.2676</c:v>
                </c:pt>
                <c:pt idx="53">
                  <c:v>0</c:v>
                </c:pt>
                <c:pt idx="54">
                  <c:v>0</c:v>
                </c:pt>
                <c:pt idx="55">
                  <c:v>0.35970000000000002</c:v>
                </c:pt>
                <c:pt idx="56">
                  <c:v>0</c:v>
                </c:pt>
                <c:pt idx="57">
                  <c:v>0</c:v>
                </c:pt>
                <c:pt idx="58">
                  <c:v>0.1668</c:v>
                </c:pt>
                <c:pt idx="59">
                  <c:v>7.4899999999999994E-2</c:v>
                </c:pt>
                <c:pt idx="60">
                  <c:v>0.18709999999999999</c:v>
                </c:pt>
                <c:pt idx="61">
                  <c:v>0</c:v>
                </c:pt>
                <c:pt idx="62">
                  <c:v>0</c:v>
                </c:pt>
                <c:pt idx="63">
                  <c:v>0</c:v>
                </c:pt>
                <c:pt idx="64">
                  <c:v>0</c:v>
                </c:pt>
                <c:pt idx="65">
                  <c:v>0.24979999999999999</c:v>
                </c:pt>
                <c:pt idx="66">
                  <c:v>0.26790000000000003</c:v>
                </c:pt>
                <c:pt idx="67">
                  <c:v>0</c:v>
                </c:pt>
                <c:pt idx="68">
                  <c:v>0</c:v>
                </c:pt>
                <c:pt idx="69">
                  <c:v>0</c:v>
                </c:pt>
                <c:pt idx="70">
                  <c:v>0</c:v>
                </c:pt>
                <c:pt idx="71">
                  <c:v>0</c:v>
                </c:pt>
                <c:pt idx="72">
                  <c:v>7.4899999999999994E-2</c:v>
                </c:pt>
                <c:pt idx="73">
                  <c:v>0</c:v>
                </c:pt>
                <c:pt idx="74">
                  <c:v>0.27829999999999999</c:v>
                </c:pt>
                <c:pt idx="75">
                  <c:v>0</c:v>
                </c:pt>
                <c:pt idx="76">
                  <c:v>0</c:v>
                </c:pt>
                <c:pt idx="77">
                  <c:v>0</c:v>
                </c:pt>
                <c:pt idx="78">
                  <c:v>0</c:v>
                </c:pt>
                <c:pt idx="79">
                  <c:v>0.14899999999999999</c:v>
                </c:pt>
                <c:pt idx="80">
                  <c:v>9.3600000000000003E-2</c:v>
                </c:pt>
                <c:pt idx="81">
                  <c:v>8.8300000000000003E-2</c:v>
                </c:pt>
                <c:pt idx="82">
                  <c:v>0</c:v>
                </c:pt>
                <c:pt idx="83">
                  <c:v>0</c:v>
                </c:pt>
                <c:pt idx="84">
                  <c:v>0</c:v>
                </c:pt>
                <c:pt idx="85">
                  <c:v>0</c:v>
                </c:pt>
                <c:pt idx="86">
                  <c:v>0.34510000000000002</c:v>
                </c:pt>
                <c:pt idx="87">
                  <c:v>0.36459999999999998</c:v>
                </c:pt>
                <c:pt idx="88">
                  <c:v>9.4299999999999995E-2</c:v>
                </c:pt>
                <c:pt idx="89">
                  <c:v>0</c:v>
                </c:pt>
                <c:pt idx="90">
                  <c:v>0</c:v>
                </c:pt>
                <c:pt idx="91">
                  <c:v>0</c:v>
                </c:pt>
                <c:pt idx="92">
                  <c:v>0</c:v>
                </c:pt>
                <c:pt idx="93">
                  <c:v>0.39450000000000002</c:v>
                </c:pt>
                <c:pt idx="94">
                  <c:v>0</c:v>
                </c:pt>
                <c:pt idx="95">
                  <c:v>0.23119999999999999</c:v>
                </c:pt>
                <c:pt idx="96">
                  <c:v>0</c:v>
                </c:pt>
                <c:pt idx="97">
                  <c:v>0</c:v>
                </c:pt>
                <c:pt idx="98">
                  <c:v>0</c:v>
                </c:pt>
                <c:pt idx="99">
                  <c:v>0</c:v>
                </c:pt>
                <c:pt idx="100">
                  <c:v>0.2913</c:v>
                </c:pt>
                <c:pt idx="101">
                  <c:v>0.1953</c:v>
                </c:pt>
                <c:pt idx="102">
                  <c:v>0.61380000000000001</c:v>
                </c:pt>
                <c:pt idx="103">
                  <c:v>0</c:v>
                </c:pt>
                <c:pt idx="104">
                  <c:v>0</c:v>
                </c:pt>
                <c:pt idx="105">
                  <c:v>0</c:v>
                </c:pt>
                <c:pt idx="106">
                  <c:v>0</c:v>
                </c:pt>
                <c:pt idx="107">
                  <c:v>0</c:v>
                </c:pt>
                <c:pt idx="108">
                  <c:v>0.23899999999999999</c:v>
                </c:pt>
                <c:pt idx="109">
                  <c:v>0.10589999999999999</c:v>
                </c:pt>
                <c:pt idx="110">
                  <c:v>0</c:v>
                </c:pt>
                <c:pt idx="111">
                  <c:v>0</c:v>
                </c:pt>
                <c:pt idx="112">
                  <c:v>0</c:v>
                </c:pt>
                <c:pt idx="113">
                  <c:v>0</c:v>
                </c:pt>
                <c:pt idx="114">
                  <c:v>0.21279999999999999</c:v>
                </c:pt>
                <c:pt idx="115">
                  <c:v>7.7499999999999999E-2</c:v>
                </c:pt>
                <c:pt idx="116">
                  <c:v>0</c:v>
                </c:pt>
                <c:pt idx="117">
                  <c:v>0</c:v>
                </c:pt>
                <c:pt idx="118">
                  <c:v>0</c:v>
                </c:pt>
                <c:pt idx="119">
                  <c:v>0</c:v>
                </c:pt>
                <c:pt idx="120">
                  <c:v>0</c:v>
                </c:pt>
                <c:pt idx="121">
                  <c:v>0.38390000000000002</c:v>
                </c:pt>
                <c:pt idx="122">
                  <c:v>0.29299999999999998</c:v>
                </c:pt>
                <c:pt idx="123">
                  <c:v>0.1043</c:v>
                </c:pt>
                <c:pt idx="124">
                  <c:v>1.7404999999999999</c:v>
                </c:pt>
                <c:pt idx="125">
                  <c:v>0</c:v>
                </c:pt>
                <c:pt idx="126">
                  <c:v>0</c:v>
                </c:pt>
                <c:pt idx="127">
                  <c:v>0</c:v>
                </c:pt>
                <c:pt idx="128">
                  <c:v>0.10290000000000001</c:v>
                </c:pt>
                <c:pt idx="129">
                  <c:v>0.4708</c:v>
                </c:pt>
                <c:pt idx="130">
                  <c:v>0</c:v>
                </c:pt>
                <c:pt idx="131">
                  <c:v>0.1978</c:v>
                </c:pt>
                <c:pt idx="132">
                  <c:v>0</c:v>
                </c:pt>
                <c:pt idx="133">
                  <c:v>0</c:v>
                </c:pt>
                <c:pt idx="134">
                  <c:v>0</c:v>
                </c:pt>
                <c:pt idx="135">
                  <c:v>9.4299999999999995E-2</c:v>
                </c:pt>
                <c:pt idx="136">
                  <c:v>0.37380000000000002</c:v>
                </c:pt>
                <c:pt idx="137">
                  <c:v>0.1704</c:v>
                </c:pt>
                <c:pt idx="138">
                  <c:v>0</c:v>
                </c:pt>
                <c:pt idx="139">
                  <c:v>0</c:v>
                </c:pt>
                <c:pt idx="140">
                  <c:v>0</c:v>
                </c:pt>
                <c:pt idx="141">
                  <c:v>0</c:v>
                </c:pt>
                <c:pt idx="142">
                  <c:v>0.2833</c:v>
                </c:pt>
                <c:pt idx="143">
                  <c:v>0</c:v>
                </c:pt>
                <c:pt idx="144">
                  <c:v>0</c:v>
                </c:pt>
                <c:pt idx="145">
                  <c:v>0</c:v>
                </c:pt>
                <c:pt idx="146">
                  <c:v>0</c:v>
                </c:pt>
                <c:pt idx="147">
                  <c:v>0</c:v>
                </c:pt>
                <c:pt idx="148">
                  <c:v>0</c:v>
                </c:pt>
                <c:pt idx="149">
                  <c:v>8.5000000000000006E-2</c:v>
                </c:pt>
                <c:pt idx="150">
                  <c:v>0</c:v>
                </c:pt>
                <c:pt idx="151">
                  <c:v>0.10199999999999999</c:v>
                </c:pt>
                <c:pt idx="152">
                  <c:v>0</c:v>
                </c:pt>
                <c:pt idx="153">
                  <c:v>0</c:v>
                </c:pt>
                <c:pt idx="154">
                  <c:v>0</c:v>
                </c:pt>
                <c:pt idx="155">
                  <c:v>0</c:v>
                </c:pt>
                <c:pt idx="156">
                  <c:v>0</c:v>
                </c:pt>
                <c:pt idx="157">
                  <c:v>0.2828</c:v>
                </c:pt>
                <c:pt idx="158">
                  <c:v>0</c:v>
                </c:pt>
                <c:pt idx="159">
                  <c:v>0</c:v>
                </c:pt>
                <c:pt idx="160">
                  <c:v>0</c:v>
                </c:pt>
                <c:pt idx="161">
                  <c:v>0</c:v>
                </c:pt>
                <c:pt idx="162">
                  <c:v>0</c:v>
                </c:pt>
                <c:pt idx="163">
                  <c:v>0.5</c:v>
                </c:pt>
                <c:pt idx="164">
                  <c:v>0</c:v>
                </c:pt>
                <c:pt idx="165">
                  <c:v>0</c:v>
                </c:pt>
                <c:pt idx="166">
                  <c:v>0</c:v>
                </c:pt>
                <c:pt idx="167">
                  <c:v>0</c:v>
                </c:pt>
                <c:pt idx="168">
                  <c:v>0</c:v>
                </c:pt>
                <c:pt idx="169">
                  <c:v>0</c:v>
                </c:pt>
                <c:pt idx="170">
                  <c:v>0.33150000000000002</c:v>
                </c:pt>
                <c:pt idx="171">
                  <c:v>0</c:v>
                </c:pt>
                <c:pt idx="172">
                  <c:v>0</c:v>
                </c:pt>
                <c:pt idx="173">
                  <c:v>0</c:v>
                </c:pt>
                <c:pt idx="174">
                  <c:v>0</c:v>
                </c:pt>
                <c:pt idx="175">
                  <c:v>0</c:v>
                </c:pt>
                <c:pt idx="176">
                  <c:v>0</c:v>
                </c:pt>
                <c:pt idx="177">
                  <c:v>0.50849999999999995</c:v>
                </c:pt>
                <c:pt idx="178">
                  <c:v>0</c:v>
                </c:pt>
                <c:pt idx="179">
                  <c:v>0</c:v>
                </c:pt>
                <c:pt idx="180">
                  <c:v>0</c:v>
                </c:pt>
                <c:pt idx="181">
                  <c:v>0</c:v>
                </c:pt>
                <c:pt idx="182">
                  <c:v>0</c:v>
                </c:pt>
                <c:pt idx="183">
                  <c:v>0</c:v>
                </c:pt>
                <c:pt idx="184">
                  <c:v>0.21229999999999999</c:v>
                </c:pt>
                <c:pt idx="185">
                  <c:v>0</c:v>
                </c:pt>
                <c:pt idx="186">
                  <c:v>0</c:v>
                </c:pt>
                <c:pt idx="187">
                  <c:v>8.7999999999999995E-2</c:v>
                </c:pt>
                <c:pt idx="188">
                  <c:v>0</c:v>
                </c:pt>
                <c:pt idx="189">
                  <c:v>0</c:v>
                </c:pt>
                <c:pt idx="190">
                  <c:v>0</c:v>
                </c:pt>
                <c:pt idx="191">
                  <c:v>0</c:v>
                </c:pt>
                <c:pt idx="192">
                  <c:v>9.6799999999999997E-2</c:v>
                </c:pt>
                <c:pt idx="193">
                  <c:v>0</c:v>
                </c:pt>
                <c:pt idx="194">
                  <c:v>0</c:v>
                </c:pt>
                <c:pt idx="195">
                  <c:v>0</c:v>
                </c:pt>
                <c:pt idx="196">
                  <c:v>0</c:v>
                </c:pt>
                <c:pt idx="197">
                  <c:v>0</c:v>
                </c:pt>
                <c:pt idx="198">
                  <c:v>0</c:v>
                </c:pt>
                <c:pt idx="199">
                  <c:v>0</c:v>
                </c:pt>
                <c:pt idx="200">
                  <c:v>0</c:v>
                </c:pt>
                <c:pt idx="201">
                  <c:v>0</c:v>
                </c:pt>
                <c:pt idx="202">
                  <c:v>0</c:v>
                </c:pt>
                <c:pt idx="203">
                  <c:v>0</c:v>
                </c:pt>
                <c:pt idx="204">
                  <c:v>0</c:v>
                </c:pt>
                <c:pt idx="205">
                  <c:v>0.39460000000000001</c:v>
                </c:pt>
                <c:pt idx="206">
                  <c:v>0.4405</c:v>
                </c:pt>
                <c:pt idx="207">
                  <c:v>0</c:v>
                </c:pt>
                <c:pt idx="208">
                  <c:v>0</c:v>
                </c:pt>
                <c:pt idx="209">
                  <c:v>0</c:v>
                </c:pt>
                <c:pt idx="210">
                  <c:v>0</c:v>
                </c:pt>
                <c:pt idx="211">
                  <c:v>0</c:v>
                </c:pt>
                <c:pt idx="212">
                  <c:v>0.25319999999999998</c:v>
                </c:pt>
                <c:pt idx="213">
                  <c:v>0</c:v>
                </c:pt>
                <c:pt idx="214">
                  <c:v>0</c:v>
                </c:pt>
                <c:pt idx="215">
                  <c:v>0</c:v>
                </c:pt>
                <c:pt idx="216">
                  <c:v>0</c:v>
                </c:pt>
                <c:pt idx="217">
                  <c:v>0</c:v>
                </c:pt>
                <c:pt idx="218">
                  <c:v>0</c:v>
                </c:pt>
                <c:pt idx="219">
                  <c:v>0.38519999999999999</c:v>
                </c:pt>
                <c:pt idx="220">
                  <c:v>0</c:v>
                </c:pt>
                <c:pt idx="221">
                  <c:v>0</c:v>
                </c:pt>
                <c:pt idx="222">
                  <c:v>0</c:v>
                </c:pt>
                <c:pt idx="223">
                  <c:v>0</c:v>
                </c:pt>
                <c:pt idx="224">
                  <c:v>0</c:v>
                </c:pt>
                <c:pt idx="225">
                  <c:v>0</c:v>
                </c:pt>
                <c:pt idx="226">
                  <c:v>0.34599999999999997</c:v>
                </c:pt>
                <c:pt idx="227">
                  <c:v>0</c:v>
                </c:pt>
                <c:pt idx="228">
                  <c:v>0</c:v>
                </c:pt>
                <c:pt idx="229">
                  <c:v>0</c:v>
                </c:pt>
                <c:pt idx="230">
                  <c:v>0</c:v>
                </c:pt>
                <c:pt idx="231">
                  <c:v>0</c:v>
                </c:pt>
                <c:pt idx="232">
                  <c:v>0</c:v>
                </c:pt>
                <c:pt idx="233">
                  <c:v>0.38190000000000002</c:v>
                </c:pt>
                <c:pt idx="234">
                  <c:v>0</c:v>
                </c:pt>
                <c:pt idx="235">
                  <c:v>0.35010000000000002</c:v>
                </c:pt>
                <c:pt idx="236">
                  <c:v>0</c:v>
                </c:pt>
                <c:pt idx="237">
                  <c:v>0</c:v>
                </c:pt>
                <c:pt idx="238">
                  <c:v>0</c:v>
                </c:pt>
                <c:pt idx="239">
                  <c:v>0</c:v>
                </c:pt>
                <c:pt idx="240">
                  <c:v>0.1477</c:v>
                </c:pt>
                <c:pt idx="241">
                  <c:v>0</c:v>
                </c:pt>
                <c:pt idx="242">
                  <c:v>0.69059999999999999</c:v>
                </c:pt>
                <c:pt idx="243">
                  <c:v>0</c:v>
                </c:pt>
                <c:pt idx="244">
                  <c:v>0</c:v>
                </c:pt>
                <c:pt idx="245">
                  <c:v>0</c:v>
                </c:pt>
                <c:pt idx="246">
                  <c:v>0</c:v>
                </c:pt>
                <c:pt idx="247">
                  <c:v>0.38279999999999997</c:v>
                </c:pt>
                <c:pt idx="248">
                  <c:v>0</c:v>
                </c:pt>
                <c:pt idx="249">
                  <c:v>0.25490000000000002</c:v>
                </c:pt>
                <c:pt idx="250">
                  <c:v>0</c:v>
                </c:pt>
                <c:pt idx="251">
                  <c:v>0</c:v>
                </c:pt>
                <c:pt idx="252">
                  <c:v>0</c:v>
                </c:pt>
                <c:pt idx="253">
                  <c:v>0</c:v>
                </c:pt>
                <c:pt idx="254">
                  <c:v>0</c:v>
                </c:pt>
                <c:pt idx="255">
                  <c:v>0</c:v>
                </c:pt>
                <c:pt idx="256">
                  <c:v>0.10199999999999999</c:v>
                </c:pt>
                <c:pt idx="257">
                  <c:v>0</c:v>
                </c:pt>
                <c:pt idx="258">
                  <c:v>0</c:v>
                </c:pt>
                <c:pt idx="259">
                  <c:v>0</c:v>
                </c:pt>
                <c:pt idx="260">
                  <c:v>0</c:v>
                </c:pt>
                <c:pt idx="261">
                  <c:v>0.46839999999999998</c:v>
                </c:pt>
                <c:pt idx="262">
                  <c:v>0</c:v>
                </c:pt>
                <c:pt idx="263">
                  <c:v>0</c:v>
                </c:pt>
                <c:pt idx="264">
                  <c:v>0</c:v>
                </c:pt>
                <c:pt idx="265">
                  <c:v>0</c:v>
                </c:pt>
                <c:pt idx="266">
                  <c:v>0</c:v>
                </c:pt>
                <c:pt idx="267">
                  <c:v>0</c:v>
                </c:pt>
                <c:pt idx="268">
                  <c:v>0.2833</c:v>
                </c:pt>
                <c:pt idx="269">
                  <c:v>0</c:v>
                </c:pt>
                <c:pt idx="270">
                  <c:v>0</c:v>
                </c:pt>
                <c:pt idx="271">
                  <c:v>0.48720000000000002</c:v>
                </c:pt>
                <c:pt idx="272">
                  <c:v>0</c:v>
                </c:pt>
                <c:pt idx="273">
                  <c:v>0</c:v>
                </c:pt>
                <c:pt idx="274">
                  <c:v>0</c:v>
                </c:pt>
                <c:pt idx="275">
                  <c:v>0</c:v>
                </c:pt>
                <c:pt idx="276">
                  <c:v>0</c:v>
                </c:pt>
                <c:pt idx="277">
                  <c:v>0</c:v>
                </c:pt>
                <c:pt idx="278">
                  <c:v>0</c:v>
                </c:pt>
                <c:pt idx="279">
                  <c:v>0</c:v>
                </c:pt>
                <c:pt idx="280">
                  <c:v>0</c:v>
                </c:pt>
                <c:pt idx="281">
                  <c:v>0</c:v>
                </c:pt>
                <c:pt idx="282">
                  <c:v>0.32729999999999998</c:v>
                </c:pt>
                <c:pt idx="283">
                  <c:v>0</c:v>
                </c:pt>
                <c:pt idx="284">
                  <c:v>0</c:v>
                </c:pt>
                <c:pt idx="285">
                  <c:v>9.6699999999999994E-2</c:v>
                </c:pt>
                <c:pt idx="286">
                  <c:v>0</c:v>
                </c:pt>
                <c:pt idx="287">
                  <c:v>0</c:v>
                </c:pt>
                <c:pt idx="288">
                  <c:v>0</c:v>
                </c:pt>
                <c:pt idx="289">
                  <c:v>0.46239999999999998</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0.25929999999999997</c:v>
                </c:pt>
                <c:pt idx="307">
                  <c:v>0</c:v>
                </c:pt>
                <c:pt idx="308">
                  <c:v>0</c:v>
                </c:pt>
                <c:pt idx="309">
                  <c:v>0</c:v>
                </c:pt>
                <c:pt idx="310">
                  <c:v>0</c:v>
                </c:pt>
                <c:pt idx="311">
                  <c:v>0</c:v>
                </c:pt>
                <c:pt idx="312">
                  <c:v>0</c:v>
                </c:pt>
                <c:pt idx="313">
                  <c:v>0</c:v>
                </c:pt>
                <c:pt idx="314">
                  <c:v>0</c:v>
                </c:pt>
                <c:pt idx="315">
                  <c:v>0</c:v>
                </c:pt>
                <c:pt idx="316">
                  <c:v>0</c:v>
                </c:pt>
                <c:pt idx="317">
                  <c:v>9.35E-2</c:v>
                </c:pt>
                <c:pt idx="318">
                  <c:v>0</c:v>
                </c:pt>
                <c:pt idx="319">
                  <c:v>0</c:v>
                </c:pt>
                <c:pt idx="320">
                  <c:v>0.128</c:v>
                </c:pt>
                <c:pt idx="321">
                  <c:v>0</c:v>
                </c:pt>
                <c:pt idx="322">
                  <c:v>0</c:v>
                </c:pt>
                <c:pt idx="323">
                  <c:v>0</c:v>
                </c:pt>
                <c:pt idx="324">
                  <c:v>0.40689999999999998</c:v>
                </c:pt>
                <c:pt idx="325">
                  <c:v>0</c:v>
                </c:pt>
                <c:pt idx="326">
                  <c:v>0</c:v>
                </c:pt>
                <c:pt idx="327">
                  <c:v>0.5302</c:v>
                </c:pt>
                <c:pt idx="328">
                  <c:v>0</c:v>
                </c:pt>
                <c:pt idx="329">
                  <c:v>0</c:v>
                </c:pt>
                <c:pt idx="330">
                  <c:v>0</c:v>
                </c:pt>
                <c:pt idx="331">
                  <c:v>0</c:v>
                </c:pt>
                <c:pt idx="332">
                  <c:v>0</c:v>
                </c:pt>
                <c:pt idx="333">
                  <c:v>0</c:v>
                </c:pt>
                <c:pt idx="334">
                  <c:v>0.1515</c:v>
                </c:pt>
                <c:pt idx="335">
                  <c:v>0</c:v>
                </c:pt>
                <c:pt idx="336">
                  <c:v>0</c:v>
                </c:pt>
                <c:pt idx="337">
                  <c:v>0</c:v>
                </c:pt>
                <c:pt idx="338">
                  <c:v>0.30630000000000002</c:v>
                </c:pt>
                <c:pt idx="339">
                  <c:v>0</c:v>
                </c:pt>
                <c:pt idx="340">
                  <c:v>0</c:v>
                </c:pt>
                <c:pt idx="341">
                  <c:v>0.2762</c:v>
                </c:pt>
                <c:pt idx="342">
                  <c:v>0</c:v>
                </c:pt>
                <c:pt idx="343">
                  <c:v>0</c:v>
                </c:pt>
                <c:pt idx="344">
                  <c:v>0</c:v>
                </c:pt>
                <c:pt idx="345">
                  <c:v>0.30359999999999998</c:v>
                </c:pt>
                <c:pt idx="346">
                  <c:v>0</c:v>
                </c:pt>
                <c:pt idx="347">
                  <c:v>0</c:v>
                </c:pt>
                <c:pt idx="348">
                  <c:v>0</c:v>
                </c:pt>
                <c:pt idx="349">
                  <c:v>0.25740000000000002</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smooth val="0"/>
          <c:extLst>
            <c:ext xmlns:c16="http://schemas.microsoft.com/office/drawing/2014/chart" uri="{C3380CC4-5D6E-409C-BE32-E72D297353CC}">
              <c16:uniqueId val="{00000001-A537-4E39-B479-70A3E3BB4B76}"/>
            </c:ext>
          </c:extLst>
        </c:ser>
        <c:ser>
          <c:idx val="2"/>
          <c:order val="2"/>
          <c:tx>
            <c:strRef>
              <c:f>Sheet1!$D$1</c:f>
              <c:strCache>
                <c:ptCount val="1"/>
                <c:pt idx="0">
                  <c:v>Instagram</c:v>
                </c:pt>
              </c:strCache>
            </c:strRef>
          </c:tx>
          <c:spPr>
            <a:ln w="28575" cap="rnd">
              <a:solidFill>
                <a:schemeClr val="accent3"/>
              </a:solidFill>
              <a:round/>
            </a:ln>
            <a:effectLst/>
          </c:spPr>
          <c:marker>
            <c:symbol val="none"/>
          </c:marker>
          <c:cat>
            <c:strRef>
              <c:f>Sheet1!$A$2:$A$366</c:f>
              <c:strCache>
                <c:ptCount val="365"/>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pt idx="346">
                  <c:v>13.12.2022</c:v>
                </c:pt>
                <c:pt idx="347">
                  <c:v>14.12.2022</c:v>
                </c:pt>
                <c:pt idx="348">
                  <c:v>15.12.2022</c:v>
                </c:pt>
                <c:pt idx="349">
                  <c:v>16.12.2022</c:v>
                </c:pt>
                <c:pt idx="350">
                  <c:v>17.12.2022</c:v>
                </c:pt>
                <c:pt idx="351">
                  <c:v>18.12.2022</c:v>
                </c:pt>
                <c:pt idx="352">
                  <c:v>19.12.2022</c:v>
                </c:pt>
                <c:pt idx="353">
                  <c:v>20.12.2022</c:v>
                </c:pt>
                <c:pt idx="354">
                  <c:v>21.12.2022</c:v>
                </c:pt>
                <c:pt idx="355">
                  <c:v>22.12.2022</c:v>
                </c:pt>
                <c:pt idx="356">
                  <c:v>23.12.2022</c:v>
                </c:pt>
                <c:pt idx="357">
                  <c:v>24.12.2022</c:v>
                </c:pt>
                <c:pt idx="358">
                  <c:v>25.12.2022</c:v>
                </c:pt>
                <c:pt idx="359">
                  <c:v>26.12.2022</c:v>
                </c:pt>
                <c:pt idx="360">
                  <c:v>27.12.2022</c:v>
                </c:pt>
                <c:pt idx="361">
                  <c:v>28.12.2022</c:v>
                </c:pt>
                <c:pt idx="362">
                  <c:v>29.12.2022</c:v>
                </c:pt>
                <c:pt idx="363">
                  <c:v>30.12.2022</c:v>
                </c:pt>
                <c:pt idx="364">
                  <c:v>31.12.2022</c:v>
                </c:pt>
              </c:strCache>
            </c:strRef>
          </c:cat>
          <c:val>
            <c:numRef>
              <c:f>Sheet1!$D$2:$D$366</c:f>
              <c:numCache>
                <c:formatCode>General</c:formatCode>
                <c:ptCount val="365"/>
                <c:pt idx="0">
                  <c:v>0</c:v>
                </c:pt>
                <c:pt idx="1">
                  <c:v>0</c:v>
                </c:pt>
                <c:pt idx="2">
                  <c:v>0</c:v>
                </c:pt>
                <c:pt idx="3">
                  <c:v>0</c:v>
                </c:pt>
                <c:pt idx="4">
                  <c:v>2.7527347036903498</c:v>
                </c:pt>
                <c:pt idx="5">
                  <c:v>0</c:v>
                </c:pt>
                <c:pt idx="6">
                  <c:v>0</c:v>
                </c:pt>
                <c:pt idx="7">
                  <c:v>0</c:v>
                </c:pt>
                <c:pt idx="8">
                  <c:v>0</c:v>
                </c:pt>
                <c:pt idx="9">
                  <c:v>2.0840224942110499</c:v>
                </c:pt>
                <c:pt idx="10">
                  <c:v>0</c:v>
                </c:pt>
                <c:pt idx="11">
                  <c:v>1.49558123725357</c:v>
                </c:pt>
                <c:pt idx="12">
                  <c:v>1.29198966408269</c:v>
                </c:pt>
                <c:pt idx="13">
                  <c:v>2.7089783281733699</c:v>
                </c:pt>
                <c:pt idx="14">
                  <c:v>0</c:v>
                </c:pt>
                <c:pt idx="15">
                  <c:v>0</c:v>
                </c:pt>
                <c:pt idx="16">
                  <c:v>1.7134572294714601</c:v>
                </c:pt>
                <c:pt idx="17">
                  <c:v>1.55688622754491</c:v>
                </c:pt>
                <c:pt idx="18">
                  <c:v>2.8169014084507</c:v>
                </c:pt>
                <c:pt idx="19">
                  <c:v>1.2626262626262601</c:v>
                </c:pt>
                <c:pt idx="20">
                  <c:v>1.26483447845097</c:v>
                </c:pt>
                <c:pt idx="21">
                  <c:v>0</c:v>
                </c:pt>
                <c:pt idx="22">
                  <c:v>0</c:v>
                </c:pt>
                <c:pt idx="23">
                  <c:v>2.0138733497426702</c:v>
                </c:pt>
                <c:pt idx="24">
                  <c:v>0</c:v>
                </c:pt>
                <c:pt idx="25">
                  <c:v>3.2673012606123</c:v>
                </c:pt>
                <c:pt idx="26">
                  <c:v>1.3698630136986301</c:v>
                </c:pt>
                <c:pt idx="27">
                  <c:v>1.5405682985278999</c:v>
                </c:pt>
                <c:pt idx="28">
                  <c:v>0</c:v>
                </c:pt>
                <c:pt idx="29">
                  <c:v>0</c:v>
                </c:pt>
                <c:pt idx="30">
                  <c:v>0</c:v>
                </c:pt>
                <c:pt idx="31">
                  <c:v>0</c:v>
                </c:pt>
                <c:pt idx="32">
                  <c:v>0</c:v>
                </c:pt>
                <c:pt idx="33">
                  <c:v>2.0351709148389601</c:v>
                </c:pt>
                <c:pt idx="34">
                  <c:v>3.1597953656334599</c:v>
                </c:pt>
                <c:pt idx="35">
                  <c:v>0</c:v>
                </c:pt>
                <c:pt idx="36">
                  <c:v>0</c:v>
                </c:pt>
                <c:pt idx="37">
                  <c:v>1.8277912354107</c:v>
                </c:pt>
                <c:pt idx="38">
                  <c:v>0</c:v>
                </c:pt>
                <c:pt idx="39">
                  <c:v>1.58924205378973</c:v>
                </c:pt>
                <c:pt idx="40">
                  <c:v>0.88928412627834597</c:v>
                </c:pt>
                <c:pt idx="41">
                  <c:v>2.2648083623693398</c:v>
                </c:pt>
                <c:pt idx="42">
                  <c:v>0</c:v>
                </c:pt>
                <c:pt idx="43">
                  <c:v>0</c:v>
                </c:pt>
                <c:pt idx="44">
                  <c:v>2.14998720245713</c:v>
                </c:pt>
                <c:pt idx="45">
                  <c:v>0</c:v>
                </c:pt>
                <c:pt idx="46">
                  <c:v>2.5494672754946701</c:v>
                </c:pt>
                <c:pt idx="47">
                  <c:v>0.709699222710375</c:v>
                </c:pt>
                <c:pt idx="48">
                  <c:v>1.30039011703511</c:v>
                </c:pt>
                <c:pt idx="49">
                  <c:v>0</c:v>
                </c:pt>
                <c:pt idx="50">
                  <c:v>0</c:v>
                </c:pt>
                <c:pt idx="51">
                  <c:v>0</c:v>
                </c:pt>
                <c:pt idx="52">
                  <c:v>2.93757649938801</c:v>
                </c:pt>
                <c:pt idx="53">
                  <c:v>2.3692307692307701</c:v>
                </c:pt>
                <c:pt idx="54">
                  <c:v>2.0253164556962</c:v>
                </c:pt>
                <c:pt idx="55">
                  <c:v>2.0653084007814702</c:v>
                </c:pt>
                <c:pt idx="56">
                  <c:v>0</c:v>
                </c:pt>
                <c:pt idx="57">
                  <c:v>0</c:v>
                </c:pt>
                <c:pt idx="58">
                  <c:v>2.2932386447699402</c:v>
                </c:pt>
                <c:pt idx="59">
                  <c:v>0</c:v>
                </c:pt>
                <c:pt idx="60">
                  <c:v>0</c:v>
                </c:pt>
                <c:pt idx="61">
                  <c:v>1.03958416633347</c:v>
                </c:pt>
                <c:pt idx="62">
                  <c:v>1.57407407407407</c:v>
                </c:pt>
                <c:pt idx="63">
                  <c:v>0</c:v>
                </c:pt>
                <c:pt idx="64">
                  <c:v>0</c:v>
                </c:pt>
                <c:pt idx="65">
                  <c:v>2.4399542508578</c:v>
                </c:pt>
                <c:pt idx="66">
                  <c:v>2.4296367572768802</c:v>
                </c:pt>
                <c:pt idx="67">
                  <c:v>2.1486643437863</c:v>
                </c:pt>
                <c:pt idx="68">
                  <c:v>0.95961615353858498</c:v>
                </c:pt>
                <c:pt idx="69">
                  <c:v>0</c:v>
                </c:pt>
                <c:pt idx="70">
                  <c:v>0</c:v>
                </c:pt>
                <c:pt idx="71">
                  <c:v>0</c:v>
                </c:pt>
                <c:pt idx="72">
                  <c:v>1.47857573928787</c:v>
                </c:pt>
                <c:pt idx="73">
                  <c:v>0</c:v>
                </c:pt>
                <c:pt idx="74">
                  <c:v>3.2007179180376899</c:v>
                </c:pt>
                <c:pt idx="75">
                  <c:v>0.75250836120401299</c:v>
                </c:pt>
                <c:pt idx="76">
                  <c:v>2.3320496362858401</c:v>
                </c:pt>
                <c:pt idx="77">
                  <c:v>0</c:v>
                </c:pt>
                <c:pt idx="78">
                  <c:v>0</c:v>
                </c:pt>
                <c:pt idx="79">
                  <c:v>0</c:v>
                </c:pt>
                <c:pt idx="80">
                  <c:v>0</c:v>
                </c:pt>
                <c:pt idx="81">
                  <c:v>2.3845327604726099</c:v>
                </c:pt>
                <c:pt idx="82">
                  <c:v>0.90546903295907299</c:v>
                </c:pt>
                <c:pt idx="83">
                  <c:v>1.7080244924266801</c:v>
                </c:pt>
                <c:pt idx="84">
                  <c:v>0</c:v>
                </c:pt>
                <c:pt idx="85">
                  <c:v>0</c:v>
                </c:pt>
                <c:pt idx="86">
                  <c:v>0</c:v>
                </c:pt>
                <c:pt idx="87">
                  <c:v>0</c:v>
                </c:pt>
                <c:pt idx="88">
                  <c:v>0</c:v>
                </c:pt>
                <c:pt idx="89">
                  <c:v>2.1757801316919601</c:v>
                </c:pt>
                <c:pt idx="90">
                  <c:v>2.2836843440751098</c:v>
                </c:pt>
                <c:pt idx="91">
                  <c:v>0</c:v>
                </c:pt>
                <c:pt idx="92">
                  <c:v>0</c:v>
                </c:pt>
                <c:pt idx="93">
                  <c:v>1.5643802647412799</c:v>
                </c:pt>
                <c:pt idx="94">
                  <c:v>1.60276555625393</c:v>
                </c:pt>
                <c:pt idx="95">
                  <c:v>2.6646037476362401</c:v>
                </c:pt>
                <c:pt idx="96">
                  <c:v>0</c:v>
                </c:pt>
                <c:pt idx="97">
                  <c:v>0</c:v>
                </c:pt>
                <c:pt idx="98">
                  <c:v>0</c:v>
                </c:pt>
                <c:pt idx="99">
                  <c:v>0</c:v>
                </c:pt>
                <c:pt idx="100">
                  <c:v>2.8667276608722201</c:v>
                </c:pt>
                <c:pt idx="101">
                  <c:v>1.1577051710830999</c:v>
                </c:pt>
                <c:pt idx="102">
                  <c:v>3.6423067943030598</c:v>
                </c:pt>
                <c:pt idx="103">
                  <c:v>1.0138560324433901</c:v>
                </c:pt>
                <c:pt idx="104">
                  <c:v>0</c:v>
                </c:pt>
                <c:pt idx="105">
                  <c:v>0</c:v>
                </c:pt>
                <c:pt idx="106">
                  <c:v>0</c:v>
                </c:pt>
                <c:pt idx="107">
                  <c:v>0</c:v>
                </c:pt>
                <c:pt idx="108">
                  <c:v>1.76356589147287</c:v>
                </c:pt>
                <c:pt idx="109">
                  <c:v>3.14407249861291</c:v>
                </c:pt>
                <c:pt idx="110">
                  <c:v>0</c:v>
                </c:pt>
                <c:pt idx="111">
                  <c:v>0</c:v>
                </c:pt>
                <c:pt idx="112">
                  <c:v>0</c:v>
                </c:pt>
                <c:pt idx="113">
                  <c:v>0</c:v>
                </c:pt>
                <c:pt idx="114">
                  <c:v>1.6769638128861399</c:v>
                </c:pt>
                <c:pt idx="115">
                  <c:v>0</c:v>
                </c:pt>
                <c:pt idx="116">
                  <c:v>0</c:v>
                </c:pt>
                <c:pt idx="117">
                  <c:v>1.20053357047577</c:v>
                </c:pt>
                <c:pt idx="118">
                  <c:v>2.3226457965160301</c:v>
                </c:pt>
                <c:pt idx="119">
                  <c:v>0</c:v>
                </c:pt>
                <c:pt idx="120">
                  <c:v>0</c:v>
                </c:pt>
                <c:pt idx="121">
                  <c:v>1.90034762456547</c:v>
                </c:pt>
                <c:pt idx="122">
                  <c:v>0</c:v>
                </c:pt>
                <c:pt idx="123">
                  <c:v>1.79913459348668</c:v>
                </c:pt>
                <c:pt idx="124">
                  <c:v>11.584302325581399</c:v>
                </c:pt>
                <c:pt idx="125">
                  <c:v>1.67315175097276</c:v>
                </c:pt>
                <c:pt idx="126">
                  <c:v>0</c:v>
                </c:pt>
                <c:pt idx="127">
                  <c:v>0</c:v>
                </c:pt>
                <c:pt idx="128">
                  <c:v>2.3998188815938399</c:v>
                </c:pt>
                <c:pt idx="129">
                  <c:v>0</c:v>
                </c:pt>
                <c:pt idx="130">
                  <c:v>0</c:v>
                </c:pt>
                <c:pt idx="131">
                  <c:v>0</c:v>
                </c:pt>
                <c:pt idx="132">
                  <c:v>3.1531531531531498</c:v>
                </c:pt>
                <c:pt idx="133">
                  <c:v>0</c:v>
                </c:pt>
                <c:pt idx="134">
                  <c:v>0</c:v>
                </c:pt>
                <c:pt idx="135">
                  <c:v>1.70430336599915</c:v>
                </c:pt>
                <c:pt idx="136">
                  <c:v>1.7953020134228199</c:v>
                </c:pt>
                <c:pt idx="137">
                  <c:v>2.0935101186322398</c:v>
                </c:pt>
                <c:pt idx="138">
                  <c:v>0.94305404425099704</c:v>
                </c:pt>
                <c:pt idx="139">
                  <c:v>0</c:v>
                </c:pt>
                <c:pt idx="140">
                  <c:v>0</c:v>
                </c:pt>
                <c:pt idx="141">
                  <c:v>0</c:v>
                </c:pt>
                <c:pt idx="142">
                  <c:v>0.98077677520596296</c:v>
                </c:pt>
                <c:pt idx="143">
                  <c:v>3.09563294637922</c:v>
                </c:pt>
                <c:pt idx="144">
                  <c:v>0</c:v>
                </c:pt>
                <c:pt idx="145">
                  <c:v>0</c:v>
                </c:pt>
                <c:pt idx="146">
                  <c:v>1.7151974471479901</c:v>
                </c:pt>
                <c:pt idx="147">
                  <c:v>0</c:v>
                </c:pt>
                <c:pt idx="148">
                  <c:v>0</c:v>
                </c:pt>
                <c:pt idx="149">
                  <c:v>0</c:v>
                </c:pt>
                <c:pt idx="150">
                  <c:v>0</c:v>
                </c:pt>
                <c:pt idx="151">
                  <c:v>2.7027027027027</c:v>
                </c:pt>
                <c:pt idx="152">
                  <c:v>1.5561959654178701</c:v>
                </c:pt>
                <c:pt idx="153">
                  <c:v>2.78541953232462</c:v>
                </c:pt>
                <c:pt idx="154">
                  <c:v>0</c:v>
                </c:pt>
                <c:pt idx="155">
                  <c:v>0</c:v>
                </c:pt>
                <c:pt idx="156">
                  <c:v>0</c:v>
                </c:pt>
                <c:pt idx="157">
                  <c:v>3.34821428571429</c:v>
                </c:pt>
                <c:pt idx="158">
                  <c:v>2.37111159451816</c:v>
                </c:pt>
                <c:pt idx="159">
                  <c:v>0</c:v>
                </c:pt>
                <c:pt idx="160">
                  <c:v>1.8116625778448801</c:v>
                </c:pt>
                <c:pt idx="161">
                  <c:v>0</c:v>
                </c:pt>
                <c:pt idx="162">
                  <c:v>0</c:v>
                </c:pt>
                <c:pt idx="163">
                  <c:v>2.3306233062330599</c:v>
                </c:pt>
                <c:pt idx="164">
                  <c:v>2.0084072863148101</c:v>
                </c:pt>
                <c:pt idx="165">
                  <c:v>1.5416238437821199</c:v>
                </c:pt>
                <c:pt idx="166">
                  <c:v>0</c:v>
                </c:pt>
                <c:pt idx="167">
                  <c:v>1.63850486431132</c:v>
                </c:pt>
                <c:pt idx="168">
                  <c:v>0</c:v>
                </c:pt>
                <c:pt idx="169">
                  <c:v>0</c:v>
                </c:pt>
                <c:pt idx="170">
                  <c:v>2.3778642455685302</c:v>
                </c:pt>
                <c:pt idx="171">
                  <c:v>0</c:v>
                </c:pt>
                <c:pt idx="172">
                  <c:v>2.0538566864445502</c:v>
                </c:pt>
                <c:pt idx="173">
                  <c:v>1.92837465564738</c:v>
                </c:pt>
                <c:pt idx="174">
                  <c:v>1.6608391608391599</c:v>
                </c:pt>
                <c:pt idx="175">
                  <c:v>0</c:v>
                </c:pt>
                <c:pt idx="176">
                  <c:v>0</c:v>
                </c:pt>
                <c:pt idx="177">
                  <c:v>1.1996001332888999</c:v>
                </c:pt>
                <c:pt idx="178">
                  <c:v>2.05837173579109</c:v>
                </c:pt>
                <c:pt idx="179">
                  <c:v>3.06888671237349</c:v>
                </c:pt>
                <c:pt idx="180">
                  <c:v>1.46590184831103</c:v>
                </c:pt>
                <c:pt idx="181">
                  <c:v>1.6028708133971299</c:v>
                </c:pt>
                <c:pt idx="182">
                  <c:v>0</c:v>
                </c:pt>
                <c:pt idx="183">
                  <c:v>0</c:v>
                </c:pt>
                <c:pt idx="184">
                  <c:v>0</c:v>
                </c:pt>
                <c:pt idx="185">
                  <c:v>2.4115334207077299</c:v>
                </c:pt>
                <c:pt idx="186">
                  <c:v>2.2179732313575502</c:v>
                </c:pt>
                <c:pt idx="187">
                  <c:v>0</c:v>
                </c:pt>
                <c:pt idx="188">
                  <c:v>1.9281663516068099</c:v>
                </c:pt>
                <c:pt idx="189">
                  <c:v>0</c:v>
                </c:pt>
                <c:pt idx="190">
                  <c:v>0</c:v>
                </c:pt>
                <c:pt idx="191">
                  <c:v>0</c:v>
                </c:pt>
                <c:pt idx="192">
                  <c:v>1.41607663473553</c:v>
                </c:pt>
                <c:pt idx="193">
                  <c:v>2.7584204413472699</c:v>
                </c:pt>
                <c:pt idx="194">
                  <c:v>3.0376084860173602</c:v>
                </c:pt>
                <c:pt idx="195">
                  <c:v>1.50236674212801</c:v>
                </c:pt>
                <c:pt idx="196">
                  <c:v>0</c:v>
                </c:pt>
                <c:pt idx="197">
                  <c:v>0</c:v>
                </c:pt>
                <c:pt idx="198">
                  <c:v>0</c:v>
                </c:pt>
                <c:pt idx="199">
                  <c:v>2.1796565389696201</c:v>
                </c:pt>
                <c:pt idx="200">
                  <c:v>1.8086500655308</c:v>
                </c:pt>
                <c:pt idx="201">
                  <c:v>2.3897058823529398</c:v>
                </c:pt>
                <c:pt idx="202">
                  <c:v>1.9073569482288799</c:v>
                </c:pt>
                <c:pt idx="203">
                  <c:v>0</c:v>
                </c:pt>
                <c:pt idx="204">
                  <c:v>0</c:v>
                </c:pt>
                <c:pt idx="205">
                  <c:v>2.6011560693641602</c:v>
                </c:pt>
                <c:pt idx="206">
                  <c:v>2.0058708414872801</c:v>
                </c:pt>
                <c:pt idx="207">
                  <c:v>2.1790943139257699</c:v>
                </c:pt>
                <c:pt idx="208">
                  <c:v>0</c:v>
                </c:pt>
                <c:pt idx="209">
                  <c:v>1.5063731170336001</c:v>
                </c:pt>
                <c:pt idx="210">
                  <c:v>0</c:v>
                </c:pt>
                <c:pt idx="211">
                  <c:v>0</c:v>
                </c:pt>
                <c:pt idx="212">
                  <c:v>0</c:v>
                </c:pt>
                <c:pt idx="213">
                  <c:v>2.5826159400166602</c:v>
                </c:pt>
                <c:pt idx="214">
                  <c:v>2.0157419850259202</c:v>
                </c:pt>
                <c:pt idx="215">
                  <c:v>1.5197568389057801</c:v>
                </c:pt>
                <c:pt idx="216">
                  <c:v>1.48235294117647</c:v>
                </c:pt>
                <c:pt idx="217">
                  <c:v>0</c:v>
                </c:pt>
                <c:pt idx="218">
                  <c:v>0</c:v>
                </c:pt>
                <c:pt idx="219">
                  <c:v>0</c:v>
                </c:pt>
                <c:pt idx="220">
                  <c:v>2.38095238095238</c:v>
                </c:pt>
                <c:pt idx="221">
                  <c:v>1.5748031496063</c:v>
                </c:pt>
                <c:pt idx="222">
                  <c:v>1.3431013431013401</c:v>
                </c:pt>
                <c:pt idx="223">
                  <c:v>1.5497553017944501</c:v>
                </c:pt>
                <c:pt idx="224">
                  <c:v>0</c:v>
                </c:pt>
                <c:pt idx="225">
                  <c:v>0</c:v>
                </c:pt>
                <c:pt idx="226">
                  <c:v>0</c:v>
                </c:pt>
                <c:pt idx="227">
                  <c:v>2.2265880812049801</c:v>
                </c:pt>
                <c:pt idx="228">
                  <c:v>2.6883561643835598</c:v>
                </c:pt>
                <c:pt idx="229">
                  <c:v>0</c:v>
                </c:pt>
                <c:pt idx="230">
                  <c:v>2.5674217907227601</c:v>
                </c:pt>
                <c:pt idx="231">
                  <c:v>0</c:v>
                </c:pt>
                <c:pt idx="232">
                  <c:v>0</c:v>
                </c:pt>
                <c:pt idx="233">
                  <c:v>0</c:v>
                </c:pt>
                <c:pt idx="234">
                  <c:v>2.8239202657807301</c:v>
                </c:pt>
                <c:pt idx="235">
                  <c:v>0</c:v>
                </c:pt>
                <c:pt idx="236">
                  <c:v>0</c:v>
                </c:pt>
                <c:pt idx="237">
                  <c:v>1.0048055919615599</c:v>
                </c:pt>
                <c:pt idx="238">
                  <c:v>0</c:v>
                </c:pt>
                <c:pt idx="239">
                  <c:v>0</c:v>
                </c:pt>
                <c:pt idx="240">
                  <c:v>0</c:v>
                </c:pt>
                <c:pt idx="241">
                  <c:v>1.79138977174227</c:v>
                </c:pt>
                <c:pt idx="242">
                  <c:v>2.00166805671393</c:v>
                </c:pt>
                <c:pt idx="243">
                  <c:v>1.2518054886856</c:v>
                </c:pt>
                <c:pt idx="244">
                  <c:v>0</c:v>
                </c:pt>
                <c:pt idx="245">
                  <c:v>1.2958435207823999</c:v>
                </c:pt>
                <c:pt idx="246">
                  <c:v>0</c:v>
                </c:pt>
                <c:pt idx="247">
                  <c:v>0</c:v>
                </c:pt>
                <c:pt idx="248">
                  <c:v>1.59878188047202</c:v>
                </c:pt>
                <c:pt idx="249">
                  <c:v>2.3469387755101998</c:v>
                </c:pt>
                <c:pt idx="250">
                  <c:v>1.4675052410901499</c:v>
                </c:pt>
                <c:pt idx="251">
                  <c:v>1.24045801526718</c:v>
                </c:pt>
                <c:pt idx="252">
                  <c:v>0</c:v>
                </c:pt>
                <c:pt idx="253">
                  <c:v>0</c:v>
                </c:pt>
                <c:pt idx="254">
                  <c:v>1.8882769472856</c:v>
                </c:pt>
                <c:pt idx="255">
                  <c:v>1.60567587752054</c:v>
                </c:pt>
                <c:pt idx="256">
                  <c:v>1.12667478684531</c:v>
                </c:pt>
                <c:pt idx="257">
                  <c:v>1.5340909090909101</c:v>
                </c:pt>
                <c:pt idx="258">
                  <c:v>0</c:v>
                </c:pt>
                <c:pt idx="259">
                  <c:v>0</c:v>
                </c:pt>
                <c:pt idx="260">
                  <c:v>0</c:v>
                </c:pt>
                <c:pt idx="261">
                  <c:v>2.9778018408229601</c:v>
                </c:pt>
                <c:pt idx="262">
                  <c:v>0</c:v>
                </c:pt>
                <c:pt idx="263">
                  <c:v>2.31696014828545</c:v>
                </c:pt>
                <c:pt idx="264">
                  <c:v>1.8416596104995799</c:v>
                </c:pt>
                <c:pt idx="265">
                  <c:v>0.94570928196147097</c:v>
                </c:pt>
                <c:pt idx="266">
                  <c:v>0</c:v>
                </c:pt>
                <c:pt idx="267">
                  <c:v>0</c:v>
                </c:pt>
                <c:pt idx="268">
                  <c:v>2.8862077123255299</c:v>
                </c:pt>
                <c:pt idx="269">
                  <c:v>2.01405152224824</c:v>
                </c:pt>
                <c:pt idx="270">
                  <c:v>0</c:v>
                </c:pt>
                <c:pt idx="271">
                  <c:v>0</c:v>
                </c:pt>
                <c:pt idx="272">
                  <c:v>1.48037258815702</c:v>
                </c:pt>
                <c:pt idx="273">
                  <c:v>0</c:v>
                </c:pt>
                <c:pt idx="274">
                  <c:v>0</c:v>
                </c:pt>
                <c:pt idx="275">
                  <c:v>0</c:v>
                </c:pt>
                <c:pt idx="276">
                  <c:v>2.3545706371191102</c:v>
                </c:pt>
                <c:pt idx="277">
                  <c:v>2.3415286837263798</c:v>
                </c:pt>
                <c:pt idx="278">
                  <c:v>1.14942528735632</c:v>
                </c:pt>
                <c:pt idx="279">
                  <c:v>1.3367830961621401</c:v>
                </c:pt>
                <c:pt idx="280">
                  <c:v>0</c:v>
                </c:pt>
                <c:pt idx="281">
                  <c:v>0</c:v>
                </c:pt>
                <c:pt idx="282">
                  <c:v>3.1010719754977001</c:v>
                </c:pt>
                <c:pt idx="283">
                  <c:v>2.4753792919882902</c:v>
                </c:pt>
                <c:pt idx="284">
                  <c:v>2.24669603524229</c:v>
                </c:pt>
                <c:pt idx="285">
                  <c:v>0</c:v>
                </c:pt>
                <c:pt idx="286">
                  <c:v>2.0954304468568501</c:v>
                </c:pt>
                <c:pt idx="287">
                  <c:v>0</c:v>
                </c:pt>
                <c:pt idx="288">
                  <c:v>0</c:v>
                </c:pt>
                <c:pt idx="289">
                  <c:v>2.16880062712307</c:v>
                </c:pt>
                <c:pt idx="290">
                  <c:v>0</c:v>
                </c:pt>
                <c:pt idx="291">
                  <c:v>2.9004614370468</c:v>
                </c:pt>
                <c:pt idx="292">
                  <c:v>1.4902363823227101</c:v>
                </c:pt>
                <c:pt idx="293">
                  <c:v>2.0296215030170099</c:v>
                </c:pt>
                <c:pt idx="294">
                  <c:v>0</c:v>
                </c:pt>
                <c:pt idx="295">
                  <c:v>0</c:v>
                </c:pt>
                <c:pt idx="296">
                  <c:v>0</c:v>
                </c:pt>
                <c:pt idx="297">
                  <c:v>0</c:v>
                </c:pt>
                <c:pt idx="298">
                  <c:v>1.84767913474538</c:v>
                </c:pt>
                <c:pt idx="299">
                  <c:v>3.2917603762011902</c:v>
                </c:pt>
                <c:pt idx="300">
                  <c:v>2.8629856850715698</c:v>
                </c:pt>
                <c:pt idx="301">
                  <c:v>0</c:v>
                </c:pt>
                <c:pt idx="302">
                  <c:v>0</c:v>
                </c:pt>
                <c:pt idx="303">
                  <c:v>0</c:v>
                </c:pt>
                <c:pt idx="304">
                  <c:v>0</c:v>
                </c:pt>
                <c:pt idx="305">
                  <c:v>2.3488773747841099</c:v>
                </c:pt>
                <c:pt idx="306">
                  <c:v>2.2653721682847898</c:v>
                </c:pt>
                <c:pt idx="307">
                  <c:v>1.06739859713327</c:v>
                </c:pt>
                <c:pt idx="308">
                  <c:v>0</c:v>
                </c:pt>
                <c:pt idx="309">
                  <c:v>0</c:v>
                </c:pt>
                <c:pt idx="310">
                  <c:v>0</c:v>
                </c:pt>
                <c:pt idx="311">
                  <c:v>0</c:v>
                </c:pt>
                <c:pt idx="312">
                  <c:v>3.6872747435541999</c:v>
                </c:pt>
                <c:pt idx="313">
                  <c:v>1.83401259725824</c:v>
                </c:pt>
                <c:pt idx="314">
                  <c:v>1.9259818731117799</c:v>
                </c:pt>
                <c:pt idx="315">
                  <c:v>0</c:v>
                </c:pt>
                <c:pt idx="316">
                  <c:v>0</c:v>
                </c:pt>
                <c:pt idx="317">
                  <c:v>2.8023598820058999</c:v>
                </c:pt>
                <c:pt idx="318">
                  <c:v>0</c:v>
                </c:pt>
                <c:pt idx="319">
                  <c:v>2.8579760863225401</c:v>
                </c:pt>
                <c:pt idx="320">
                  <c:v>1.8968133535660101</c:v>
                </c:pt>
                <c:pt idx="321">
                  <c:v>1.18364418938307</c:v>
                </c:pt>
                <c:pt idx="322">
                  <c:v>0</c:v>
                </c:pt>
                <c:pt idx="323">
                  <c:v>0</c:v>
                </c:pt>
                <c:pt idx="324">
                  <c:v>1.8211033743974301</c:v>
                </c:pt>
                <c:pt idx="325">
                  <c:v>0</c:v>
                </c:pt>
                <c:pt idx="326">
                  <c:v>1.67802831672784</c:v>
                </c:pt>
                <c:pt idx="327">
                  <c:v>2.1452145214521501</c:v>
                </c:pt>
                <c:pt idx="328">
                  <c:v>1.7623136014459999</c:v>
                </c:pt>
                <c:pt idx="329">
                  <c:v>0</c:v>
                </c:pt>
                <c:pt idx="330">
                  <c:v>0</c:v>
                </c:pt>
                <c:pt idx="331">
                  <c:v>1.6251638269986901</c:v>
                </c:pt>
                <c:pt idx="332">
                  <c:v>1.6100957354221099</c:v>
                </c:pt>
                <c:pt idx="333">
                  <c:v>2.37513098148795</c:v>
                </c:pt>
                <c:pt idx="334">
                  <c:v>0</c:v>
                </c:pt>
                <c:pt idx="335">
                  <c:v>1.0774606872451999</c:v>
                </c:pt>
                <c:pt idx="336">
                  <c:v>0</c:v>
                </c:pt>
                <c:pt idx="337">
                  <c:v>0</c:v>
                </c:pt>
                <c:pt idx="338">
                  <c:v>0.51962643072817905</c:v>
                </c:pt>
                <c:pt idx="339">
                  <c:v>2.7116601385959598</c:v>
                </c:pt>
                <c:pt idx="340">
                  <c:v>2.3277042446371499</c:v>
                </c:pt>
                <c:pt idx="341">
                  <c:v>1.35494155154091</c:v>
                </c:pt>
                <c:pt idx="342">
                  <c:v>2.0894547828925898</c:v>
                </c:pt>
                <c:pt idx="343">
                  <c:v>0</c:v>
                </c:pt>
                <c:pt idx="344">
                  <c:v>0</c:v>
                </c:pt>
                <c:pt idx="345">
                  <c:v>2.0894547828925898</c:v>
                </c:pt>
                <c:pt idx="346">
                  <c:v>0</c:v>
                </c:pt>
                <c:pt idx="347">
                  <c:v>1.95214105793451</c:v>
                </c:pt>
                <c:pt idx="348">
                  <c:v>1.8389865140988999</c:v>
                </c:pt>
                <c:pt idx="349">
                  <c:v>1.84940554821664</c:v>
                </c:pt>
                <c:pt idx="350">
                  <c:v>0</c:v>
                </c:pt>
                <c:pt idx="351">
                  <c:v>0</c:v>
                </c:pt>
                <c:pt idx="352">
                  <c:v>2.9758011772400299</c:v>
                </c:pt>
                <c:pt idx="353">
                  <c:v>1.6366612111293</c:v>
                </c:pt>
                <c:pt idx="354">
                  <c:v>2.6986730281795102</c:v>
                </c:pt>
                <c:pt idx="355">
                  <c:v>2.4577572964669701</c:v>
                </c:pt>
                <c:pt idx="356">
                  <c:v>1.5301686663189</c:v>
                </c:pt>
                <c:pt idx="357">
                  <c:v>0</c:v>
                </c:pt>
                <c:pt idx="358">
                  <c:v>0</c:v>
                </c:pt>
                <c:pt idx="359">
                  <c:v>0</c:v>
                </c:pt>
                <c:pt idx="360">
                  <c:v>0</c:v>
                </c:pt>
                <c:pt idx="361">
                  <c:v>1.9813991103922399</c:v>
                </c:pt>
                <c:pt idx="362">
                  <c:v>1.86497575531518</c:v>
                </c:pt>
                <c:pt idx="363">
                  <c:v>1.3251301467108401</c:v>
                </c:pt>
                <c:pt idx="364">
                  <c:v>0</c:v>
                </c:pt>
              </c:numCache>
            </c:numRef>
          </c:val>
          <c:smooth val="0"/>
          <c:extLst>
            <c:ext xmlns:c16="http://schemas.microsoft.com/office/drawing/2014/chart" uri="{C3380CC4-5D6E-409C-BE32-E72D297353CC}">
              <c16:uniqueId val="{00000002-A537-4E39-B479-70A3E3BB4B76}"/>
            </c:ext>
          </c:extLst>
        </c:ser>
        <c:dLbls>
          <c:showLegendKey val="0"/>
          <c:showVal val="0"/>
          <c:showCatName val="0"/>
          <c:showSerName val="0"/>
          <c:showPercent val="0"/>
          <c:showBubbleSize val="0"/>
        </c:dLbls>
        <c:smooth val="0"/>
        <c:axId val="338381872"/>
        <c:axId val="338374984"/>
      </c:lineChart>
      <c:catAx>
        <c:axId val="338381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374984"/>
        <c:crosses val="autoZero"/>
        <c:auto val="1"/>
        <c:lblAlgn val="ctr"/>
        <c:lblOffset val="100"/>
        <c:noMultiLvlLbl val="0"/>
      </c:catAx>
      <c:valAx>
        <c:axId val="338374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381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comdirect</c:v>
                </c:pt>
              </c:strCache>
            </c:strRef>
          </c:tx>
          <c:spPr>
            <a:ln w="28575" cap="rnd">
              <a:solidFill>
                <a:schemeClr val="accent1"/>
              </a:solidFill>
              <a:round/>
            </a:ln>
            <a:effectLst/>
          </c:spPr>
          <c:marker>
            <c:symbol val="none"/>
          </c:marker>
          <c:cat>
            <c:strRef>
              <c:f>Sheet1!$A$2:$A$366</c:f>
              <c:strCache>
                <c:ptCount val="365"/>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pt idx="346">
                  <c:v>13.12.2022</c:v>
                </c:pt>
                <c:pt idx="347">
                  <c:v>14.12.2022</c:v>
                </c:pt>
                <c:pt idx="348">
                  <c:v>15.12.2022</c:v>
                </c:pt>
                <c:pt idx="349">
                  <c:v>16.12.2022</c:v>
                </c:pt>
                <c:pt idx="350">
                  <c:v>17.12.2022</c:v>
                </c:pt>
                <c:pt idx="351">
                  <c:v>18.12.2022</c:v>
                </c:pt>
                <c:pt idx="352">
                  <c:v>19.12.2022</c:v>
                </c:pt>
                <c:pt idx="353">
                  <c:v>20.12.2022</c:v>
                </c:pt>
                <c:pt idx="354">
                  <c:v>21.12.2022</c:v>
                </c:pt>
                <c:pt idx="355">
                  <c:v>22.12.2022</c:v>
                </c:pt>
                <c:pt idx="356">
                  <c:v>23.12.2022</c:v>
                </c:pt>
                <c:pt idx="357">
                  <c:v>24.12.2022</c:v>
                </c:pt>
                <c:pt idx="358">
                  <c:v>25.12.2022</c:v>
                </c:pt>
                <c:pt idx="359">
                  <c:v>26.12.2022</c:v>
                </c:pt>
                <c:pt idx="360">
                  <c:v>27.12.2022</c:v>
                </c:pt>
                <c:pt idx="361">
                  <c:v>28.12.2022</c:v>
                </c:pt>
                <c:pt idx="362">
                  <c:v>29.12.2022</c:v>
                </c:pt>
                <c:pt idx="363">
                  <c:v>30.12.2022</c:v>
                </c:pt>
                <c:pt idx="364">
                  <c:v>31.12.2022</c:v>
                </c:pt>
              </c:strCache>
            </c:strRef>
          </c:cat>
          <c:val>
            <c:numRef>
              <c:f>Sheet1!$B$2:$B$366</c:f>
              <c:numCache>
                <c:formatCode>General</c:formatCode>
                <c:ptCount val="365"/>
                <c:pt idx="0">
                  <c:v>41332</c:v>
                </c:pt>
                <c:pt idx="1">
                  <c:v>41333</c:v>
                </c:pt>
                <c:pt idx="2">
                  <c:v>41330</c:v>
                </c:pt>
                <c:pt idx="3">
                  <c:v>41332</c:v>
                </c:pt>
                <c:pt idx="4">
                  <c:v>41330</c:v>
                </c:pt>
                <c:pt idx="5">
                  <c:v>41332</c:v>
                </c:pt>
                <c:pt idx="6">
                  <c:v>41338</c:v>
                </c:pt>
                <c:pt idx="7">
                  <c:v>41330</c:v>
                </c:pt>
                <c:pt idx="8">
                  <c:v>41332</c:v>
                </c:pt>
                <c:pt idx="9">
                  <c:v>41334</c:v>
                </c:pt>
                <c:pt idx="10">
                  <c:v>41335</c:v>
                </c:pt>
                <c:pt idx="11">
                  <c:v>41339</c:v>
                </c:pt>
                <c:pt idx="12">
                  <c:v>41342</c:v>
                </c:pt>
                <c:pt idx="13">
                  <c:v>41342</c:v>
                </c:pt>
                <c:pt idx="14">
                  <c:v>41347</c:v>
                </c:pt>
                <c:pt idx="15">
                  <c:v>41343</c:v>
                </c:pt>
                <c:pt idx="16">
                  <c:v>41342</c:v>
                </c:pt>
                <c:pt idx="17">
                  <c:v>41337</c:v>
                </c:pt>
                <c:pt idx="18">
                  <c:v>41331</c:v>
                </c:pt>
                <c:pt idx="19">
                  <c:v>41332</c:v>
                </c:pt>
                <c:pt idx="20">
                  <c:v>41353</c:v>
                </c:pt>
                <c:pt idx="21">
                  <c:v>41373</c:v>
                </c:pt>
                <c:pt idx="22">
                  <c:v>41386</c:v>
                </c:pt>
                <c:pt idx="23">
                  <c:v>41404</c:v>
                </c:pt>
                <c:pt idx="24">
                  <c:v>41417</c:v>
                </c:pt>
                <c:pt idx="25">
                  <c:v>41432</c:v>
                </c:pt>
                <c:pt idx="26">
                  <c:v>41444</c:v>
                </c:pt>
                <c:pt idx="27">
                  <c:v>41458</c:v>
                </c:pt>
                <c:pt idx="28">
                  <c:v>41463</c:v>
                </c:pt>
                <c:pt idx="29">
                  <c:v>41474</c:v>
                </c:pt>
                <c:pt idx="30">
                  <c:v>41485</c:v>
                </c:pt>
                <c:pt idx="31">
                  <c:v>41497</c:v>
                </c:pt>
                <c:pt idx="32">
                  <c:v>41505</c:v>
                </c:pt>
                <c:pt idx="33">
                  <c:v>41515</c:v>
                </c:pt>
                <c:pt idx="34">
                  <c:v>41520</c:v>
                </c:pt>
                <c:pt idx="35">
                  <c:v>41530</c:v>
                </c:pt>
                <c:pt idx="36">
                  <c:v>41533</c:v>
                </c:pt>
                <c:pt idx="37">
                  <c:v>41551</c:v>
                </c:pt>
                <c:pt idx="38">
                  <c:v>41558</c:v>
                </c:pt>
                <c:pt idx="39">
                  <c:v>41576</c:v>
                </c:pt>
                <c:pt idx="40">
                  <c:v>41579</c:v>
                </c:pt>
                <c:pt idx="41">
                  <c:v>41586</c:v>
                </c:pt>
                <c:pt idx="42">
                  <c:v>41603</c:v>
                </c:pt>
                <c:pt idx="43">
                  <c:v>41615</c:v>
                </c:pt>
                <c:pt idx="44">
                  <c:v>41629</c:v>
                </c:pt>
                <c:pt idx="45">
                  <c:v>41646</c:v>
                </c:pt>
                <c:pt idx="46">
                  <c:v>41665</c:v>
                </c:pt>
                <c:pt idx="47">
                  <c:v>41674</c:v>
                </c:pt>
                <c:pt idx="48">
                  <c:v>41680</c:v>
                </c:pt>
                <c:pt idx="49">
                  <c:v>41690</c:v>
                </c:pt>
                <c:pt idx="50">
                  <c:v>41706</c:v>
                </c:pt>
                <c:pt idx="51">
                  <c:v>41722</c:v>
                </c:pt>
                <c:pt idx="52">
                  <c:v>41730</c:v>
                </c:pt>
                <c:pt idx="53">
                  <c:v>41741</c:v>
                </c:pt>
                <c:pt idx="54">
                  <c:v>41746</c:v>
                </c:pt>
                <c:pt idx="55">
                  <c:v>41751</c:v>
                </c:pt>
                <c:pt idx="56">
                  <c:v>41767</c:v>
                </c:pt>
                <c:pt idx="57">
                  <c:v>41774</c:v>
                </c:pt>
                <c:pt idx="58">
                  <c:v>41782</c:v>
                </c:pt>
                <c:pt idx="59">
                  <c:v>41792</c:v>
                </c:pt>
                <c:pt idx="60">
                  <c:v>41799</c:v>
                </c:pt>
                <c:pt idx="61">
                  <c:v>41816</c:v>
                </c:pt>
                <c:pt idx="62">
                  <c:v>41822</c:v>
                </c:pt>
                <c:pt idx="63">
                  <c:v>41828</c:v>
                </c:pt>
                <c:pt idx="64">
                  <c:v>41831</c:v>
                </c:pt>
                <c:pt idx="65">
                  <c:v>41832</c:v>
                </c:pt>
                <c:pt idx="66">
                  <c:v>41841</c:v>
                </c:pt>
                <c:pt idx="67">
                  <c:v>41850</c:v>
                </c:pt>
                <c:pt idx="68">
                  <c:v>41848</c:v>
                </c:pt>
                <c:pt idx="69">
                  <c:v>41855</c:v>
                </c:pt>
                <c:pt idx="70">
                  <c:v>41860</c:v>
                </c:pt>
                <c:pt idx="71">
                  <c:v>41864</c:v>
                </c:pt>
                <c:pt idx="72">
                  <c:v>41863</c:v>
                </c:pt>
                <c:pt idx="73">
                  <c:v>41859</c:v>
                </c:pt>
                <c:pt idx="74">
                  <c:v>41861</c:v>
                </c:pt>
                <c:pt idx="75">
                  <c:v>41858</c:v>
                </c:pt>
                <c:pt idx="76">
                  <c:v>41852</c:v>
                </c:pt>
                <c:pt idx="77">
                  <c:v>41847</c:v>
                </c:pt>
                <c:pt idx="78">
                  <c:v>41849</c:v>
                </c:pt>
                <c:pt idx="79">
                  <c:v>41850</c:v>
                </c:pt>
                <c:pt idx="80">
                  <c:v>41849</c:v>
                </c:pt>
                <c:pt idx="81">
                  <c:v>41849</c:v>
                </c:pt>
                <c:pt idx="82">
                  <c:v>41850</c:v>
                </c:pt>
                <c:pt idx="83">
                  <c:v>41841</c:v>
                </c:pt>
                <c:pt idx="84">
                  <c:v>41837</c:v>
                </c:pt>
                <c:pt idx="85">
                  <c:v>41836</c:v>
                </c:pt>
                <c:pt idx="86">
                  <c:v>41836</c:v>
                </c:pt>
                <c:pt idx="87">
                  <c:v>41842</c:v>
                </c:pt>
                <c:pt idx="88">
                  <c:v>41849</c:v>
                </c:pt>
                <c:pt idx="89">
                  <c:v>41859</c:v>
                </c:pt>
                <c:pt idx="90">
                  <c:v>41858</c:v>
                </c:pt>
                <c:pt idx="91">
                  <c:v>41855</c:v>
                </c:pt>
                <c:pt idx="92">
                  <c:v>41866</c:v>
                </c:pt>
                <c:pt idx="93">
                  <c:v>41879</c:v>
                </c:pt>
                <c:pt idx="94">
                  <c:v>41885</c:v>
                </c:pt>
                <c:pt idx="95">
                  <c:v>41891</c:v>
                </c:pt>
                <c:pt idx="96">
                  <c:v>41892</c:v>
                </c:pt>
                <c:pt idx="97">
                  <c:v>41897</c:v>
                </c:pt>
                <c:pt idx="98">
                  <c:v>41904</c:v>
                </c:pt>
                <c:pt idx="99">
                  <c:v>41920</c:v>
                </c:pt>
                <c:pt idx="100">
                  <c:v>41925</c:v>
                </c:pt>
                <c:pt idx="101">
                  <c:v>41928</c:v>
                </c:pt>
                <c:pt idx="102">
                  <c:v>41923</c:v>
                </c:pt>
                <c:pt idx="103">
                  <c:v>41923</c:v>
                </c:pt>
                <c:pt idx="104">
                  <c:v>41926</c:v>
                </c:pt>
                <c:pt idx="105">
                  <c:v>41934</c:v>
                </c:pt>
                <c:pt idx="106">
                  <c:v>41936</c:v>
                </c:pt>
                <c:pt idx="107">
                  <c:v>41940</c:v>
                </c:pt>
                <c:pt idx="108">
                  <c:v>41938</c:v>
                </c:pt>
                <c:pt idx="109">
                  <c:v>41939</c:v>
                </c:pt>
                <c:pt idx="110">
                  <c:v>41944</c:v>
                </c:pt>
                <c:pt idx="111">
                  <c:v>41948</c:v>
                </c:pt>
                <c:pt idx="112">
                  <c:v>41950</c:v>
                </c:pt>
                <c:pt idx="113">
                  <c:v>41963</c:v>
                </c:pt>
                <c:pt idx="114">
                  <c:v>41976</c:v>
                </c:pt>
                <c:pt idx="115">
                  <c:v>41981</c:v>
                </c:pt>
                <c:pt idx="116">
                  <c:v>41988</c:v>
                </c:pt>
                <c:pt idx="117">
                  <c:v>41995</c:v>
                </c:pt>
                <c:pt idx="118">
                  <c:v>42002</c:v>
                </c:pt>
                <c:pt idx="119">
                  <c:v>42008</c:v>
                </c:pt>
                <c:pt idx="120">
                  <c:v>42008</c:v>
                </c:pt>
                <c:pt idx="121">
                  <c:v>42010</c:v>
                </c:pt>
                <c:pt idx="122">
                  <c:v>42016</c:v>
                </c:pt>
                <c:pt idx="123">
                  <c:v>42021</c:v>
                </c:pt>
                <c:pt idx="124">
                  <c:v>42026</c:v>
                </c:pt>
                <c:pt idx="125">
                  <c:v>42032</c:v>
                </c:pt>
                <c:pt idx="126">
                  <c:v>42036</c:v>
                </c:pt>
                <c:pt idx="127">
                  <c:v>42041</c:v>
                </c:pt>
                <c:pt idx="128">
                  <c:v>42049</c:v>
                </c:pt>
                <c:pt idx="129">
                  <c:v>42051</c:v>
                </c:pt>
                <c:pt idx="130">
                  <c:v>42055</c:v>
                </c:pt>
                <c:pt idx="131">
                  <c:v>42063</c:v>
                </c:pt>
                <c:pt idx="132">
                  <c:v>42075</c:v>
                </c:pt>
                <c:pt idx="133">
                  <c:v>42083</c:v>
                </c:pt>
                <c:pt idx="134">
                  <c:v>42082</c:v>
                </c:pt>
                <c:pt idx="135">
                  <c:v>42083</c:v>
                </c:pt>
                <c:pt idx="136">
                  <c:v>42096</c:v>
                </c:pt>
                <c:pt idx="137">
                  <c:v>42099</c:v>
                </c:pt>
                <c:pt idx="138">
                  <c:v>42099</c:v>
                </c:pt>
                <c:pt idx="139">
                  <c:v>42102</c:v>
                </c:pt>
                <c:pt idx="140">
                  <c:v>42108</c:v>
                </c:pt>
                <c:pt idx="141">
                  <c:v>42110</c:v>
                </c:pt>
                <c:pt idx="142">
                  <c:v>42111</c:v>
                </c:pt>
                <c:pt idx="143">
                  <c:v>42112</c:v>
                </c:pt>
                <c:pt idx="144">
                  <c:v>42113</c:v>
                </c:pt>
                <c:pt idx="145">
                  <c:v>42112</c:v>
                </c:pt>
                <c:pt idx="146">
                  <c:v>42105</c:v>
                </c:pt>
                <c:pt idx="147">
                  <c:v>42103</c:v>
                </c:pt>
                <c:pt idx="148">
                  <c:v>42102</c:v>
                </c:pt>
                <c:pt idx="149">
                  <c:v>42098</c:v>
                </c:pt>
                <c:pt idx="150">
                  <c:v>42096</c:v>
                </c:pt>
                <c:pt idx="151">
                  <c:v>42096</c:v>
                </c:pt>
                <c:pt idx="152">
                  <c:v>42098</c:v>
                </c:pt>
                <c:pt idx="153">
                  <c:v>42102</c:v>
                </c:pt>
                <c:pt idx="154">
                  <c:v>42104</c:v>
                </c:pt>
                <c:pt idx="155">
                  <c:v>42108</c:v>
                </c:pt>
                <c:pt idx="156">
                  <c:v>42111</c:v>
                </c:pt>
                <c:pt idx="157">
                  <c:v>42111</c:v>
                </c:pt>
                <c:pt idx="158">
                  <c:v>42111</c:v>
                </c:pt>
                <c:pt idx="159">
                  <c:v>42111</c:v>
                </c:pt>
                <c:pt idx="160">
                  <c:v>42117</c:v>
                </c:pt>
                <c:pt idx="161">
                  <c:v>42122</c:v>
                </c:pt>
                <c:pt idx="162">
                  <c:v>42119</c:v>
                </c:pt>
                <c:pt idx="163">
                  <c:v>42118</c:v>
                </c:pt>
                <c:pt idx="164">
                  <c:v>42112</c:v>
                </c:pt>
                <c:pt idx="165">
                  <c:v>42109</c:v>
                </c:pt>
                <c:pt idx="166">
                  <c:v>42111</c:v>
                </c:pt>
                <c:pt idx="167">
                  <c:v>42109</c:v>
                </c:pt>
                <c:pt idx="168">
                  <c:v>42100</c:v>
                </c:pt>
                <c:pt idx="169">
                  <c:v>42101</c:v>
                </c:pt>
                <c:pt idx="170">
                  <c:v>42102</c:v>
                </c:pt>
                <c:pt idx="171">
                  <c:v>42101</c:v>
                </c:pt>
                <c:pt idx="172">
                  <c:v>42101</c:v>
                </c:pt>
                <c:pt idx="173">
                  <c:v>42103</c:v>
                </c:pt>
                <c:pt idx="174">
                  <c:v>42108</c:v>
                </c:pt>
                <c:pt idx="175">
                  <c:v>42121</c:v>
                </c:pt>
                <c:pt idx="176">
                  <c:v>42123</c:v>
                </c:pt>
                <c:pt idx="177">
                  <c:v>42129</c:v>
                </c:pt>
                <c:pt idx="178">
                  <c:v>42140</c:v>
                </c:pt>
                <c:pt idx="179">
                  <c:v>42148</c:v>
                </c:pt>
                <c:pt idx="180">
                  <c:v>42150</c:v>
                </c:pt>
                <c:pt idx="181">
                  <c:v>42154</c:v>
                </c:pt>
                <c:pt idx="182">
                  <c:v>42163</c:v>
                </c:pt>
                <c:pt idx="183">
                  <c:v>42169</c:v>
                </c:pt>
                <c:pt idx="184">
                  <c:v>42181</c:v>
                </c:pt>
                <c:pt idx="185">
                  <c:v>42187</c:v>
                </c:pt>
                <c:pt idx="186">
                  <c:v>42189</c:v>
                </c:pt>
                <c:pt idx="187">
                  <c:v>42198</c:v>
                </c:pt>
                <c:pt idx="188">
                  <c:v>42210</c:v>
                </c:pt>
                <c:pt idx="189">
                  <c:v>42228</c:v>
                </c:pt>
                <c:pt idx="190">
                  <c:v>42234</c:v>
                </c:pt>
                <c:pt idx="191">
                  <c:v>42238</c:v>
                </c:pt>
                <c:pt idx="192">
                  <c:v>42242</c:v>
                </c:pt>
                <c:pt idx="193">
                  <c:v>42250</c:v>
                </c:pt>
                <c:pt idx="194">
                  <c:v>42253</c:v>
                </c:pt>
                <c:pt idx="195">
                  <c:v>42253</c:v>
                </c:pt>
                <c:pt idx="196">
                  <c:v>42255</c:v>
                </c:pt>
                <c:pt idx="197">
                  <c:v>42257</c:v>
                </c:pt>
                <c:pt idx="198">
                  <c:v>42264</c:v>
                </c:pt>
                <c:pt idx="199">
                  <c:v>42267</c:v>
                </c:pt>
                <c:pt idx="200">
                  <c:v>42278</c:v>
                </c:pt>
                <c:pt idx="201">
                  <c:v>42279</c:v>
                </c:pt>
                <c:pt idx="202">
                  <c:v>42287</c:v>
                </c:pt>
                <c:pt idx="203">
                  <c:v>42299</c:v>
                </c:pt>
                <c:pt idx="204">
                  <c:v>42306</c:v>
                </c:pt>
                <c:pt idx="205">
                  <c:v>42314</c:v>
                </c:pt>
                <c:pt idx="206">
                  <c:v>42319</c:v>
                </c:pt>
                <c:pt idx="207">
                  <c:v>42319</c:v>
                </c:pt>
                <c:pt idx="208">
                  <c:v>42322</c:v>
                </c:pt>
                <c:pt idx="209">
                  <c:v>42324</c:v>
                </c:pt>
                <c:pt idx="210">
                  <c:v>42327</c:v>
                </c:pt>
                <c:pt idx="211">
                  <c:v>42331</c:v>
                </c:pt>
                <c:pt idx="212">
                  <c:v>42337</c:v>
                </c:pt>
                <c:pt idx="213">
                  <c:v>42339</c:v>
                </c:pt>
                <c:pt idx="214">
                  <c:v>42345</c:v>
                </c:pt>
                <c:pt idx="215">
                  <c:v>42348</c:v>
                </c:pt>
                <c:pt idx="216">
                  <c:v>42358</c:v>
                </c:pt>
                <c:pt idx="217">
                  <c:v>42362</c:v>
                </c:pt>
                <c:pt idx="218">
                  <c:v>42368</c:v>
                </c:pt>
                <c:pt idx="219">
                  <c:v>42371</c:v>
                </c:pt>
                <c:pt idx="220">
                  <c:v>42379</c:v>
                </c:pt>
                <c:pt idx="221">
                  <c:v>42383</c:v>
                </c:pt>
                <c:pt idx="222">
                  <c:v>42391</c:v>
                </c:pt>
                <c:pt idx="223">
                  <c:v>42391</c:v>
                </c:pt>
                <c:pt idx="224">
                  <c:v>42394</c:v>
                </c:pt>
                <c:pt idx="225">
                  <c:v>42402</c:v>
                </c:pt>
                <c:pt idx="226">
                  <c:v>42412</c:v>
                </c:pt>
                <c:pt idx="227">
                  <c:v>42419</c:v>
                </c:pt>
                <c:pt idx="228">
                  <c:v>42424</c:v>
                </c:pt>
                <c:pt idx="229">
                  <c:v>42431</c:v>
                </c:pt>
                <c:pt idx="230">
                  <c:v>42431</c:v>
                </c:pt>
                <c:pt idx="231">
                  <c:v>42441</c:v>
                </c:pt>
                <c:pt idx="232">
                  <c:v>42444</c:v>
                </c:pt>
                <c:pt idx="233">
                  <c:v>42454</c:v>
                </c:pt>
                <c:pt idx="234">
                  <c:v>42457</c:v>
                </c:pt>
                <c:pt idx="235">
                  <c:v>42467</c:v>
                </c:pt>
                <c:pt idx="236">
                  <c:v>42473</c:v>
                </c:pt>
                <c:pt idx="237">
                  <c:v>42474</c:v>
                </c:pt>
                <c:pt idx="238">
                  <c:v>42482</c:v>
                </c:pt>
                <c:pt idx="239">
                  <c:v>42487</c:v>
                </c:pt>
                <c:pt idx="240">
                  <c:v>42492</c:v>
                </c:pt>
                <c:pt idx="241">
                  <c:v>42496</c:v>
                </c:pt>
                <c:pt idx="242">
                  <c:v>42501</c:v>
                </c:pt>
                <c:pt idx="243">
                  <c:v>42504</c:v>
                </c:pt>
                <c:pt idx="244">
                  <c:v>42510</c:v>
                </c:pt>
                <c:pt idx="245">
                  <c:v>42517</c:v>
                </c:pt>
                <c:pt idx="246">
                  <c:v>42521</c:v>
                </c:pt>
                <c:pt idx="247">
                  <c:v>42524</c:v>
                </c:pt>
                <c:pt idx="248">
                  <c:v>42525</c:v>
                </c:pt>
                <c:pt idx="249">
                  <c:v>42531</c:v>
                </c:pt>
                <c:pt idx="250">
                  <c:v>42538</c:v>
                </c:pt>
                <c:pt idx="251">
                  <c:v>42547</c:v>
                </c:pt>
                <c:pt idx="252">
                  <c:v>42561</c:v>
                </c:pt>
                <c:pt idx="253">
                  <c:v>42566</c:v>
                </c:pt>
                <c:pt idx="254">
                  <c:v>42575</c:v>
                </c:pt>
                <c:pt idx="255">
                  <c:v>42565</c:v>
                </c:pt>
                <c:pt idx="256">
                  <c:v>42569</c:v>
                </c:pt>
                <c:pt idx="257">
                  <c:v>42570</c:v>
                </c:pt>
                <c:pt idx="258">
                  <c:v>42571</c:v>
                </c:pt>
                <c:pt idx="259">
                  <c:v>42572</c:v>
                </c:pt>
                <c:pt idx="260">
                  <c:v>42578</c:v>
                </c:pt>
                <c:pt idx="261">
                  <c:v>42576</c:v>
                </c:pt>
                <c:pt idx="262">
                  <c:v>42577</c:v>
                </c:pt>
                <c:pt idx="263">
                  <c:v>42578</c:v>
                </c:pt>
                <c:pt idx="264">
                  <c:v>42580</c:v>
                </c:pt>
                <c:pt idx="265">
                  <c:v>42588</c:v>
                </c:pt>
                <c:pt idx="266">
                  <c:v>42596</c:v>
                </c:pt>
                <c:pt idx="267">
                  <c:v>42602</c:v>
                </c:pt>
                <c:pt idx="268">
                  <c:v>42605</c:v>
                </c:pt>
                <c:pt idx="269">
                  <c:v>42606</c:v>
                </c:pt>
                <c:pt idx="270">
                  <c:v>42605</c:v>
                </c:pt>
                <c:pt idx="271">
                  <c:v>42606</c:v>
                </c:pt>
                <c:pt idx="272">
                  <c:v>42604</c:v>
                </c:pt>
                <c:pt idx="273">
                  <c:v>42604</c:v>
                </c:pt>
                <c:pt idx="274">
                  <c:v>42606</c:v>
                </c:pt>
                <c:pt idx="275">
                  <c:v>42591</c:v>
                </c:pt>
                <c:pt idx="276">
                  <c:v>42567</c:v>
                </c:pt>
                <c:pt idx="277">
                  <c:v>42550</c:v>
                </c:pt>
                <c:pt idx="278">
                  <c:v>42532</c:v>
                </c:pt>
                <c:pt idx="279">
                  <c:v>42520</c:v>
                </c:pt>
                <c:pt idx="280">
                  <c:v>42520</c:v>
                </c:pt>
                <c:pt idx="281">
                  <c:v>42521</c:v>
                </c:pt>
                <c:pt idx="282">
                  <c:v>42517</c:v>
                </c:pt>
                <c:pt idx="283">
                  <c:v>42517</c:v>
                </c:pt>
                <c:pt idx="284">
                  <c:v>42516</c:v>
                </c:pt>
                <c:pt idx="285">
                  <c:v>42518</c:v>
                </c:pt>
                <c:pt idx="286">
                  <c:v>42524</c:v>
                </c:pt>
                <c:pt idx="287">
                  <c:v>42522</c:v>
                </c:pt>
                <c:pt idx="288">
                  <c:v>42520</c:v>
                </c:pt>
                <c:pt idx="289">
                  <c:v>42518</c:v>
                </c:pt>
                <c:pt idx="290">
                  <c:v>42519</c:v>
                </c:pt>
                <c:pt idx="291">
                  <c:v>42521</c:v>
                </c:pt>
                <c:pt idx="292">
                  <c:v>42523</c:v>
                </c:pt>
                <c:pt idx="293">
                  <c:v>42536</c:v>
                </c:pt>
                <c:pt idx="294">
                  <c:v>42545</c:v>
                </c:pt>
                <c:pt idx="295">
                  <c:v>42549</c:v>
                </c:pt>
                <c:pt idx="296">
                  <c:v>42553</c:v>
                </c:pt>
                <c:pt idx="297">
                  <c:v>42553</c:v>
                </c:pt>
                <c:pt idx="298">
                  <c:v>42552</c:v>
                </c:pt>
                <c:pt idx="299">
                  <c:v>42551</c:v>
                </c:pt>
                <c:pt idx="300">
                  <c:v>42557</c:v>
                </c:pt>
                <c:pt idx="301">
                  <c:v>42559</c:v>
                </c:pt>
                <c:pt idx="302">
                  <c:v>42560</c:v>
                </c:pt>
                <c:pt idx="303">
                  <c:v>42559</c:v>
                </c:pt>
                <c:pt idx="304">
                  <c:v>42562</c:v>
                </c:pt>
                <c:pt idx="305">
                  <c:v>42565</c:v>
                </c:pt>
                <c:pt idx="306">
                  <c:v>42566</c:v>
                </c:pt>
                <c:pt idx="307">
                  <c:v>42566</c:v>
                </c:pt>
                <c:pt idx="308">
                  <c:v>42569</c:v>
                </c:pt>
                <c:pt idx="309">
                  <c:v>42573</c:v>
                </c:pt>
                <c:pt idx="310">
                  <c:v>42580</c:v>
                </c:pt>
                <c:pt idx="311">
                  <c:v>42580</c:v>
                </c:pt>
                <c:pt idx="312">
                  <c:v>42583</c:v>
                </c:pt>
                <c:pt idx="313">
                  <c:v>42591</c:v>
                </c:pt>
                <c:pt idx="314">
                  <c:v>42593</c:v>
                </c:pt>
                <c:pt idx="315">
                  <c:v>42592</c:v>
                </c:pt>
                <c:pt idx="316">
                  <c:v>42594</c:v>
                </c:pt>
                <c:pt idx="317">
                  <c:v>42601</c:v>
                </c:pt>
                <c:pt idx="318">
                  <c:v>42603</c:v>
                </c:pt>
                <c:pt idx="319">
                  <c:v>42608</c:v>
                </c:pt>
                <c:pt idx="320">
                  <c:v>42609</c:v>
                </c:pt>
                <c:pt idx="321">
                  <c:v>42610</c:v>
                </c:pt>
                <c:pt idx="322">
                  <c:v>42614</c:v>
                </c:pt>
                <c:pt idx="323">
                  <c:v>42620</c:v>
                </c:pt>
                <c:pt idx="324">
                  <c:v>42619</c:v>
                </c:pt>
                <c:pt idx="325">
                  <c:v>42619</c:v>
                </c:pt>
                <c:pt idx="326">
                  <c:v>42618</c:v>
                </c:pt>
                <c:pt idx="327">
                  <c:v>42619</c:v>
                </c:pt>
                <c:pt idx="328">
                  <c:v>42623</c:v>
                </c:pt>
                <c:pt idx="329">
                  <c:v>42623</c:v>
                </c:pt>
                <c:pt idx="330">
                  <c:v>42628</c:v>
                </c:pt>
                <c:pt idx="331">
                  <c:v>42626</c:v>
                </c:pt>
                <c:pt idx="332">
                  <c:v>42621</c:v>
                </c:pt>
                <c:pt idx="333">
                  <c:v>42622</c:v>
                </c:pt>
                <c:pt idx="334">
                  <c:v>42619</c:v>
                </c:pt>
                <c:pt idx="335">
                  <c:v>42618</c:v>
                </c:pt>
                <c:pt idx="336">
                  <c:v>42618</c:v>
                </c:pt>
                <c:pt idx="337">
                  <c:v>42615</c:v>
                </c:pt>
                <c:pt idx="338">
                  <c:v>42614</c:v>
                </c:pt>
                <c:pt idx="339">
                  <c:v>42610</c:v>
                </c:pt>
                <c:pt idx="340">
                  <c:v>42613</c:v>
                </c:pt>
                <c:pt idx="341">
                  <c:v>42613</c:v>
                </c:pt>
                <c:pt idx="342">
                  <c:v>42613</c:v>
                </c:pt>
                <c:pt idx="343">
                  <c:v>42614</c:v>
                </c:pt>
                <c:pt idx="344">
                  <c:v>42609</c:v>
                </c:pt>
                <c:pt idx="345">
                  <c:v>42608</c:v>
                </c:pt>
                <c:pt idx="346">
                  <c:v>42609</c:v>
                </c:pt>
                <c:pt idx="347">
                  <c:v>42609</c:v>
                </c:pt>
                <c:pt idx="348">
                  <c:v>42611</c:v>
                </c:pt>
                <c:pt idx="349">
                  <c:v>42610</c:v>
                </c:pt>
                <c:pt idx="350">
                  <c:v>42609</c:v>
                </c:pt>
                <c:pt idx="351">
                  <c:v>42612</c:v>
                </c:pt>
                <c:pt idx="352">
                  <c:v>42610</c:v>
                </c:pt>
                <c:pt idx="353">
                  <c:v>42608</c:v>
                </c:pt>
                <c:pt idx="354">
                  <c:v>42604</c:v>
                </c:pt>
                <c:pt idx="355">
                  <c:v>42605</c:v>
                </c:pt>
                <c:pt idx="356">
                  <c:v>42604</c:v>
                </c:pt>
                <c:pt idx="357">
                  <c:v>42605</c:v>
                </c:pt>
                <c:pt idx="358">
                  <c:v>42605</c:v>
                </c:pt>
                <c:pt idx="359">
                  <c:v>42608</c:v>
                </c:pt>
                <c:pt idx="360">
                  <c:v>42605</c:v>
                </c:pt>
                <c:pt idx="361">
                  <c:v>42604</c:v>
                </c:pt>
                <c:pt idx="362">
                  <c:v>42606</c:v>
                </c:pt>
                <c:pt idx="363">
                  <c:v>42609</c:v>
                </c:pt>
                <c:pt idx="364">
                  <c:v>42610</c:v>
                </c:pt>
              </c:numCache>
            </c:numRef>
          </c:val>
          <c:smooth val="0"/>
          <c:extLst>
            <c:ext xmlns:c16="http://schemas.microsoft.com/office/drawing/2014/chart" uri="{C3380CC4-5D6E-409C-BE32-E72D297353CC}">
              <c16:uniqueId val="{00000000-6D7B-4948-B97C-2803AA595DF5}"/>
            </c:ext>
          </c:extLst>
        </c:ser>
        <c:dLbls>
          <c:showLegendKey val="0"/>
          <c:showVal val="0"/>
          <c:showCatName val="0"/>
          <c:showSerName val="0"/>
          <c:showPercent val="0"/>
          <c:showBubbleSize val="0"/>
        </c:dLbls>
        <c:smooth val="0"/>
        <c:axId val="406958480"/>
        <c:axId val="406969960"/>
      </c:lineChart>
      <c:catAx>
        <c:axId val="406958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969960"/>
        <c:crosses val="autoZero"/>
        <c:auto val="1"/>
        <c:lblAlgn val="ctr"/>
        <c:lblOffset val="100"/>
        <c:noMultiLvlLbl val="0"/>
      </c:catAx>
      <c:valAx>
        <c:axId val="406969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958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comdirect</c:v>
                </c:pt>
              </c:strCache>
            </c:strRef>
          </c:tx>
          <c:spPr>
            <a:ln w="28575" cap="rnd">
              <a:solidFill>
                <a:schemeClr val="accent1"/>
              </a:solidFill>
              <a:round/>
            </a:ln>
            <a:effectLst/>
          </c:spPr>
          <c:marker>
            <c:symbol val="none"/>
          </c:marker>
          <c:cat>
            <c:strRef>
              <c:f>Sheet1!$A$2:$A$366</c:f>
              <c:strCache>
                <c:ptCount val="365"/>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pt idx="346">
                  <c:v>13.12.2022</c:v>
                </c:pt>
                <c:pt idx="347">
                  <c:v>14.12.2022</c:v>
                </c:pt>
                <c:pt idx="348">
                  <c:v>15.12.2022</c:v>
                </c:pt>
                <c:pt idx="349">
                  <c:v>16.12.2022</c:v>
                </c:pt>
                <c:pt idx="350">
                  <c:v>17.12.2022</c:v>
                </c:pt>
                <c:pt idx="351">
                  <c:v>18.12.2022</c:v>
                </c:pt>
                <c:pt idx="352">
                  <c:v>19.12.2022</c:v>
                </c:pt>
                <c:pt idx="353">
                  <c:v>20.12.2022</c:v>
                </c:pt>
                <c:pt idx="354">
                  <c:v>21.12.2022</c:v>
                </c:pt>
                <c:pt idx="355">
                  <c:v>22.12.2022</c:v>
                </c:pt>
                <c:pt idx="356">
                  <c:v>23.12.2022</c:v>
                </c:pt>
                <c:pt idx="357">
                  <c:v>24.12.2022</c:v>
                </c:pt>
                <c:pt idx="358">
                  <c:v>25.12.2022</c:v>
                </c:pt>
                <c:pt idx="359">
                  <c:v>26.12.2022</c:v>
                </c:pt>
                <c:pt idx="360">
                  <c:v>27.12.2022</c:v>
                </c:pt>
                <c:pt idx="361">
                  <c:v>28.12.2022</c:v>
                </c:pt>
                <c:pt idx="362">
                  <c:v>29.12.2022</c:v>
                </c:pt>
                <c:pt idx="363">
                  <c:v>30.12.2022</c:v>
                </c:pt>
                <c:pt idx="364">
                  <c:v>31.12.2022</c:v>
                </c:pt>
              </c:strCache>
            </c:strRef>
          </c:cat>
          <c:val>
            <c:numRef>
              <c:f>Sheet1!$B$2:$B$366</c:f>
              <c:numCache>
                <c:formatCode>General</c:formatCode>
                <c:ptCount val="365"/>
                <c:pt idx="0">
                  <c:v>18331</c:v>
                </c:pt>
                <c:pt idx="1">
                  <c:v>18331</c:v>
                </c:pt>
                <c:pt idx="2">
                  <c:v>18325</c:v>
                </c:pt>
                <c:pt idx="3">
                  <c:v>18321</c:v>
                </c:pt>
                <c:pt idx="4">
                  <c:v>18317</c:v>
                </c:pt>
                <c:pt idx="5">
                  <c:v>18340</c:v>
                </c:pt>
                <c:pt idx="6">
                  <c:v>18345</c:v>
                </c:pt>
                <c:pt idx="7">
                  <c:v>18350</c:v>
                </c:pt>
                <c:pt idx="8">
                  <c:v>18356</c:v>
                </c:pt>
                <c:pt idx="9">
                  <c:v>18350</c:v>
                </c:pt>
                <c:pt idx="10">
                  <c:v>18336</c:v>
                </c:pt>
                <c:pt idx="11">
                  <c:v>18334</c:v>
                </c:pt>
                <c:pt idx="12">
                  <c:v>18334</c:v>
                </c:pt>
                <c:pt idx="13">
                  <c:v>18324</c:v>
                </c:pt>
                <c:pt idx="14">
                  <c:v>18312</c:v>
                </c:pt>
                <c:pt idx="15">
                  <c:v>18306</c:v>
                </c:pt>
                <c:pt idx="16">
                  <c:v>18315</c:v>
                </c:pt>
                <c:pt idx="17">
                  <c:v>18312</c:v>
                </c:pt>
                <c:pt idx="18">
                  <c:v>18321</c:v>
                </c:pt>
                <c:pt idx="19">
                  <c:v>18328</c:v>
                </c:pt>
                <c:pt idx="20">
                  <c:v>18347</c:v>
                </c:pt>
                <c:pt idx="21">
                  <c:v>18358</c:v>
                </c:pt>
                <c:pt idx="22">
                  <c:v>18379</c:v>
                </c:pt>
                <c:pt idx="23">
                  <c:v>18380</c:v>
                </c:pt>
                <c:pt idx="24">
                  <c:v>18380</c:v>
                </c:pt>
                <c:pt idx="25">
                  <c:v>18386</c:v>
                </c:pt>
                <c:pt idx="26">
                  <c:v>18392</c:v>
                </c:pt>
                <c:pt idx="27">
                  <c:v>18394</c:v>
                </c:pt>
                <c:pt idx="28">
                  <c:v>18398</c:v>
                </c:pt>
                <c:pt idx="29">
                  <c:v>18394</c:v>
                </c:pt>
                <c:pt idx="30">
                  <c:v>18388</c:v>
                </c:pt>
                <c:pt idx="31">
                  <c:v>18389</c:v>
                </c:pt>
                <c:pt idx="32">
                  <c:v>18389</c:v>
                </c:pt>
                <c:pt idx="33">
                  <c:v>18392</c:v>
                </c:pt>
                <c:pt idx="34">
                  <c:v>18395</c:v>
                </c:pt>
                <c:pt idx="35">
                  <c:v>18394</c:v>
                </c:pt>
                <c:pt idx="36">
                  <c:v>18401</c:v>
                </c:pt>
                <c:pt idx="37">
                  <c:v>18404</c:v>
                </c:pt>
                <c:pt idx="38">
                  <c:v>18410</c:v>
                </c:pt>
                <c:pt idx="39">
                  <c:v>18415</c:v>
                </c:pt>
                <c:pt idx="40">
                  <c:v>18428</c:v>
                </c:pt>
                <c:pt idx="41">
                  <c:v>18432</c:v>
                </c:pt>
                <c:pt idx="42">
                  <c:v>18422</c:v>
                </c:pt>
                <c:pt idx="43">
                  <c:v>18423</c:v>
                </c:pt>
                <c:pt idx="44">
                  <c:v>18416</c:v>
                </c:pt>
                <c:pt idx="45">
                  <c:v>18404</c:v>
                </c:pt>
                <c:pt idx="46">
                  <c:v>18406</c:v>
                </c:pt>
                <c:pt idx="47">
                  <c:v>18400</c:v>
                </c:pt>
                <c:pt idx="48">
                  <c:v>18403</c:v>
                </c:pt>
                <c:pt idx="49">
                  <c:v>18417</c:v>
                </c:pt>
                <c:pt idx="50">
                  <c:v>18442</c:v>
                </c:pt>
                <c:pt idx="51">
                  <c:v>18459</c:v>
                </c:pt>
                <c:pt idx="52">
                  <c:v>18456</c:v>
                </c:pt>
                <c:pt idx="53">
                  <c:v>18449</c:v>
                </c:pt>
                <c:pt idx="54">
                  <c:v>18452</c:v>
                </c:pt>
                <c:pt idx="55">
                  <c:v>18451</c:v>
                </c:pt>
                <c:pt idx="56">
                  <c:v>18463</c:v>
                </c:pt>
                <c:pt idx="57">
                  <c:v>18460</c:v>
                </c:pt>
                <c:pt idx="58">
                  <c:v>18451</c:v>
                </c:pt>
                <c:pt idx="59">
                  <c:v>18461</c:v>
                </c:pt>
                <c:pt idx="60">
                  <c:v>18468</c:v>
                </c:pt>
                <c:pt idx="61">
                  <c:v>18473</c:v>
                </c:pt>
                <c:pt idx="62">
                  <c:v>18476</c:v>
                </c:pt>
                <c:pt idx="63">
                  <c:v>18469</c:v>
                </c:pt>
                <c:pt idx="64">
                  <c:v>18467</c:v>
                </c:pt>
                <c:pt idx="65">
                  <c:v>18456</c:v>
                </c:pt>
                <c:pt idx="66">
                  <c:v>18453</c:v>
                </c:pt>
                <c:pt idx="67">
                  <c:v>18456</c:v>
                </c:pt>
                <c:pt idx="68">
                  <c:v>18452</c:v>
                </c:pt>
                <c:pt idx="69">
                  <c:v>18458</c:v>
                </c:pt>
                <c:pt idx="70">
                  <c:v>18466</c:v>
                </c:pt>
                <c:pt idx="71">
                  <c:v>18455</c:v>
                </c:pt>
                <c:pt idx="72">
                  <c:v>18457</c:v>
                </c:pt>
                <c:pt idx="73">
                  <c:v>18457</c:v>
                </c:pt>
                <c:pt idx="74">
                  <c:v>18444</c:v>
                </c:pt>
                <c:pt idx="75">
                  <c:v>18452</c:v>
                </c:pt>
                <c:pt idx="76">
                  <c:v>18440</c:v>
                </c:pt>
                <c:pt idx="77">
                  <c:v>18455</c:v>
                </c:pt>
                <c:pt idx="78">
                  <c:v>18473</c:v>
                </c:pt>
                <c:pt idx="79">
                  <c:v>18473</c:v>
                </c:pt>
                <c:pt idx="80">
                  <c:v>18472</c:v>
                </c:pt>
                <c:pt idx="81">
                  <c:v>18462</c:v>
                </c:pt>
                <c:pt idx="82">
                  <c:v>18459</c:v>
                </c:pt>
                <c:pt idx="83">
                  <c:v>18464</c:v>
                </c:pt>
                <c:pt idx="84">
                  <c:v>18467</c:v>
                </c:pt>
                <c:pt idx="85">
                  <c:v>18469</c:v>
                </c:pt>
                <c:pt idx="86">
                  <c:v>18466</c:v>
                </c:pt>
                <c:pt idx="87">
                  <c:v>18461</c:v>
                </c:pt>
                <c:pt idx="88">
                  <c:v>18456</c:v>
                </c:pt>
                <c:pt idx="89">
                  <c:v>18450</c:v>
                </c:pt>
                <c:pt idx="90">
                  <c:v>18447</c:v>
                </c:pt>
                <c:pt idx="91">
                  <c:v>18442</c:v>
                </c:pt>
                <c:pt idx="92">
                  <c:v>18442</c:v>
                </c:pt>
                <c:pt idx="93">
                  <c:v>18450</c:v>
                </c:pt>
                <c:pt idx="94">
                  <c:v>18442</c:v>
                </c:pt>
                <c:pt idx="95">
                  <c:v>18447</c:v>
                </c:pt>
                <c:pt idx="96">
                  <c:v>18452</c:v>
                </c:pt>
                <c:pt idx="97">
                  <c:v>18468</c:v>
                </c:pt>
                <c:pt idx="98">
                  <c:v>18481</c:v>
                </c:pt>
                <c:pt idx="99">
                  <c:v>18498</c:v>
                </c:pt>
                <c:pt idx="100">
                  <c:v>18505</c:v>
                </c:pt>
                <c:pt idx="101">
                  <c:v>18499</c:v>
                </c:pt>
                <c:pt idx="102">
                  <c:v>18490</c:v>
                </c:pt>
                <c:pt idx="103">
                  <c:v>18490</c:v>
                </c:pt>
                <c:pt idx="104">
                  <c:v>18491</c:v>
                </c:pt>
                <c:pt idx="105">
                  <c:v>18487</c:v>
                </c:pt>
                <c:pt idx="106">
                  <c:v>18483</c:v>
                </c:pt>
                <c:pt idx="107">
                  <c:v>18491</c:v>
                </c:pt>
                <c:pt idx="108">
                  <c:v>18493</c:v>
                </c:pt>
                <c:pt idx="109">
                  <c:v>18494</c:v>
                </c:pt>
                <c:pt idx="110">
                  <c:v>18492</c:v>
                </c:pt>
                <c:pt idx="111">
                  <c:v>18494</c:v>
                </c:pt>
                <c:pt idx="112">
                  <c:v>18518</c:v>
                </c:pt>
                <c:pt idx="113">
                  <c:v>18534</c:v>
                </c:pt>
                <c:pt idx="114">
                  <c:v>18541</c:v>
                </c:pt>
                <c:pt idx="115">
                  <c:v>18545</c:v>
                </c:pt>
                <c:pt idx="116">
                  <c:v>18551</c:v>
                </c:pt>
                <c:pt idx="117">
                  <c:v>18546</c:v>
                </c:pt>
                <c:pt idx="118">
                  <c:v>18547</c:v>
                </c:pt>
                <c:pt idx="119">
                  <c:v>18554</c:v>
                </c:pt>
                <c:pt idx="120">
                  <c:v>18556</c:v>
                </c:pt>
                <c:pt idx="121">
                  <c:v>18552</c:v>
                </c:pt>
                <c:pt idx="122">
                  <c:v>18546</c:v>
                </c:pt>
                <c:pt idx="123">
                  <c:v>18542</c:v>
                </c:pt>
                <c:pt idx="124">
                  <c:v>18552</c:v>
                </c:pt>
                <c:pt idx="125">
                  <c:v>18597</c:v>
                </c:pt>
                <c:pt idx="126">
                  <c:v>18622</c:v>
                </c:pt>
                <c:pt idx="127">
                  <c:v>18645</c:v>
                </c:pt>
                <c:pt idx="128">
                  <c:v>18666</c:v>
                </c:pt>
                <c:pt idx="129">
                  <c:v>18662</c:v>
                </c:pt>
                <c:pt idx="130">
                  <c:v>18661</c:v>
                </c:pt>
                <c:pt idx="131">
                  <c:v>18674</c:v>
                </c:pt>
                <c:pt idx="132">
                  <c:v>18692</c:v>
                </c:pt>
                <c:pt idx="133">
                  <c:v>18689</c:v>
                </c:pt>
                <c:pt idx="134">
                  <c:v>18692</c:v>
                </c:pt>
                <c:pt idx="135">
                  <c:v>18684</c:v>
                </c:pt>
                <c:pt idx="136">
                  <c:v>18692</c:v>
                </c:pt>
                <c:pt idx="137">
                  <c:v>18704</c:v>
                </c:pt>
                <c:pt idx="138">
                  <c:v>18704</c:v>
                </c:pt>
                <c:pt idx="139">
                  <c:v>18725</c:v>
                </c:pt>
                <c:pt idx="140">
                  <c:v>18721</c:v>
                </c:pt>
                <c:pt idx="141">
                  <c:v>18724</c:v>
                </c:pt>
                <c:pt idx="142">
                  <c:v>18708</c:v>
                </c:pt>
                <c:pt idx="143">
                  <c:v>18702</c:v>
                </c:pt>
                <c:pt idx="144">
                  <c:v>18716</c:v>
                </c:pt>
                <c:pt idx="145">
                  <c:v>18715</c:v>
                </c:pt>
                <c:pt idx="146">
                  <c:v>18709</c:v>
                </c:pt>
                <c:pt idx="147">
                  <c:v>18692</c:v>
                </c:pt>
                <c:pt idx="148">
                  <c:v>18696</c:v>
                </c:pt>
                <c:pt idx="149">
                  <c:v>18708</c:v>
                </c:pt>
                <c:pt idx="150">
                  <c:v>18713</c:v>
                </c:pt>
                <c:pt idx="151">
                  <c:v>18714</c:v>
                </c:pt>
                <c:pt idx="152">
                  <c:v>18702</c:v>
                </c:pt>
                <c:pt idx="153">
                  <c:v>18705</c:v>
                </c:pt>
                <c:pt idx="154">
                  <c:v>18706</c:v>
                </c:pt>
                <c:pt idx="155">
                  <c:v>18715</c:v>
                </c:pt>
                <c:pt idx="156">
                  <c:v>18710</c:v>
                </c:pt>
                <c:pt idx="157">
                  <c:v>18706</c:v>
                </c:pt>
                <c:pt idx="158">
                  <c:v>18709</c:v>
                </c:pt>
                <c:pt idx="159">
                  <c:v>18698</c:v>
                </c:pt>
                <c:pt idx="160">
                  <c:v>18702</c:v>
                </c:pt>
                <c:pt idx="161">
                  <c:v>18698</c:v>
                </c:pt>
                <c:pt idx="162">
                  <c:v>18706</c:v>
                </c:pt>
                <c:pt idx="163">
                  <c:v>18704</c:v>
                </c:pt>
                <c:pt idx="164">
                  <c:v>18703</c:v>
                </c:pt>
                <c:pt idx="165">
                  <c:v>18705</c:v>
                </c:pt>
                <c:pt idx="166">
                  <c:v>18700</c:v>
                </c:pt>
                <c:pt idx="167">
                  <c:v>18701</c:v>
                </c:pt>
                <c:pt idx="168">
                  <c:v>18695</c:v>
                </c:pt>
                <c:pt idx="169">
                  <c:v>18689</c:v>
                </c:pt>
                <c:pt idx="170">
                  <c:v>18702</c:v>
                </c:pt>
                <c:pt idx="171">
                  <c:v>18709</c:v>
                </c:pt>
                <c:pt idx="172">
                  <c:v>18719</c:v>
                </c:pt>
                <c:pt idx="173">
                  <c:v>18726</c:v>
                </c:pt>
                <c:pt idx="174">
                  <c:v>18730</c:v>
                </c:pt>
                <c:pt idx="175">
                  <c:v>18736</c:v>
                </c:pt>
                <c:pt idx="176">
                  <c:v>18736</c:v>
                </c:pt>
                <c:pt idx="177">
                  <c:v>18732</c:v>
                </c:pt>
                <c:pt idx="178">
                  <c:v>18716</c:v>
                </c:pt>
                <c:pt idx="179">
                  <c:v>18718</c:v>
                </c:pt>
                <c:pt idx="180">
                  <c:v>18720</c:v>
                </c:pt>
                <c:pt idx="181">
                  <c:v>18722</c:v>
                </c:pt>
                <c:pt idx="182">
                  <c:v>18721</c:v>
                </c:pt>
                <c:pt idx="183">
                  <c:v>18723</c:v>
                </c:pt>
                <c:pt idx="184">
                  <c:v>18720</c:v>
                </c:pt>
                <c:pt idx="185">
                  <c:v>18722</c:v>
                </c:pt>
                <c:pt idx="186">
                  <c:v>18724</c:v>
                </c:pt>
                <c:pt idx="187">
                  <c:v>18722</c:v>
                </c:pt>
                <c:pt idx="188">
                  <c:v>18721</c:v>
                </c:pt>
                <c:pt idx="192">
                  <c:v>18714</c:v>
                </c:pt>
                <c:pt idx="193">
                  <c:v>18705</c:v>
                </c:pt>
                <c:pt idx="194">
                  <c:v>18709</c:v>
                </c:pt>
                <c:pt idx="198">
                  <c:v>18701</c:v>
                </c:pt>
                <c:pt idx="199">
                  <c:v>18703</c:v>
                </c:pt>
                <c:pt idx="200">
                  <c:v>18702</c:v>
                </c:pt>
                <c:pt idx="201">
                  <c:v>18710</c:v>
                </c:pt>
                <c:pt idx="202">
                  <c:v>18709</c:v>
                </c:pt>
                <c:pt idx="203">
                  <c:v>18702</c:v>
                </c:pt>
                <c:pt idx="204">
                  <c:v>18702</c:v>
                </c:pt>
                <c:pt idx="205">
                  <c:v>18699</c:v>
                </c:pt>
                <c:pt idx="206">
                  <c:v>18692</c:v>
                </c:pt>
                <c:pt idx="207">
                  <c:v>18694</c:v>
                </c:pt>
                <c:pt idx="208">
                  <c:v>18691</c:v>
                </c:pt>
                <c:pt idx="209">
                  <c:v>18689</c:v>
                </c:pt>
                <c:pt idx="210">
                  <c:v>18692</c:v>
                </c:pt>
                <c:pt idx="211">
                  <c:v>18693</c:v>
                </c:pt>
                <c:pt idx="212">
                  <c:v>18691</c:v>
                </c:pt>
                <c:pt idx="213">
                  <c:v>18683</c:v>
                </c:pt>
                <c:pt idx="214">
                  <c:v>18687</c:v>
                </c:pt>
                <c:pt idx="215">
                  <c:v>18685</c:v>
                </c:pt>
                <c:pt idx="216">
                  <c:v>18688</c:v>
                </c:pt>
                <c:pt idx="217">
                  <c:v>18694</c:v>
                </c:pt>
                <c:pt idx="218">
                  <c:v>18691</c:v>
                </c:pt>
                <c:pt idx="219">
                  <c:v>18683</c:v>
                </c:pt>
                <c:pt idx="220">
                  <c:v>18676</c:v>
                </c:pt>
                <c:pt idx="221">
                  <c:v>18687</c:v>
                </c:pt>
                <c:pt idx="222">
                  <c:v>18709</c:v>
                </c:pt>
                <c:pt idx="223">
                  <c:v>18729</c:v>
                </c:pt>
                <c:pt idx="224">
                  <c:v>18725</c:v>
                </c:pt>
                <c:pt idx="225">
                  <c:v>18721</c:v>
                </c:pt>
                <c:pt idx="226">
                  <c:v>18714</c:v>
                </c:pt>
                <c:pt idx="227">
                  <c:v>18715</c:v>
                </c:pt>
                <c:pt idx="228">
                  <c:v>18715</c:v>
                </c:pt>
                <c:pt idx="229">
                  <c:v>18703</c:v>
                </c:pt>
                <c:pt idx="230">
                  <c:v>18702</c:v>
                </c:pt>
                <c:pt idx="231">
                  <c:v>18708</c:v>
                </c:pt>
                <c:pt idx="232">
                  <c:v>18699</c:v>
                </c:pt>
                <c:pt idx="233">
                  <c:v>18698</c:v>
                </c:pt>
                <c:pt idx="234">
                  <c:v>18702</c:v>
                </c:pt>
                <c:pt idx="235">
                  <c:v>18709</c:v>
                </c:pt>
                <c:pt idx="236">
                  <c:v>18712</c:v>
                </c:pt>
                <c:pt idx="237">
                  <c:v>18707</c:v>
                </c:pt>
                <c:pt idx="238">
                  <c:v>18704</c:v>
                </c:pt>
                <c:pt idx="239">
                  <c:v>18699</c:v>
                </c:pt>
                <c:pt idx="240">
                  <c:v>18691</c:v>
                </c:pt>
                <c:pt idx="241">
                  <c:v>18686</c:v>
                </c:pt>
                <c:pt idx="242">
                  <c:v>18679</c:v>
                </c:pt>
                <c:pt idx="243">
                  <c:v>18676</c:v>
                </c:pt>
                <c:pt idx="244">
                  <c:v>18679</c:v>
                </c:pt>
                <c:pt idx="245">
                  <c:v>18677</c:v>
                </c:pt>
                <c:pt idx="246">
                  <c:v>18679</c:v>
                </c:pt>
                <c:pt idx="247">
                  <c:v>18664</c:v>
                </c:pt>
                <c:pt idx="248">
                  <c:v>18660</c:v>
                </c:pt>
                <c:pt idx="249">
                  <c:v>18665</c:v>
                </c:pt>
                <c:pt idx="250">
                  <c:v>18660</c:v>
                </c:pt>
                <c:pt idx="251">
                  <c:v>18660</c:v>
                </c:pt>
                <c:pt idx="252">
                  <c:v>18665</c:v>
                </c:pt>
                <c:pt idx="253">
                  <c:v>18669</c:v>
                </c:pt>
                <c:pt idx="254">
                  <c:v>18653</c:v>
                </c:pt>
                <c:pt idx="255">
                  <c:v>18648</c:v>
                </c:pt>
                <c:pt idx="256">
                  <c:v>18645</c:v>
                </c:pt>
                <c:pt idx="257">
                  <c:v>18650</c:v>
                </c:pt>
                <c:pt idx="258">
                  <c:v>18649</c:v>
                </c:pt>
                <c:pt idx="259">
                  <c:v>18648</c:v>
                </c:pt>
                <c:pt idx="260">
                  <c:v>18639</c:v>
                </c:pt>
                <c:pt idx="261">
                  <c:v>18637</c:v>
                </c:pt>
                <c:pt idx="262">
                  <c:v>18632</c:v>
                </c:pt>
                <c:pt idx="263">
                  <c:v>18630</c:v>
                </c:pt>
                <c:pt idx="264">
                  <c:v>18635</c:v>
                </c:pt>
                <c:pt idx="265">
                  <c:v>18653</c:v>
                </c:pt>
                <c:pt idx="266">
                  <c:v>18652</c:v>
                </c:pt>
                <c:pt idx="267">
                  <c:v>18665</c:v>
                </c:pt>
                <c:pt idx="268">
                  <c:v>18658</c:v>
                </c:pt>
                <c:pt idx="269">
                  <c:v>18659</c:v>
                </c:pt>
                <c:pt idx="270">
                  <c:v>18653</c:v>
                </c:pt>
                <c:pt idx="271">
                  <c:v>18646</c:v>
                </c:pt>
                <c:pt idx="272">
                  <c:v>18652</c:v>
                </c:pt>
                <c:pt idx="273">
                  <c:v>18655</c:v>
                </c:pt>
                <c:pt idx="274">
                  <c:v>18654</c:v>
                </c:pt>
                <c:pt idx="275">
                  <c:v>18647</c:v>
                </c:pt>
                <c:pt idx="276">
                  <c:v>18638</c:v>
                </c:pt>
                <c:pt idx="277">
                  <c:v>18640</c:v>
                </c:pt>
                <c:pt idx="278">
                  <c:v>18641</c:v>
                </c:pt>
                <c:pt idx="279">
                  <c:v>18644</c:v>
                </c:pt>
                <c:pt idx="280">
                  <c:v>18629</c:v>
                </c:pt>
                <c:pt idx="281">
                  <c:v>18638</c:v>
                </c:pt>
                <c:pt idx="282">
                  <c:v>18637</c:v>
                </c:pt>
                <c:pt idx="283">
                  <c:v>18633</c:v>
                </c:pt>
                <c:pt idx="284">
                  <c:v>18640</c:v>
                </c:pt>
                <c:pt idx="285">
                  <c:v>18646</c:v>
                </c:pt>
                <c:pt idx="286">
                  <c:v>18638</c:v>
                </c:pt>
                <c:pt idx="287">
                  <c:v>18646</c:v>
                </c:pt>
                <c:pt idx="288">
                  <c:v>18649</c:v>
                </c:pt>
                <c:pt idx="289">
                  <c:v>18642</c:v>
                </c:pt>
                <c:pt idx="290">
                  <c:v>18654</c:v>
                </c:pt>
                <c:pt idx="291">
                  <c:v>18665</c:v>
                </c:pt>
                <c:pt idx="292">
                  <c:v>18675</c:v>
                </c:pt>
                <c:pt idx="293">
                  <c:v>18678</c:v>
                </c:pt>
                <c:pt idx="294">
                  <c:v>18681</c:v>
                </c:pt>
                <c:pt idx="295">
                  <c:v>18686</c:v>
                </c:pt>
                <c:pt idx="296">
                  <c:v>18683</c:v>
                </c:pt>
                <c:pt idx="297">
                  <c:v>18693</c:v>
                </c:pt>
                <c:pt idx="298">
                  <c:v>18691</c:v>
                </c:pt>
                <c:pt idx="299">
                  <c:v>18700</c:v>
                </c:pt>
                <c:pt idx="300">
                  <c:v>18698</c:v>
                </c:pt>
                <c:pt idx="301">
                  <c:v>18705</c:v>
                </c:pt>
                <c:pt idx="302">
                  <c:v>18719</c:v>
                </c:pt>
                <c:pt idx="303">
                  <c:v>18655</c:v>
                </c:pt>
                <c:pt idx="304">
                  <c:v>18722</c:v>
                </c:pt>
                <c:pt idx="305">
                  <c:v>18726</c:v>
                </c:pt>
                <c:pt idx="306">
                  <c:v>18724</c:v>
                </c:pt>
                <c:pt idx="307">
                  <c:v>18725</c:v>
                </c:pt>
                <c:pt idx="308">
                  <c:v>18731</c:v>
                </c:pt>
                <c:pt idx="309">
                  <c:v>18743</c:v>
                </c:pt>
                <c:pt idx="310">
                  <c:v>18750</c:v>
                </c:pt>
                <c:pt idx="311">
                  <c:v>18755</c:v>
                </c:pt>
                <c:pt idx="312">
                  <c:v>18751</c:v>
                </c:pt>
                <c:pt idx="313">
                  <c:v>18749</c:v>
                </c:pt>
                <c:pt idx="314">
                  <c:v>18744</c:v>
                </c:pt>
                <c:pt idx="315">
                  <c:v>18738</c:v>
                </c:pt>
                <c:pt idx="316">
                  <c:v>18737</c:v>
                </c:pt>
                <c:pt idx="317">
                  <c:v>18733</c:v>
                </c:pt>
                <c:pt idx="318">
                  <c:v>18747</c:v>
                </c:pt>
                <c:pt idx="319">
                  <c:v>18747</c:v>
                </c:pt>
                <c:pt idx="320">
                  <c:v>18753</c:v>
                </c:pt>
                <c:pt idx="321">
                  <c:v>18754</c:v>
                </c:pt>
                <c:pt idx="322">
                  <c:v>18752</c:v>
                </c:pt>
                <c:pt idx="323">
                  <c:v>18751</c:v>
                </c:pt>
                <c:pt idx="324">
                  <c:v>18743</c:v>
                </c:pt>
                <c:pt idx="325">
                  <c:v>18743</c:v>
                </c:pt>
                <c:pt idx="326">
                  <c:v>18738</c:v>
                </c:pt>
                <c:pt idx="327">
                  <c:v>18743</c:v>
                </c:pt>
                <c:pt idx="328">
                  <c:v>18749</c:v>
                </c:pt>
                <c:pt idx="329">
                  <c:v>18746</c:v>
                </c:pt>
                <c:pt idx="330">
                  <c:v>18742</c:v>
                </c:pt>
                <c:pt idx="331">
                  <c:v>18740</c:v>
                </c:pt>
                <c:pt idx="332">
                  <c:v>18734</c:v>
                </c:pt>
                <c:pt idx="333">
                  <c:v>18734</c:v>
                </c:pt>
                <c:pt idx="334">
                  <c:v>18750</c:v>
                </c:pt>
                <c:pt idx="335">
                  <c:v>18756</c:v>
                </c:pt>
                <c:pt idx="336">
                  <c:v>18757</c:v>
                </c:pt>
                <c:pt idx="337">
                  <c:v>18757</c:v>
                </c:pt>
                <c:pt idx="338">
                  <c:v>18752</c:v>
                </c:pt>
                <c:pt idx="339">
                  <c:v>18753</c:v>
                </c:pt>
                <c:pt idx="340">
                  <c:v>18761</c:v>
                </c:pt>
                <c:pt idx="341">
                  <c:v>18764</c:v>
                </c:pt>
                <c:pt idx="342">
                  <c:v>18764</c:v>
                </c:pt>
                <c:pt idx="343">
                  <c:v>18760</c:v>
                </c:pt>
                <c:pt idx="344">
                  <c:v>18756</c:v>
                </c:pt>
                <c:pt idx="345">
                  <c:v>18752</c:v>
                </c:pt>
                <c:pt idx="346">
                  <c:v>18753</c:v>
                </c:pt>
                <c:pt idx="347">
                  <c:v>18759</c:v>
                </c:pt>
                <c:pt idx="348">
                  <c:v>18769</c:v>
                </c:pt>
                <c:pt idx="349">
                  <c:v>18771</c:v>
                </c:pt>
                <c:pt idx="350">
                  <c:v>18769</c:v>
                </c:pt>
                <c:pt idx="351">
                  <c:v>18770</c:v>
                </c:pt>
                <c:pt idx="352">
                  <c:v>18768</c:v>
                </c:pt>
                <c:pt idx="353">
                  <c:v>18772</c:v>
                </c:pt>
                <c:pt idx="354">
                  <c:v>18762</c:v>
                </c:pt>
                <c:pt idx="355">
                  <c:v>18764</c:v>
                </c:pt>
                <c:pt idx="356">
                  <c:v>18768</c:v>
                </c:pt>
                <c:pt idx="357">
                  <c:v>18769</c:v>
                </c:pt>
                <c:pt idx="358">
                  <c:v>18769</c:v>
                </c:pt>
                <c:pt idx="359">
                  <c:v>18757</c:v>
                </c:pt>
                <c:pt idx="360">
                  <c:v>18763</c:v>
                </c:pt>
                <c:pt idx="361">
                  <c:v>18772</c:v>
                </c:pt>
                <c:pt idx="362">
                  <c:v>18780</c:v>
                </c:pt>
                <c:pt idx="363">
                  <c:v>18806</c:v>
                </c:pt>
                <c:pt idx="364">
                  <c:v>18810</c:v>
                </c:pt>
              </c:numCache>
            </c:numRef>
          </c:val>
          <c:smooth val="0"/>
          <c:extLst>
            <c:ext xmlns:c16="http://schemas.microsoft.com/office/drawing/2014/chart" uri="{C3380CC4-5D6E-409C-BE32-E72D297353CC}">
              <c16:uniqueId val="{00000000-7398-4A7C-A8D0-CFE5EB5A5B7A}"/>
            </c:ext>
          </c:extLst>
        </c:ser>
        <c:dLbls>
          <c:showLegendKey val="0"/>
          <c:showVal val="0"/>
          <c:showCatName val="0"/>
          <c:showSerName val="0"/>
          <c:showPercent val="0"/>
          <c:showBubbleSize val="0"/>
        </c:dLbls>
        <c:smooth val="0"/>
        <c:axId val="406969632"/>
        <c:axId val="406961104"/>
      </c:lineChart>
      <c:catAx>
        <c:axId val="406969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961104"/>
        <c:crosses val="autoZero"/>
        <c:auto val="1"/>
        <c:lblAlgn val="ctr"/>
        <c:lblOffset val="100"/>
        <c:noMultiLvlLbl val="0"/>
      </c:catAx>
      <c:valAx>
        <c:axId val="406961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969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comdirect</c:v>
                </c:pt>
              </c:strCache>
            </c:strRef>
          </c:tx>
          <c:spPr>
            <a:ln w="28575" cap="rnd">
              <a:solidFill>
                <a:schemeClr val="accent1"/>
              </a:solidFill>
              <a:round/>
            </a:ln>
            <a:effectLst/>
          </c:spPr>
          <c:marker>
            <c:symbol val="none"/>
          </c:marker>
          <c:cat>
            <c:strRef>
              <c:f>Sheet1!$A$2:$A$13</c:f>
              <c:strCache>
                <c:ptCount val="12"/>
                <c:pt idx="0">
                  <c:v>2022 - 01</c:v>
                </c:pt>
                <c:pt idx="1">
                  <c:v>2022 - 02</c:v>
                </c:pt>
                <c:pt idx="2">
                  <c:v>2022 - 03</c:v>
                </c:pt>
                <c:pt idx="3">
                  <c:v>2022 - 04</c:v>
                </c:pt>
                <c:pt idx="4">
                  <c:v>2022 - 05</c:v>
                </c:pt>
                <c:pt idx="5">
                  <c:v>2022 - 06</c:v>
                </c:pt>
                <c:pt idx="6">
                  <c:v>2022 - 07</c:v>
                </c:pt>
                <c:pt idx="7">
                  <c:v>2022 - 08</c:v>
                </c:pt>
                <c:pt idx="8">
                  <c:v>2022 - 09</c:v>
                </c:pt>
                <c:pt idx="9">
                  <c:v>2022 - 10</c:v>
                </c:pt>
                <c:pt idx="10">
                  <c:v>2022 - 11</c:v>
                </c:pt>
                <c:pt idx="11">
                  <c:v>2022 - 12</c:v>
                </c:pt>
              </c:strCache>
            </c:strRef>
          </c:cat>
          <c:val>
            <c:numRef>
              <c:f>Sheet1!$B$2:$B$13</c:f>
              <c:numCache>
                <c:formatCode>General</c:formatCode>
                <c:ptCount val="12"/>
                <c:pt idx="0">
                  <c:v>0.36531668844050902</c:v>
                </c:pt>
                <c:pt idx="1">
                  <c:v>0.71592141737977599</c:v>
                </c:pt>
                <c:pt idx="2">
                  <c:v>0.18428988559666801</c:v>
                </c:pt>
                <c:pt idx="3">
                  <c:v>0.35595690293604698</c:v>
                </c:pt>
                <c:pt idx="4">
                  <c:v>0.20948390782708101</c:v>
                </c:pt>
                <c:pt idx="5">
                  <c:v>0.128278221208666</c:v>
                </c:pt>
                <c:pt idx="6">
                  <c:v>0.42941874258600199</c:v>
                </c:pt>
                <c:pt idx="7">
                  <c:v>0.40159693841392802</c:v>
                </c:pt>
                <c:pt idx="8">
                  <c:v>0.24234723888849699</c:v>
                </c:pt>
                <c:pt idx="9">
                  <c:v>-0.105623885081213</c:v>
                </c:pt>
                <c:pt idx="10">
                  <c:v>0.14802979393312801</c:v>
                </c:pt>
                <c:pt idx="11">
                  <c:v>-2.8154474215194E-2</c:v>
                </c:pt>
              </c:numCache>
            </c:numRef>
          </c:val>
          <c:smooth val="0"/>
          <c:extLst>
            <c:ext xmlns:c16="http://schemas.microsoft.com/office/drawing/2014/chart" uri="{C3380CC4-5D6E-409C-BE32-E72D297353CC}">
              <c16:uniqueId val="{00000000-3C8D-4709-BDC8-2904C1BE3273}"/>
            </c:ext>
          </c:extLst>
        </c:ser>
        <c:ser>
          <c:idx val="1"/>
          <c:order val="1"/>
          <c:tx>
            <c:strRef>
              <c:f>Sheet1!$C$1</c:f>
              <c:strCache>
                <c:ptCount val="1"/>
                <c:pt idx="0">
                  <c:v>Instagram comdirect</c:v>
                </c:pt>
              </c:strCache>
            </c:strRef>
          </c:tx>
          <c:spPr>
            <a:ln w="28575" cap="rnd">
              <a:solidFill>
                <a:schemeClr val="accent2"/>
              </a:solidFill>
              <a:round/>
            </a:ln>
            <a:effectLst/>
          </c:spPr>
          <c:marker>
            <c:symbol val="none"/>
          </c:marker>
          <c:cat>
            <c:strRef>
              <c:f>Sheet1!$A$2:$A$13</c:f>
              <c:strCache>
                <c:ptCount val="12"/>
                <c:pt idx="0">
                  <c:v>2022 - 01</c:v>
                </c:pt>
                <c:pt idx="1">
                  <c:v>2022 - 02</c:v>
                </c:pt>
                <c:pt idx="2">
                  <c:v>2022 - 03</c:v>
                </c:pt>
                <c:pt idx="3">
                  <c:v>2022 - 04</c:v>
                </c:pt>
                <c:pt idx="4">
                  <c:v>2022 - 05</c:v>
                </c:pt>
                <c:pt idx="5">
                  <c:v>2022 - 06</c:v>
                </c:pt>
                <c:pt idx="6">
                  <c:v>2022 - 07</c:v>
                </c:pt>
                <c:pt idx="7">
                  <c:v>2022 - 08</c:v>
                </c:pt>
                <c:pt idx="8">
                  <c:v>2022 - 09</c:v>
                </c:pt>
                <c:pt idx="9">
                  <c:v>2022 - 10</c:v>
                </c:pt>
                <c:pt idx="10">
                  <c:v>2022 - 11</c:v>
                </c:pt>
                <c:pt idx="11">
                  <c:v>2022 - 12</c:v>
                </c:pt>
              </c:strCache>
            </c:strRef>
          </c:cat>
          <c:val>
            <c:numRef>
              <c:f>Sheet1!$C$2:$C$13</c:f>
              <c:numCache>
                <c:formatCode>General</c:formatCode>
                <c:ptCount val="12"/>
                <c:pt idx="0">
                  <c:v>0.33831714503983401</c:v>
                </c:pt>
                <c:pt idx="1">
                  <c:v>0.34261474874918402</c:v>
                </c:pt>
                <c:pt idx="2">
                  <c:v>-5.4197604465882603E-3</c:v>
                </c:pt>
                <c:pt idx="3">
                  <c:v>0.56368563685636897</c:v>
                </c:pt>
                <c:pt idx="4">
                  <c:v>0.85695806834105803</c:v>
                </c:pt>
                <c:pt idx="5">
                  <c:v>3.7407150109549502E-2</c:v>
                </c:pt>
                <c:pt idx="6">
                  <c:v>-0.144230769230769</c:v>
                </c:pt>
                <c:pt idx="7">
                  <c:v>-7.4894345476916493E-2</c:v>
                </c:pt>
                <c:pt idx="8">
                  <c:v>-0.144547352642004</c:v>
                </c:pt>
                <c:pt idx="9">
                  <c:v>1.60840660518979E-2</c:v>
                </c:pt>
                <c:pt idx="10">
                  <c:v>0.423478960064326</c:v>
                </c:pt>
                <c:pt idx="11">
                  <c:v>0.40567951318458401</c:v>
                </c:pt>
              </c:numCache>
            </c:numRef>
          </c:val>
          <c:smooth val="0"/>
          <c:extLst>
            <c:ext xmlns:c16="http://schemas.microsoft.com/office/drawing/2014/chart" uri="{C3380CC4-5D6E-409C-BE32-E72D297353CC}">
              <c16:uniqueId val="{00000001-3C8D-4709-BDC8-2904C1BE3273}"/>
            </c:ext>
          </c:extLst>
        </c:ser>
        <c:dLbls>
          <c:showLegendKey val="0"/>
          <c:showVal val="0"/>
          <c:showCatName val="0"/>
          <c:showSerName val="0"/>
          <c:showPercent val="0"/>
          <c:showBubbleSize val="0"/>
        </c:dLbls>
        <c:smooth val="0"/>
        <c:axId val="406979800"/>
        <c:axId val="406977176"/>
      </c:lineChart>
      <c:catAx>
        <c:axId val="406979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977176"/>
        <c:crosses val="autoZero"/>
        <c:auto val="1"/>
        <c:lblAlgn val="ctr"/>
        <c:lblOffset val="100"/>
        <c:noMultiLvlLbl val="0"/>
      </c:catAx>
      <c:valAx>
        <c:axId val="406977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979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comdirect</c:v>
                </c:pt>
              </c:strCache>
            </c:strRef>
          </c:tx>
          <c:spPr>
            <a:ln w="28575" cap="rnd">
              <a:solidFill>
                <a:schemeClr val="accent1"/>
              </a:solidFill>
              <a:round/>
            </a:ln>
            <a:effectLst/>
          </c:spPr>
          <c:marker>
            <c:symbol val="none"/>
          </c:marker>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0.40899412989869999</c:v>
                </c:pt>
                <c:pt idx="1">
                  <c:v>0.55007196289996796</c:v>
                </c:pt>
                <c:pt idx="2">
                  <c:v>0.65485308564165201</c:v>
                </c:pt>
                <c:pt idx="3">
                  <c:v>0.476040410039412</c:v>
                </c:pt>
                <c:pt idx="4">
                  <c:v>0.215437713141165</c:v>
                </c:pt>
                <c:pt idx="5">
                  <c:v>0.38150207749979997</c:v>
                </c:pt>
                <c:pt idx="6">
                  <c:v>0.75341469846305598</c:v>
                </c:pt>
                <c:pt idx="7">
                  <c:v>0.33949509481025703</c:v>
                </c:pt>
                <c:pt idx="8">
                  <c:v>0.26172050805333402</c:v>
                </c:pt>
                <c:pt idx="9">
                  <c:v>0.64003041518901505</c:v>
                </c:pt>
                <c:pt idx="10">
                  <c:v>0.582575793388589</c:v>
                </c:pt>
                <c:pt idx="11">
                  <c:v>0.103391573778861</c:v>
                </c:pt>
              </c:numCache>
            </c:numRef>
          </c:val>
          <c:smooth val="0"/>
          <c:extLst>
            <c:ext xmlns:c16="http://schemas.microsoft.com/office/drawing/2014/chart" uri="{C3380CC4-5D6E-409C-BE32-E72D297353CC}">
              <c16:uniqueId val="{00000000-B6C0-42CA-991C-0E7DCFFD3714}"/>
            </c:ext>
          </c:extLst>
        </c:ser>
        <c:ser>
          <c:idx val="1"/>
          <c:order val="1"/>
          <c:tx>
            <c:strRef>
              <c:f>Sheet1!$C$1</c:f>
              <c:strCache>
                <c:ptCount val="1"/>
                <c:pt idx="0">
                  <c:v>KPI</c:v>
                </c:pt>
              </c:strCache>
            </c:strRef>
          </c:tx>
          <c:spPr>
            <a:ln w="28575" cap="rnd">
              <a:solidFill>
                <a:schemeClr val="accent2"/>
              </a:solidFill>
              <a:round/>
            </a:ln>
            <a:effectLst/>
          </c:spPr>
          <c:marker>
            <c:symbol val="none"/>
          </c:marker>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Sheet1!$C$2:$C$13</c:f>
              <c:numCache>
                <c:formatCode>General</c:formatCode>
                <c:ptCount val="12"/>
                <c:pt idx="0">
                  <c:v>0.41</c:v>
                </c:pt>
                <c:pt idx="1">
                  <c:v>0.41</c:v>
                </c:pt>
                <c:pt idx="2">
                  <c:v>0.41</c:v>
                </c:pt>
                <c:pt idx="3">
                  <c:v>0.41</c:v>
                </c:pt>
                <c:pt idx="4">
                  <c:v>0.41</c:v>
                </c:pt>
                <c:pt idx="5">
                  <c:v>0.41</c:v>
                </c:pt>
                <c:pt idx="6">
                  <c:v>0.41</c:v>
                </c:pt>
                <c:pt idx="7">
                  <c:v>0.41</c:v>
                </c:pt>
                <c:pt idx="8">
                  <c:v>0.41</c:v>
                </c:pt>
                <c:pt idx="9">
                  <c:v>0.41</c:v>
                </c:pt>
                <c:pt idx="10">
                  <c:v>0.41</c:v>
                </c:pt>
                <c:pt idx="11">
                  <c:v>0.41</c:v>
                </c:pt>
              </c:numCache>
            </c:numRef>
          </c:val>
          <c:smooth val="0"/>
          <c:extLst>
            <c:ext xmlns:c16="http://schemas.microsoft.com/office/drawing/2014/chart" uri="{C3380CC4-5D6E-409C-BE32-E72D297353CC}">
              <c16:uniqueId val="{00000001-B6C0-42CA-991C-0E7DCFFD3714}"/>
            </c:ext>
          </c:extLst>
        </c:ser>
        <c:dLbls>
          <c:showLegendKey val="0"/>
          <c:showVal val="0"/>
          <c:showCatName val="0"/>
          <c:showSerName val="0"/>
          <c:showPercent val="0"/>
          <c:showBubbleSize val="0"/>
        </c:dLbls>
        <c:smooth val="0"/>
        <c:axId val="406973568"/>
        <c:axId val="406972256"/>
      </c:lineChart>
      <c:catAx>
        <c:axId val="406973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972256"/>
        <c:crosses val="autoZero"/>
        <c:auto val="1"/>
        <c:lblAlgn val="ctr"/>
        <c:lblOffset val="100"/>
        <c:noMultiLvlLbl val="0"/>
      </c:catAx>
      <c:valAx>
        <c:axId val="406972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973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comdirect</c:v>
                </c:pt>
              </c:strCache>
            </c:strRef>
          </c:tx>
          <c:spPr>
            <a:ln w="28575" cap="rnd">
              <a:solidFill>
                <a:schemeClr val="accent1"/>
              </a:solidFill>
              <a:round/>
            </a:ln>
            <a:effectLst/>
          </c:spPr>
          <c:marker>
            <c:symbol val="none"/>
          </c:marker>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2.7527347036903498</c:v>
                </c:pt>
                <c:pt idx="1">
                  <c:v>2.0351709148389601</c:v>
                </c:pt>
                <c:pt idx="2">
                  <c:v>1.03958416633347</c:v>
                </c:pt>
                <c:pt idx="3">
                  <c:v>2.2836843440751098</c:v>
                </c:pt>
                <c:pt idx="4">
                  <c:v>1.90034762456547</c:v>
                </c:pt>
                <c:pt idx="5">
                  <c:v>2.7027027027027</c:v>
                </c:pt>
                <c:pt idx="6">
                  <c:v>1.6028708133971299</c:v>
                </c:pt>
                <c:pt idx="7">
                  <c:v>2.5826159400166602</c:v>
                </c:pt>
                <c:pt idx="8">
                  <c:v>1.2518054886856</c:v>
                </c:pt>
                <c:pt idx="9">
                  <c:v>2.3545706371191102</c:v>
                </c:pt>
                <c:pt idx="10">
                  <c:v>2.3488773747841099</c:v>
                </c:pt>
                <c:pt idx="11">
                  <c:v>1.0774606872451999</c:v>
                </c:pt>
              </c:numCache>
            </c:numRef>
          </c:val>
          <c:smooth val="0"/>
          <c:extLst>
            <c:ext xmlns:c16="http://schemas.microsoft.com/office/drawing/2014/chart" uri="{C3380CC4-5D6E-409C-BE32-E72D297353CC}">
              <c16:uniqueId val="{00000000-A8A5-4E38-A3BC-6BDB186781B8}"/>
            </c:ext>
          </c:extLst>
        </c:ser>
        <c:ser>
          <c:idx val="1"/>
          <c:order val="1"/>
          <c:tx>
            <c:strRef>
              <c:f>Sheet1!$C$1</c:f>
              <c:strCache>
                <c:ptCount val="1"/>
                <c:pt idx="0">
                  <c:v>KPI</c:v>
                </c:pt>
              </c:strCache>
            </c:strRef>
          </c:tx>
          <c:spPr>
            <a:ln w="28575" cap="rnd">
              <a:solidFill>
                <a:schemeClr val="accent2"/>
              </a:solidFill>
              <a:round/>
            </a:ln>
            <a:effectLst/>
          </c:spPr>
          <c:marker>
            <c:symbol val="none"/>
          </c:marker>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Sheet1!$C$2:$C$13</c:f>
              <c:numCache>
                <c:formatCode>General</c:formatCode>
                <c:ptCount val="12"/>
                <c:pt idx="0">
                  <c:v>2.0099999999999998</c:v>
                </c:pt>
                <c:pt idx="1">
                  <c:v>2.0099999999999998</c:v>
                </c:pt>
                <c:pt idx="2">
                  <c:v>2.0099999999999998</c:v>
                </c:pt>
                <c:pt idx="3">
                  <c:v>2.0099999999999998</c:v>
                </c:pt>
                <c:pt idx="4">
                  <c:v>2.0099999999999998</c:v>
                </c:pt>
                <c:pt idx="5">
                  <c:v>2.0099999999999998</c:v>
                </c:pt>
                <c:pt idx="6">
                  <c:v>2.0099999999999998</c:v>
                </c:pt>
                <c:pt idx="7">
                  <c:v>2.0099999999999998</c:v>
                </c:pt>
                <c:pt idx="8">
                  <c:v>2.0099999999999998</c:v>
                </c:pt>
                <c:pt idx="9">
                  <c:v>2.0099999999999998</c:v>
                </c:pt>
                <c:pt idx="10">
                  <c:v>2.0099999999999998</c:v>
                </c:pt>
                <c:pt idx="11">
                  <c:v>2.0099999999999998</c:v>
                </c:pt>
              </c:numCache>
            </c:numRef>
          </c:val>
          <c:smooth val="0"/>
          <c:extLst>
            <c:ext xmlns:c16="http://schemas.microsoft.com/office/drawing/2014/chart" uri="{C3380CC4-5D6E-409C-BE32-E72D297353CC}">
              <c16:uniqueId val="{00000001-A8A5-4E38-A3BC-6BDB186781B8}"/>
            </c:ext>
          </c:extLst>
        </c:ser>
        <c:dLbls>
          <c:showLegendKey val="0"/>
          <c:showVal val="0"/>
          <c:showCatName val="0"/>
          <c:showSerName val="0"/>
          <c:showPercent val="0"/>
          <c:showBubbleSize val="0"/>
        </c:dLbls>
        <c:smooth val="0"/>
        <c:axId val="406962416"/>
        <c:axId val="410828240"/>
      </c:lineChart>
      <c:catAx>
        <c:axId val="406962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828240"/>
        <c:crosses val="autoZero"/>
        <c:auto val="1"/>
        <c:lblAlgn val="ctr"/>
        <c:lblOffset val="100"/>
        <c:noMultiLvlLbl val="0"/>
      </c:catAx>
      <c:valAx>
        <c:axId val="410828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962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strRef>
              <c:f>Sheet1!$A$2:$A$366</c:f>
              <c:strCache>
                <c:ptCount val="365"/>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pt idx="346">
                  <c:v>13.12.2022</c:v>
                </c:pt>
                <c:pt idx="347">
                  <c:v>14.12.2022</c:v>
                </c:pt>
                <c:pt idx="348">
                  <c:v>15.12.2022</c:v>
                </c:pt>
                <c:pt idx="349">
                  <c:v>16.12.2022</c:v>
                </c:pt>
                <c:pt idx="350">
                  <c:v>17.12.2022</c:v>
                </c:pt>
                <c:pt idx="351">
                  <c:v>18.12.2022</c:v>
                </c:pt>
                <c:pt idx="352">
                  <c:v>19.12.2022</c:v>
                </c:pt>
                <c:pt idx="353">
                  <c:v>20.12.2022</c:v>
                </c:pt>
                <c:pt idx="354">
                  <c:v>21.12.2022</c:v>
                </c:pt>
                <c:pt idx="355">
                  <c:v>22.12.2022</c:v>
                </c:pt>
                <c:pt idx="356">
                  <c:v>23.12.2022</c:v>
                </c:pt>
                <c:pt idx="357">
                  <c:v>24.12.2022</c:v>
                </c:pt>
                <c:pt idx="358">
                  <c:v>25.12.2022</c:v>
                </c:pt>
                <c:pt idx="359">
                  <c:v>26.12.2022</c:v>
                </c:pt>
                <c:pt idx="360">
                  <c:v>27.12.2022</c:v>
                </c:pt>
                <c:pt idx="361">
                  <c:v>28.12.2022</c:v>
                </c:pt>
                <c:pt idx="362">
                  <c:v>29.12.2022</c:v>
                </c:pt>
                <c:pt idx="363">
                  <c:v>30.12.2022</c:v>
                </c:pt>
                <c:pt idx="364">
                  <c:v>31.12.2022</c:v>
                </c:pt>
              </c:strCache>
            </c:strRef>
          </c:cat>
          <c:val>
            <c:numRef>
              <c:f>Sheet1!$B$2:$B$366</c:f>
              <c:numCache>
                <c:formatCode>General</c:formatCode>
                <c:ptCount val="365"/>
                <c:pt idx="0">
                  <c:v>-2</c:v>
                </c:pt>
                <c:pt idx="1">
                  <c:v>1</c:v>
                </c:pt>
                <c:pt idx="2">
                  <c:v>-3</c:v>
                </c:pt>
                <c:pt idx="3">
                  <c:v>2</c:v>
                </c:pt>
                <c:pt idx="4">
                  <c:v>-2</c:v>
                </c:pt>
                <c:pt idx="5">
                  <c:v>2</c:v>
                </c:pt>
                <c:pt idx="6">
                  <c:v>6</c:v>
                </c:pt>
                <c:pt idx="7">
                  <c:v>-8</c:v>
                </c:pt>
                <c:pt idx="8">
                  <c:v>2</c:v>
                </c:pt>
                <c:pt idx="9">
                  <c:v>2</c:v>
                </c:pt>
                <c:pt idx="10">
                  <c:v>1</c:v>
                </c:pt>
                <c:pt idx="11">
                  <c:v>4</c:v>
                </c:pt>
                <c:pt idx="12">
                  <c:v>3</c:v>
                </c:pt>
                <c:pt idx="13">
                  <c:v>0</c:v>
                </c:pt>
                <c:pt idx="14">
                  <c:v>5</c:v>
                </c:pt>
                <c:pt idx="15">
                  <c:v>-4</c:v>
                </c:pt>
                <c:pt idx="16">
                  <c:v>-1</c:v>
                </c:pt>
                <c:pt idx="17">
                  <c:v>-5</c:v>
                </c:pt>
                <c:pt idx="18">
                  <c:v>-6</c:v>
                </c:pt>
                <c:pt idx="19">
                  <c:v>1</c:v>
                </c:pt>
                <c:pt idx="20">
                  <c:v>21</c:v>
                </c:pt>
                <c:pt idx="21">
                  <c:v>20</c:v>
                </c:pt>
                <c:pt idx="22">
                  <c:v>13</c:v>
                </c:pt>
                <c:pt idx="23">
                  <c:v>18</c:v>
                </c:pt>
                <c:pt idx="24">
                  <c:v>13</c:v>
                </c:pt>
                <c:pt idx="25">
                  <c:v>15</c:v>
                </c:pt>
                <c:pt idx="26">
                  <c:v>12</c:v>
                </c:pt>
                <c:pt idx="27">
                  <c:v>14</c:v>
                </c:pt>
                <c:pt idx="28">
                  <c:v>5</c:v>
                </c:pt>
                <c:pt idx="29">
                  <c:v>11</c:v>
                </c:pt>
                <c:pt idx="30">
                  <c:v>11</c:v>
                </c:pt>
                <c:pt idx="31">
                  <c:v>12</c:v>
                </c:pt>
                <c:pt idx="32">
                  <c:v>8</c:v>
                </c:pt>
                <c:pt idx="33">
                  <c:v>10</c:v>
                </c:pt>
                <c:pt idx="34">
                  <c:v>5</c:v>
                </c:pt>
                <c:pt idx="35">
                  <c:v>10</c:v>
                </c:pt>
                <c:pt idx="36">
                  <c:v>3</c:v>
                </c:pt>
                <c:pt idx="37">
                  <c:v>18</c:v>
                </c:pt>
                <c:pt idx="38">
                  <c:v>7</c:v>
                </c:pt>
                <c:pt idx="39">
                  <c:v>18</c:v>
                </c:pt>
                <c:pt idx="40">
                  <c:v>3</c:v>
                </c:pt>
                <c:pt idx="41">
                  <c:v>7</c:v>
                </c:pt>
                <c:pt idx="42">
                  <c:v>17</c:v>
                </c:pt>
                <c:pt idx="43">
                  <c:v>12</c:v>
                </c:pt>
                <c:pt idx="44">
                  <c:v>14</c:v>
                </c:pt>
                <c:pt idx="45">
                  <c:v>17</c:v>
                </c:pt>
                <c:pt idx="46">
                  <c:v>19</c:v>
                </c:pt>
                <c:pt idx="47">
                  <c:v>9</c:v>
                </c:pt>
                <c:pt idx="48">
                  <c:v>6</c:v>
                </c:pt>
                <c:pt idx="49">
                  <c:v>10</c:v>
                </c:pt>
                <c:pt idx="50">
                  <c:v>16</c:v>
                </c:pt>
                <c:pt idx="51">
                  <c:v>16</c:v>
                </c:pt>
                <c:pt idx="52">
                  <c:v>8</c:v>
                </c:pt>
                <c:pt idx="53">
                  <c:v>11</c:v>
                </c:pt>
                <c:pt idx="54">
                  <c:v>5</c:v>
                </c:pt>
                <c:pt idx="55">
                  <c:v>5</c:v>
                </c:pt>
                <c:pt idx="56">
                  <c:v>16</c:v>
                </c:pt>
                <c:pt idx="57">
                  <c:v>7</c:v>
                </c:pt>
                <c:pt idx="58">
                  <c:v>8</c:v>
                </c:pt>
                <c:pt idx="59">
                  <c:v>10</c:v>
                </c:pt>
                <c:pt idx="60">
                  <c:v>7</c:v>
                </c:pt>
                <c:pt idx="61">
                  <c:v>17</c:v>
                </c:pt>
                <c:pt idx="62">
                  <c:v>6</c:v>
                </c:pt>
                <c:pt idx="63">
                  <c:v>6</c:v>
                </c:pt>
                <c:pt idx="64">
                  <c:v>3</c:v>
                </c:pt>
                <c:pt idx="65">
                  <c:v>1</c:v>
                </c:pt>
                <c:pt idx="66">
                  <c:v>9</c:v>
                </c:pt>
                <c:pt idx="67">
                  <c:v>9</c:v>
                </c:pt>
                <c:pt idx="68">
                  <c:v>-2</c:v>
                </c:pt>
                <c:pt idx="69">
                  <c:v>7</c:v>
                </c:pt>
                <c:pt idx="70">
                  <c:v>5</c:v>
                </c:pt>
                <c:pt idx="71">
                  <c:v>4</c:v>
                </c:pt>
                <c:pt idx="72">
                  <c:v>-1</c:v>
                </c:pt>
                <c:pt idx="73">
                  <c:v>-4</c:v>
                </c:pt>
                <c:pt idx="74">
                  <c:v>2</c:v>
                </c:pt>
                <c:pt idx="75">
                  <c:v>-3</c:v>
                </c:pt>
                <c:pt idx="76">
                  <c:v>-6</c:v>
                </c:pt>
                <c:pt idx="77">
                  <c:v>-5</c:v>
                </c:pt>
                <c:pt idx="78">
                  <c:v>2</c:v>
                </c:pt>
                <c:pt idx="79">
                  <c:v>1</c:v>
                </c:pt>
                <c:pt idx="80">
                  <c:v>-1</c:v>
                </c:pt>
                <c:pt idx="81">
                  <c:v>0</c:v>
                </c:pt>
                <c:pt idx="82">
                  <c:v>1</c:v>
                </c:pt>
                <c:pt idx="83">
                  <c:v>-9</c:v>
                </c:pt>
                <c:pt idx="84">
                  <c:v>-4</c:v>
                </c:pt>
                <c:pt idx="85">
                  <c:v>-1</c:v>
                </c:pt>
                <c:pt idx="86">
                  <c:v>0</c:v>
                </c:pt>
                <c:pt idx="87">
                  <c:v>6</c:v>
                </c:pt>
                <c:pt idx="88">
                  <c:v>7</c:v>
                </c:pt>
                <c:pt idx="89">
                  <c:v>10</c:v>
                </c:pt>
                <c:pt idx="90">
                  <c:v>-1</c:v>
                </c:pt>
                <c:pt idx="91">
                  <c:v>-3</c:v>
                </c:pt>
                <c:pt idx="92">
                  <c:v>11</c:v>
                </c:pt>
                <c:pt idx="93">
                  <c:v>13</c:v>
                </c:pt>
                <c:pt idx="94">
                  <c:v>6</c:v>
                </c:pt>
                <c:pt idx="95">
                  <c:v>6</c:v>
                </c:pt>
                <c:pt idx="96">
                  <c:v>1</c:v>
                </c:pt>
                <c:pt idx="97">
                  <c:v>5</c:v>
                </c:pt>
                <c:pt idx="98">
                  <c:v>7</c:v>
                </c:pt>
                <c:pt idx="99">
                  <c:v>16</c:v>
                </c:pt>
                <c:pt idx="100">
                  <c:v>5</c:v>
                </c:pt>
                <c:pt idx="101">
                  <c:v>3</c:v>
                </c:pt>
                <c:pt idx="102">
                  <c:v>-5</c:v>
                </c:pt>
                <c:pt idx="103">
                  <c:v>0</c:v>
                </c:pt>
                <c:pt idx="104">
                  <c:v>3</c:v>
                </c:pt>
                <c:pt idx="105">
                  <c:v>8</c:v>
                </c:pt>
                <c:pt idx="106">
                  <c:v>2</c:v>
                </c:pt>
                <c:pt idx="107">
                  <c:v>4</c:v>
                </c:pt>
                <c:pt idx="108">
                  <c:v>-2</c:v>
                </c:pt>
                <c:pt idx="109">
                  <c:v>1</c:v>
                </c:pt>
                <c:pt idx="110">
                  <c:v>5</c:v>
                </c:pt>
                <c:pt idx="111">
                  <c:v>4</c:v>
                </c:pt>
                <c:pt idx="112">
                  <c:v>2</c:v>
                </c:pt>
                <c:pt idx="113">
                  <c:v>13</c:v>
                </c:pt>
                <c:pt idx="114">
                  <c:v>13</c:v>
                </c:pt>
                <c:pt idx="115">
                  <c:v>5</c:v>
                </c:pt>
                <c:pt idx="116">
                  <c:v>7</c:v>
                </c:pt>
                <c:pt idx="117">
                  <c:v>7</c:v>
                </c:pt>
                <c:pt idx="118">
                  <c:v>7</c:v>
                </c:pt>
                <c:pt idx="119">
                  <c:v>6</c:v>
                </c:pt>
                <c:pt idx="120">
                  <c:v>0</c:v>
                </c:pt>
                <c:pt idx="121">
                  <c:v>2</c:v>
                </c:pt>
                <c:pt idx="122">
                  <c:v>6</c:v>
                </c:pt>
                <c:pt idx="123">
                  <c:v>5</c:v>
                </c:pt>
                <c:pt idx="124">
                  <c:v>5</c:v>
                </c:pt>
                <c:pt idx="125">
                  <c:v>6</c:v>
                </c:pt>
                <c:pt idx="126">
                  <c:v>4</c:v>
                </c:pt>
                <c:pt idx="127">
                  <c:v>5</c:v>
                </c:pt>
                <c:pt idx="128">
                  <c:v>8</c:v>
                </c:pt>
                <c:pt idx="129">
                  <c:v>2</c:v>
                </c:pt>
                <c:pt idx="130">
                  <c:v>4</c:v>
                </c:pt>
                <c:pt idx="131">
                  <c:v>8</c:v>
                </c:pt>
                <c:pt idx="132">
                  <c:v>12</c:v>
                </c:pt>
                <c:pt idx="133">
                  <c:v>8</c:v>
                </c:pt>
                <c:pt idx="134">
                  <c:v>-1</c:v>
                </c:pt>
                <c:pt idx="135">
                  <c:v>1</c:v>
                </c:pt>
                <c:pt idx="136">
                  <c:v>13</c:v>
                </c:pt>
                <c:pt idx="137">
                  <c:v>3</c:v>
                </c:pt>
                <c:pt idx="138">
                  <c:v>0</c:v>
                </c:pt>
                <c:pt idx="139">
                  <c:v>3</c:v>
                </c:pt>
                <c:pt idx="140">
                  <c:v>6</c:v>
                </c:pt>
                <c:pt idx="141">
                  <c:v>2</c:v>
                </c:pt>
                <c:pt idx="142">
                  <c:v>1</c:v>
                </c:pt>
                <c:pt idx="143">
                  <c:v>1</c:v>
                </c:pt>
                <c:pt idx="144">
                  <c:v>1</c:v>
                </c:pt>
                <c:pt idx="145">
                  <c:v>-1</c:v>
                </c:pt>
                <c:pt idx="146">
                  <c:v>-7</c:v>
                </c:pt>
                <c:pt idx="147">
                  <c:v>-2</c:v>
                </c:pt>
                <c:pt idx="148">
                  <c:v>-1</c:v>
                </c:pt>
                <c:pt idx="149">
                  <c:v>-4</c:v>
                </c:pt>
                <c:pt idx="150">
                  <c:v>-2</c:v>
                </c:pt>
                <c:pt idx="151">
                  <c:v>0</c:v>
                </c:pt>
                <c:pt idx="152">
                  <c:v>2</c:v>
                </c:pt>
                <c:pt idx="153">
                  <c:v>4</c:v>
                </c:pt>
                <c:pt idx="154">
                  <c:v>2</c:v>
                </c:pt>
                <c:pt idx="155">
                  <c:v>4</c:v>
                </c:pt>
                <c:pt idx="156">
                  <c:v>3</c:v>
                </c:pt>
                <c:pt idx="157">
                  <c:v>0</c:v>
                </c:pt>
                <c:pt idx="158">
                  <c:v>0</c:v>
                </c:pt>
                <c:pt idx="159">
                  <c:v>0</c:v>
                </c:pt>
                <c:pt idx="160">
                  <c:v>6</c:v>
                </c:pt>
                <c:pt idx="161">
                  <c:v>5</c:v>
                </c:pt>
                <c:pt idx="162">
                  <c:v>-3</c:v>
                </c:pt>
                <c:pt idx="163">
                  <c:v>-1</c:v>
                </c:pt>
                <c:pt idx="164">
                  <c:v>-6</c:v>
                </c:pt>
                <c:pt idx="165">
                  <c:v>-3</c:v>
                </c:pt>
                <c:pt idx="166">
                  <c:v>2</c:v>
                </c:pt>
                <c:pt idx="167">
                  <c:v>-2</c:v>
                </c:pt>
                <c:pt idx="168">
                  <c:v>-9</c:v>
                </c:pt>
                <c:pt idx="169">
                  <c:v>1</c:v>
                </c:pt>
                <c:pt idx="170">
                  <c:v>1</c:v>
                </c:pt>
                <c:pt idx="171">
                  <c:v>-1</c:v>
                </c:pt>
                <c:pt idx="172">
                  <c:v>0</c:v>
                </c:pt>
                <c:pt idx="173">
                  <c:v>2</c:v>
                </c:pt>
                <c:pt idx="174">
                  <c:v>5</c:v>
                </c:pt>
                <c:pt idx="175">
                  <c:v>13</c:v>
                </c:pt>
                <c:pt idx="176">
                  <c:v>2</c:v>
                </c:pt>
                <c:pt idx="177">
                  <c:v>6</c:v>
                </c:pt>
                <c:pt idx="178">
                  <c:v>11</c:v>
                </c:pt>
                <c:pt idx="179">
                  <c:v>8</c:v>
                </c:pt>
                <c:pt idx="180">
                  <c:v>2</c:v>
                </c:pt>
                <c:pt idx="181">
                  <c:v>4</c:v>
                </c:pt>
                <c:pt idx="182">
                  <c:v>9</c:v>
                </c:pt>
                <c:pt idx="183">
                  <c:v>6</c:v>
                </c:pt>
                <c:pt idx="184">
                  <c:v>12</c:v>
                </c:pt>
                <c:pt idx="185">
                  <c:v>6</c:v>
                </c:pt>
                <c:pt idx="186">
                  <c:v>2</c:v>
                </c:pt>
                <c:pt idx="187">
                  <c:v>9</c:v>
                </c:pt>
                <c:pt idx="188">
                  <c:v>12</c:v>
                </c:pt>
                <c:pt idx="189">
                  <c:v>18</c:v>
                </c:pt>
                <c:pt idx="190">
                  <c:v>6</c:v>
                </c:pt>
                <c:pt idx="191">
                  <c:v>4</c:v>
                </c:pt>
                <c:pt idx="192">
                  <c:v>4</c:v>
                </c:pt>
                <c:pt idx="193">
                  <c:v>8</c:v>
                </c:pt>
                <c:pt idx="194">
                  <c:v>3</c:v>
                </c:pt>
                <c:pt idx="195">
                  <c:v>0</c:v>
                </c:pt>
                <c:pt idx="196">
                  <c:v>2</c:v>
                </c:pt>
                <c:pt idx="197">
                  <c:v>2</c:v>
                </c:pt>
                <c:pt idx="198">
                  <c:v>7</c:v>
                </c:pt>
                <c:pt idx="199">
                  <c:v>3</c:v>
                </c:pt>
                <c:pt idx="200">
                  <c:v>11</c:v>
                </c:pt>
                <c:pt idx="201">
                  <c:v>1</c:v>
                </c:pt>
                <c:pt idx="202">
                  <c:v>8</c:v>
                </c:pt>
                <c:pt idx="203">
                  <c:v>12</c:v>
                </c:pt>
                <c:pt idx="204">
                  <c:v>7</c:v>
                </c:pt>
                <c:pt idx="205">
                  <c:v>8</c:v>
                </c:pt>
                <c:pt idx="206">
                  <c:v>5</c:v>
                </c:pt>
                <c:pt idx="207">
                  <c:v>0</c:v>
                </c:pt>
                <c:pt idx="208">
                  <c:v>3</c:v>
                </c:pt>
                <c:pt idx="209">
                  <c:v>2</c:v>
                </c:pt>
                <c:pt idx="210">
                  <c:v>3</c:v>
                </c:pt>
                <c:pt idx="211">
                  <c:v>4</c:v>
                </c:pt>
                <c:pt idx="212">
                  <c:v>6</c:v>
                </c:pt>
                <c:pt idx="213">
                  <c:v>2</c:v>
                </c:pt>
                <c:pt idx="214">
                  <c:v>6</c:v>
                </c:pt>
                <c:pt idx="215">
                  <c:v>3</c:v>
                </c:pt>
                <c:pt idx="216">
                  <c:v>10</c:v>
                </c:pt>
                <c:pt idx="217">
                  <c:v>4</c:v>
                </c:pt>
                <c:pt idx="218">
                  <c:v>6</c:v>
                </c:pt>
                <c:pt idx="219">
                  <c:v>3</c:v>
                </c:pt>
                <c:pt idx="220">
                  <c:v>8</c:v>
                </c:pt>
                <c:pt idx="221">
                  <c:v>4</c:v>
                </c:pt>
                <c:pt idx="222">
                  <c:v>8</c:v>
                </c:pt>
                <c:pt idx="223">
                  <c:v>0</c:v>
                </c:pt>
                <c:pt idx="224">
                  <c:v>3</c:v>
                </c:pt>
                <c:pt idx="225">
                  <c:v>8</c:v>
                </c:pt>
                <c:pt idx="226">
                  <c:v>10</c:v>
                </c:pt>
                <c:pt idx="227">
                  <c:v>7</c:v>
                </c:pt>
                <c:pt idx="228">
                  <c:v>5</c:v>
                </c:pt>
                <c:pt idx="229">
                  <c:v>7</c:v>
                </c:pt>
                <c:pt idx="230">
                  <c:v>0</c:v>
                </c:pt>
                <c:pt idx="231">
                  <c:v>10</c:v>
                </c:pt>
                <c:pt idx="232">
                  <c:v>3</c:v>
                </c:pt>
                <c:pt idx="233">
                  <c:v>10</c:v>
                </c:pt>
                <c:pt idx="234">
                  <c:v>3</c:v>
                </c:pt>
                <c:pt idx="235">
                  <c:v>10</c:v>
                </c:pt>
                <c:pt idx="236">
                  <c:v>6</c:v>
                </c:pt>
                <c:pt idx="237">
                  <c:v>1</c:v>
                </c:pt>
                <c:pt idx="238">
                  <c:v>8</c:v>
                </c:pt>
                <c:pt idx="239">
                  <c:v>5</c:v>
                </c:pt>
                <c:pt idx="240">
                  <c:v>5</c:v>
                </c:pt>
                <c:pt idx="241">
                  <c:v>4</c:v>
                </c:pt>
                <c:pt idx="242">
                  <c:v>5</c:v>
                </c:pt>
                <c:pt idx="243">
                  <c:v>3</c:v>
                </c:pt>
                <c:pt idx="244">
                  <c:v>6</c:v>
                </c:pt>
                <c:pt idx="245">
                  <c:v>7</c:v>
                </c:pt>
                <c:pt idx="246">
                  <c:v>4</c:v>
                </c:pt>
                <c:pt idx="247">
                  <c:v>3</c:v>
                </c:pt>
                <c:pt idx="248">
                  <c:v>1</c:v>
                </c:pt>
                <c:pt idx="249">
                  <c:v>6</c:v>
                </c:pt>
                <c:pt idx="250">
                  <c:v>7</c:v>
                </c:pt>
                <c:pt idx="251">
                  <c:v>9</c:v>
                </c:pt>
                <c:pt idx="252">
                  <c:v>14</c:v>
                </c:pt>
                <c:pt idx="253">
                  <c:v>5</c:v>
                </c:pt>
                <c:pt idx="254">
                  <c:v>9</c:v>
                </c:pt>
                <c:pt idx="255">
                  <c:v>-10</c:v>
                </c:pt>
                <c:pt idx="256">
                  <c:v>4</c:v>
                </c:pt>
                <c:pt idx="257">
                  <c:v>1</c:v>
                </c:pt>
                <c:pt idx="258">
                  <c:v>1</c:v>
                </c:pt>
                <c:pt idx="259">
                  <c:v>1</c:v>
                </c:pt>
                <c:pt idx="260">
                  <c:v>6</c:v>
                </c:pt>
                <c:pt idx="261">
                  <c:v>-2</c:v>
                </c:pt>
                <c:pt idx="262">
                  <c:v>1</c:v>
                </c:pt>
                <c:pt idx="263">
                  <c:v>1</c:v>
                </c:pt>
                <c:pt idx="264">
                  <c:v>2</c:v>
                </c:pt>
                <c:pt idx="265">
                  <c:v>8</c:v>
                </c:pt>
                <c:pt idx="266">
                  <c:v>8</c:v>
                </c:pt>
                <c:pt idx="267">
                  <c:v>6</c:v>
                </c:pt>
                <c:pt idx="268">
                  <c:v>3</c:v>
                </c:pt>
                <c:pt idx="269">
                  <c:v>1</c:v>
                </c:pt>
                <c:pt idx="270">
                  <c:v>-1</c:v>
                </c:pt>
                <c:pt idx="271">
                  <c:v>1</c:v>
                </c:pt>
                <c:pt idx="272">
                  <c:v>-2</c:v>
                </c:pt>
                <c:pt idx="273">
                  <c:v>0</c:v>
                </c:pt>
                <c:pt idx="274">
                  <c:v>2</c:v>
                </c:pt>
                <c:pt idx="275">
                  <c:v>-15</c:v>
                </c:pt>
                <c:pt idx="276">
                  <c:v>-24</c:v>
                </c:pt>
                <c:pt idx="277">
                  <c:v>-17</c:v>
                </c:pt>
                <c:pt idx="278">
                  <c:v>-18</c:v>
                </c:pt>
                <c:pt idx="279">
                  <c:v>-12</c:v>
                </c:pt>
                <c:pt idx="280">
                  <c:v>0</c:v>
                </c:pt>
                <c:pt idx="281">
                  <c:v>1</c:v>
                </c:pt>
                <c:pt idx="282">
                  <c:v>-4</c:v>
                </c:pt>
                <c:pt idx="283">
                  <c:v>0</c:v>
                </c:pt>
                <c:pt idx="284">
                  <c:v>-1</c:v>
                </c:pt>
                <c:pt idx="285">
                  <c:v>2</c:v>
                </c:pt>
                <c:pt idx="286">
                  <c:v>6</c:v>
                </c:pt>
                <c:pt idx="287">
                  <c:v>-2</c:v>
                </c:pt>
                <c:pt idx="288">
                  <c:v>-2</c:v>
                </c:pt>
                <c:pt idx="289">
                  <c:v>-2</c:v>
                </c:pt>
                <c:pt idx="290">
                  <c:v>1</c:v>
                </c:pt>
                <c:pt idx="291">
                  <c:v>2</c:v>
                </c:pt>
                <c:pt idx="292">
                  <c:v>2</c:v>
                </c:pt>
                <c:pt idx="293">
                  <c:v>13</c:v>
                </c:pt>
                <c:pt idx="294">
                  <c:v>9</c:v>
                </c:pt>
                <c:pt idx="295">
                  <c:v>4</c:v>
                </c:pt>
                <c:pt idx="296">
                  <c:v>4</c:v>
                </c:pt>
                <c:pt idx="297">
                  <c:v>0</c:v>
                </c:pt>
                <c:pt idx="298">
                  <c:v>-1</c:v>
                </c:pt>
                <c:pt idx="299">
                  <c:v>-1</c:v>
                </c:pt>
                <c:pt idx="300">
                  <c:v>6</c:v>
                </c:pt>
                <c:pt idx="301">
                  <c:v>2</c:v>
                </c:pt>
                <c:pt idx="302">
                  <c:v>1</c:v>
                </c:pt>
                <c:pt idx="303">
                  <c:v>-1</c:v>
                </c:pt>
                <c:pt idx="304">
                  <c:v>3</c:v>
                </c:pt>
                <c:pt idx="305">
                  <c:v>3</c:v>
                </c:pt>
                <c:pt idx="306">
                  <c:v>1</c:v>
                </c:pt>
                <c:pt idx="307">
                  <c:v>0</c:v>
                </c:pt>
                <c:pt idx="308">
                  <c:v>3</c:v>
                </c:pt>
                <c:pt idx="309">
                  <c:v>4</c:v>
                </c:pt>
                <c:pt idx="310">
                  <c:v>7</c:v>
                </c:pt>
                <c:pt idx="311">
                  <c:v>0</c:v>
                </c:pt>
                <c:pt idx="312">
                  <c:v>3</c:v>
                </c:pt>
                <c:pt idx="313">
                  <c:v>8</c:v>
                </c:pt>
                <c:pt idx="314">
                  <c:v>2</c:v>
                </c:pt>
                <c:pt idx="315">
                  <c:v>-1</c:v>
                </c:pt>
                <c:pt idx="316">
                  <c:v>2</c:v>
                </c:pt>
                <c:pt idx="317">
                  <c:v>7</c:v>
                </c:pt>
                <c:pt idx="318">
                  <c:v>2</c:v>
                </c:pt>
                <c:pt idx="319">
                  <c:v>5</c:v>
                </c:pt>
                <c:pt idx="320">
                  <c:v>1</c:v>
                </c:pt>
                <c:pt idx="321">
                  <c:v>1</c:v>
                </c:pt>
                <c:pt idx="322">
                  <c:v>4</c:v>
                </c:pt>
                <c:pt idx="323">
                  <c:v>6</c:v>
                </c:pt>
                <c:pt idx="324">
                  <c:v>-1</c:v>
                </c:pt>
                <c:pt idx="325">
                  <c:v>0</c:v>
                </c:pt>
                <c:pt idx="326">
                  <c:v>-1</c:v>
                </c:pt>
                <c:pt idx="327">
                  <c:v>1</c:v>
                </c:pt>
                <c:pt idx="328">
                  <c:v>4</c:v>
                </c:pt>
                <c:pt idx="329">
                  <c:v>0</c:v>
                </c:pt>
                <c:pt idx="330">
                  <c:v>5</c:v>
                </c:pt>
                <c:pt idx="331">
                  <c:v>-2</c:v>
                </c:pt>
                <c:pt idx="332">
                  <c:v>-5</c:v>
                </c:pt>
                <c:pt idx="333">
                  <c:v>1</c:v>
                </c:pt>
                <c:pt idx="334">
                  <c:v>-3</c:v>
                </c:pt>
                <c:pt idx="335">
                  <c:v>-1</c:v>
                </c:pt>
                <c:pt idx="336">
                  <c:v>0</c:v>
                </c:pt>
                <c:pt idx="337">
                  <c:v>-3</c:v>
                </c:pt>
                <c:pt idx="338">
                  <c:v>-1</c:v>
                </c:pt>
                <c:pt idx="339">
                  <c:v>-4</c:v>
                </c:pt>
                <c:pt idx="340">
                  <c:v>3</c:v>
                </c:pt>
                <c:pt idx="341">
                  <c:v>0</c:v>
                </c:pt>
                <c:pt idx="342">
                  <c:v>0</c:v>
                </c:pt>
                <c:pt idx="343">
                  <c:v>1</c:v>
                </c:pt>
                <c:pt idx="344">
                  <c:v>-5</c:v>
                </c:pt>
                <c:pt idx="345">
                  <c:v>-1</c:v>
                </c:pt>
                <c:pt idx="346">
                  <c:v>1</c:v>
                </c:pt>
                <c:pt idx="347">
                  <c:v>0</c:v>
                </c:pt>
                <c:pt idx="348">
                  <c:v>2</c:v>
                </c:pt>
                <c:pt idx="349">
                  <c:v>-1</c:v>
                </c:pt>
                <c:pt idx="350">
                  <c:v>-1</c:v>
                </c:pt>
                <c:pt idx="351">
                  <c:v>3</c:v>
                </c:pt>
                <c:pt idx="352">
                  <c:v>-2</c:v>
                </c:pt>
                <c:pt idx="353">
                  <c:v>-2</c:v>
                </c:pt>
                <c:pt idx="354">
                  <c:v>-4</c:v>
                </c:pt>
                <c:pt idx="355">
                  <c:v>1</c:v>
                </c:pt>
                <c:pt idx="356">
                  <c:v>-1</c:v>
                </c:pt>
                <c:pt idx="357">
                  <c:v>1</c:v>
                </c:pt>
                <c:pt idx="358">
                  <c:v>0</c:v>
                </c:pt>
                <c:pt idx="359">
                  <c:v>3</c:v>
                </c:pt>
                <c:pt idx="360">
                  <c:v>-3</c:v>
                </c:pt>
                <c:pt idx="361">
                  <c:v>-1</c:v>
                </c:pt>
                <c:pt idx="362">
                  <c:v>2</c:v>
                </c:pt>
                <c:pt idx="363">
                  <c:v>3</c:v>
                </c:pt>
                <c:pt idx="364">
                  <c:v>1</c:v>
                </c:pt>
              </c:numCache>
            </c:numRef>
          </c:val>
          <c:extLst>
            <c:ext xmlns:c16="http://schemas.microsoft.com/office/drawing/2014/chart" uri="{C3380CC4-5D6E-409C-BE32-E72D297353CC}">
              <c16:uniqueId val="{00000000-399C-4B6C-91DF-1B622615B5B7}"/>
            </c:ext>
          </c:extLst>
        </c:ser>
        <c:ser>
          <c:idx val="1"/>
          <c:order val="1"/>
          <c:tx>
            <c:strRef>
              <c:f>Sheet1!$C$1</c:f>
              <c:strCache>
                <c:ptCount val="1"/>
                <c:pt idx="0">
                  <c:v>Twitter</c:v>
                </c:pt>
              </c:strCache>
            </c:strRef>
          </c:tx>
          <c:spPr>
            <a:solidFill>
              <a:schemeClr val="accent2"/>
            </a:solidFill>
            <a:ln>
              <a:noFill/>
            </a:ln>
            <a:effectLst/>
          </c:spPr>
          <c:invertIfNegative val="0"/>
          <c:cat>
            <c:strRef>
              <c:f>Sheet1!$A$2:$A$366</c:f>
              <c:strCache>
                <c:ptCount val="365"/>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pt idx="346">
                  <c:v>13.12.2022</c:v>
                </c:pt>
                <c:pt idx="347">
                  <c:v>14.12.2022</c:v>
                </c:pt>
                <c:pt idx="348">
                  <c:v>15.12.2022</c:v>
                </c:pt>
                <c:pt idx="349">
                  <c:v>16.12.2022</c:v>
                </c:pt>
                <c:pt idx="350">
                  <c:v>17.12.2022</c:v>
                </c:pt>
                <c:pt idx="351">
                  <c:v>18.12.2022</c:v>
                </c:pt>
                <c:pt idx="352">
                  <c:v>19.12.2022</c:v>
                </c:pt>
                <c:pt idx="353">
                  <c:v>20.12.2022</c:v>
                </c:pt>
                <c:pt idx="354">
                  <c:v>21.12.2022</c:v>
                </c:pt>
                <c:pt idx="355">
                  <c:v>22.12.2022</c:v>
                </c:pt>
                <c:pt idx="356">
                  <c:v>23.12.2022</c:v>
                </c:pt>
                <c:pt idx="357">
                  <c:v>24.12.2022</c:v>
                </c:pt>
                <c:pt idx="358">
                  <c:v>25.12.2022</c:v>
                </c:pt>
                <c:pt idx="359">
                  <c:v>26.12.2022</c:v>
                </c:pt>
                <c:pt idx="360">
                  <c:v>27.12.2022</c:v>
                </c:pt>
                <c:pt idx="361">
                  <c:v>28.12.2022</c:v>
                </c:pt>
                <c:pt idx="362">
                  <c:v>29.12.2022</c:v>
                </c:pt>
                <c:pt idx="363">
                  <c:v>30.12.2022</c:v>
                </c:pt>
                <c:pt idx="364">
                  <c:v>31.12.2022</c:v>
                </c:pt>
              </c:strCache>
            </c:strRef>
          </c:cat>
          <c:val>
            <c:numRef>
              <c:f>Sheet1!$C$2:$C$366</c:f>
              <c:numCache>
                <c:formatCode>General</c:formatCode>
                <c:ptCount val="365"/>
                <c:pt idx="0">
                  <c:v>-1</c:v>
                </c:pt>
                <c:pt idx="1">
                  <c:v>2</c:v>
                </c:pt>
                <c:pt idx="2">
                  <c:v>9</c:v>
                </c:pt>
                <c:pt idx="3">
                  <c:v>0</c:v>
                </c:pt>
                <c:pt idx="4">
                  <c:v>4</c:v>
                </c:pt>
                <c:pt idx="5">
                  <c:v>6</c:v>
                </c:pt>
                <c:pt idx="6">
                  <c:v>1</c:v>
                </c:pt>
                <c:pt idx="7">
                  <c:v>0</c:v>
                </c:pt>
                <c:pt idx="8">
                  <c:v>0</c:v>
                </c:pt>
                <c:pt idx="9">
                  <c:v>-2</c:v>
                </c:pt>
                <c:pt idx="10">
                  <c:v>-1</c:v>
                </c:pt>
                <c:pt idx="11">
                  <c:v>-1</c:v>
                </c:pt>
                <c:pt idx="12">
                  <c:v>1</c:v>
                </c:pt>
                <c:pt idx="13">
                  <c:v>1</c:v>
                </c:pt>
                <c:pt idx="14">
                  <c:v>-1</c:v>
                </c:pt>
                <c:pt idx="15">
                  <c:v>0</c:v>
                </c:pt>
                <c:pt idx="16">
                  <c:v>-5</c:v>
                </c:pt>
                <c:pt idx="17">
                  <c:v>-1</c:v>
                </c:pt>
                <c:pt idx="18">
                  <c:v>3</c:v>
                </c:pt>
                <c:pt idx="19">
                  <c:v>2</c:v>
                </c:pt>
                <c:pt idx="20">
                  <c:v>3</c:v>
                </c:pt>
                <c:pt idx="21">
                  <c:v>-2</c:v>
                </c:pt>
                <c:pt idx="22">
                  <c:v>-1</c:v>
                </c:pt>
                <c:pt idx="23">
                  <c:v>-1</c:v>
                </c:pt>
                <c:pt idx="24">
                  <c:v>-1</c:v>
                </c:pt>
                <c:pt idx="25">
                  <c:v>2</c:v>
                </c:pt>
                <c:pt idx="26">
                  <c:v>0</c:v>
                </c:pt>
                <c:pt idx="27">
                  <c:v>2</c:v>
                </c:pt>
                <c:pt idx="28">
                  <c:v>6</c:v>
                </c:pt>
                <c:pt idx="29">
                  <c:v>1</c:v>
                </c:pt>
                <c:pt idx="30">
                  <c:v>0</c:v>
                </c:pt>
                <c:pt idx="31">
                  <c:v>0</c:v>
                </c:pt>
                <c:pt idx="32">
                  <c:v>3</c:v>
                </c:pt>
                <c:pt idx="33">
                  <c:v>4</c:v>
                </c:pt>
                <c:pt idx="34">
                  <c:v>7</c:v>
                </c:pt>
                <c:pt idx="35">
                  <c:v>2</c:v>
                </c:pt>
                <c:pt idx="36">
                  <c:v>0</c:v>
                </c:pt>
                <c:pt idx="37">
                  <c:v>-2</c:v>
                </c:pt>
                <c:pt idx="38">
                  <c:v>-3</c:v>
                </c:pt>
                <c:pt idx="39">
                  <c:v>2</c:v>
                </c:pt>
                <c:pt idx="40">
                  <c:v>-2</c:v>
                </c:pt>
                <c:pt idx="41">
                  <c:v>2</c:v>
                </c:pt>
                <c:pt idx="42">
                  <c:v>0</c:v>
                </c:pt>
                <c:pt idx="43">
                  <c:v>2</c:v>
                </c:pt>
                <c:pt idx="44">
                  <c:v>4</c:v>
                </c:pt>
                <c:pt idx="45">
                  <c:v>-1</c:v>
                </c:pt>
                <c:pt idx="46">
                  <c:v>1</c:v>
                </c:pt>
                <c:pt idx="47">
                  <c:v>2</c:v>
                </c:pt>
                <c:pt idx="48">
                  <c:v>-2</c:v>
                </c:pt>
                <c:pt idx="49">
                  <c:v>0</c:v>
                </c:pt>
                <c:pt idx="50">
                  <c:v>-3</c:v>
                </c:pt>
                <c:pt idx="51">
                  <c:v>1</c:v>
                </c:pt>
                <c:pt idx="52">
                  <c:v>-1</c:v>
                </c:pt>
                <c:pt idx="53">
                  <c:v>-1</c:v>
                </c:pt>
                <c:pt idx="54">
                  <c:v>7</c:v>
                </c:pt>
                <c:pt idx="55">
                  <c:v>2</c:v>
                </c:pt>
                <c:pt idx="56">
                  <c:v>-2</c:v>
                </c:pt>
                <c:pt idx="57">
                  <c:v>1</c:v>
                </c:pt>
                <c:pt idx="58">
                  <c:v>1</c:v>
                </c:pt>
                <c:pt idx="59">
                  <c:v>-4</c:v>
                </c:pt>
                <c:pt idx="60">
                  <c:v>4</c:v>
                </c:pt>
                <c:pt idx="61">
                  <c:v>0</c:v>
                </c:pt>
                <c:pt idx="62">
                  <c:v>0</c:v>
                </c:pt>
                <c:pt idx="63">
                  <c:v>3</c:v>
                </c:pt>
                <c:pt idx="64">
                  <c:v>0</c:v>
                </c:pt>
                <c:pt idx="65">
                  <c:v>1</c:v>
                </c:pt>
                <c:pt idx="66">
                  <c:v>1</c:v>
                </c:pt>
                <c:pt idx="67">
                  <c:v>3</c:v>
                </c:pt>
                <c:pt idx="68">
                  <c:v>-1</c:v>
                </c:pt>
                <c:pt idx="69">
                  <c:v>-2</c:v>
                </c:pt>
                <c:pt idx="70">
                  <c:v>-2</c:v>
                </c:pt>
                <c:pt idx="71">
                  <c:v>-1</c:v>
                </c:pt>
                <c:pt idx="72">
                  <c:v>-1</c:v>
                </c:pt>
                <c:pt idx="73">
                  <c:v>1</c:v>
                </c:pt>
                <c:pt idx="74">
                  <c:v>1</c:v>
                </c:pt>
                <c:pt idx="75">
                  <c:v>1</c:v>
                </c:pt>
                <c:pt idx="76">
                  <c:v>-1</c:v>
                </c:pt>
                <c:pt idx="77">
                  <c:v>-1</c:v>
                </c:pt>
                <c:pt idx="78">
                  <c:v>-3</c:v>
                </c:pt>
                <c:pt idx="79">
                  <c:v>1</c:v>
                </c:pt>
                <c:pt idx="80">
                  <c:v>1</c:v>
                </c:pt>
                <c:pt idx="81">
                  <c:v>-1</c:v>
                </c:pt>
                <c:pt idx="82">
                  <c:v>1</c:v>
                </c:pt>
                <c:pt idx="83">
                  <c:v>1</c:v>
                </c:pt>
                <c:pt idx="84">
                  <c:v>1</c:v>
                </c:pt>
                <c:pt idx="85">
                  <c:v>0</c:v>
                </c:pt>
                <c:pt idx="86">
                  <c:v>2</c:v>
                </c:pt>
                <c:pt idx="87">
                  <c:v>1</c:v>
                </c:pt>
                <c:pt idx="88">
                  <c:v>2</c:v>
                </c:pt>
                <c:pt idx="89">
                  <c:v>-1</c:v>
                </c:pt>
                <c:pt idx="90">
                  <c:v>1</c:v>
                </c:pt>
                <c:pt idx="91">
                  <c:v>1</c:v>
                </c:pt>
                <c:pt idx="92">
                  <c:v>0</c:v>
                </c:pt>
                <c:pt idx="93">
                  <c:v>2</c:v>
                </c:pt>
                <c:pt idx="94">
                  <c:v>0</c:v>
                </c:pt>
                <c:pt idx="95">
                  <c:v>5</c:v>
                </c:pt>
                <c:pt idx="96">
                  <c:v>-3</c:v>
                </c:pt>
                <c:pt idx="97">
                  <c:v>1</c:v>
                </c:pt>
                <c:pt idx="98">
                  <c:v>-1</c:v>
                </c:pt>
                <c:pt idx="99">
                  <c:v>1</c:v>
                </c:pt>
                <c:pt idx="100">
                  <c:v>2</c:v>
                </c:pt>
                <c:pt idx="101">
                  <c:v>2</c:v>
                </c:pt>
                <c:pt idx="102">
                  <c:v>0</c:v>
                </c:pt>
                <c:pt idx="103">
                  <c:v>1</c:v>
                </c:pt>
                <c:pt idx="104">
                  <c:v>-3</c:v>
                </c:pt>
                <c:pt idx="105">
                  <c:v>3</c:v>
                </c:pt>
                <c:pt idx="106">
                  <c:v>0</c:v>
                </c:pt>
                <c:pt idx="107">
                  <c:v>-3</c:v>
                </c:pt>
                <c:pt idx="108">
                  <c:v>0</c:v>
                </c:pt>
                <c:pt idx="109">
                  <c:v>2</c:v>
                </c:pt>
                <c:pt idx="110">
                  <c:v>-2</c:v>
                </c:pt>
                <c:pt idx="111">
                  <c:v>-1</c:v>
                </c:pt>
                <c:pt idx="112">
                  <c:v>-2</c:v>
                </c:pt>
                <c:pt idx="113">
                  <c:v>-1</c:v>
                </c:pt>
                <c:pt idx="114">
                  <c:v>3</c:v>
                </c:pt>
                <c:pt idx="115">
                  <c:v>-4</c:v>
                </c:pt>
                <c:pt idx="116">
                  <c:v>5</c:v>
                </c:pt>
                <c:pt idx="117">
                  <c:v>-4</c:v>
                </c:pt>
                <c:pt idx="118">
                  <c:v>-1</c:v>
                </c:pt>
                <c:pt idx="119">
                  <c:v>-1</c:v>
                </c:pt>
                <c:pt idx="120">
                  <c:v>0</c:v>
                </c:pt>
                <c:pt idx="121">
                  <c:v>1</c:v>
                </c:pt>
                <c:pt idx="122">
                  <c:v>-1</c:v>
                </c:pt>
                <c:pt idx="123">
                  <c:v>0</c:v>
                </c:pt>
                <c:pt idx="124">
                  <c:v>0</c:v>
                </c:pt>
                <c:pt idx="125">
                  <c:v>3</c:v>
                </c:pt>
                <c:pt idx="126">
                  <c:v>6</c:v>
                </c:pt>
                <c:pt idx="127">
                  <c:v>1</c:v>
                </c:pt>
                <c:pt idx="128">
                  <c:v>0</c:v>
                </c:pt>
                <c:pt idx="129">
                  <c:v>-3</c:v>
                </c:pt>
                <c:pt idx="130">
                  <c:v>0</c:v>
                </c:pt>
                <c:pt idx="131">
                  <c:v>0</c:v>
                </c:pt>
                <c:pt idx="132">
                  <c:v>-1</c:v>
                </c:pt>
                <c:pt idx="133">
                  <c:v>1</c:v>
                </c:pt>
                <c:pt idx="134">
                  <c:v>0</c:v>
                </c:pt>
                <c:pt idx="135">
                  <c:v>-4</c:v>
                </c:pt>
                <c:pt idx="136">
                  <c:v>0</c:v>
                </c:pt>
                <c:pt idx="137">
                  <c:v>1</c:v>
                </c:pt>
                <c:pt idx="138">
                  <c:v>4</c:v>
                </c:pt>
                <c:pt idx="139">
                  <c:v>2</c:v>
                </c:pt>
                <c:pt idx="140">
                  <c:v>-1</c:v>
                </c:pt>
                <c:pt idx="141">
                  <c:v>-4</c:v>
                </c:pt>
                <c:pt idx="142">
                  <c:v>-1</c:v>
                </c:pt>
                <c:pt idx="143">
                  <c:v>-1</c:v>
                </c:pt>
                <c:pt idx="144">
                  <c:v>1</c:v>
                </c:pt>
                <c:pt idx="145">
                  <c:v>0</c:v>
                </c:pt>
                <c:pt idx="146">
                  <c:v>0</c:v>
                </c:pt>
                <c:pt idx="147">
                  <c:v>0</c:v>
                </c:pt>
                <c:pt idx="148">
                  <c:v>3</c:v>
                </c:pt>
                <c:pt idx="149">
                  <c:v>2</c:v>
                </c:pt>
                <c:pt idx="150">
                  <c:v>-4</c:v>
                </c:pt>
                <c:pt idx="151">
                  <c:v>2</c:v>
                </c:pt>
                <c:pt idx="152">
                  <c:v>-1</c:v>
                </c:pt>
                <c:pt idx="153">
                  <c:v>2</c:v>
                </c:pt>
                <c:pt idx="154">
                  <c:v>-1</c:v>
                </c:pt>
                <c:pt idx="155">
                  <c:v>-2</c:v>
                </c:pt>
                <c:pt idx="156">
                  <c:v>6</c:v>
                </c:pt>
                <c:pt idx="157">
                  <c:v>2</c:v>
                </c:pt>
                <c:pt idx="158">
                  <c:v>0</c:v>
                </c:pt>
                <c:pt idx="159">
                  <c:v>0</c:v>
                </c:pt>
                <c:pt idx="160">
                  <c:v>0</c:v>
                </c:pt>
                <c:pt idx="161">
                  <c:v>1</c:v>
                </c:pt>
                <c:pt idx="162">
                  <c:v>-1</c:v>
                </c:pt>
                <c:pt idx="163">
                  <c:v>-2</c:v>
                </c:pt>
                <c:pt idx="164">
                  <c:v>-1</c:v>
                </c:pt>
                <c:pt idx="165">
                  <c:v>3</c:v>
                </c:pt>
                <c:pt idx="166">
                  <c:v>2</c:v>
                </c:pt>
                <c:pt idx="167">
                  <c:v>-1</c:v>
                </c:pt>
                <c:pt idx="168">
                  <c:v>1</c:v>
                </c:pt>
                <c:pt idx="169">
                  <c:v>-1</c:v>
                </c:pt>
                <c:pt idx="170">
                  <c:v>0</c:v>
                </c:pt>
                <c:pt idx="171">
                  <c:v>3</c:v>
                </c:pt>
                <c:pt idx="172">
                  <c:v>-1</c:v>
                </c:pt>
                <c:pt idx="173">
                  <c:v>-2</c:v>
                </c:pt>
                <c:pt idx="174">
                  <c:v>3</c:v>
                </c:pt>
                <c:pt idx="175">
                  <c:v>0</c:v>
                </c:pt>
                <c:pt idx="176">
                  <c:v>2</c:v>
                </c:pt>
                <c:pt idx="177">
                  <c:v>-1</c:v>
                </c:pt>
                <c:pt idx="178">
                  <c:v>2</c:v>
                </c:pt>
                <c:pt idx="179">
                  <c:v>0</c:v>
                </c:pt>
                <c:pt idx="180">
                  <c:v>-4</c:v>
                </c:pt>
                <c:pt idx="181">
                  <c:v>2</c:v>
                </c:pt>
                <c:pt idx="182">
                  <c:v>-1</c:v>
                </c:pt>
                <c:pt idx="183">
                  <c:v>3</c:v>
                </c:pt>
                <c:pt idx="184">
                  <c:v>2</c:v>
                </c:pt>
                <c:pt idx="185">
                  <c:v>2</c:v>
                </c:pt>
                <c:pt idx="186">
                  <c:v>-4</c:v>
                </c:pt>
                <c:pt idx="187">
                  <c:v>1</c:v>
                </c:pt>
                <c:pt idx="188">
                  <c:v>0</c:v>
                </c:pt>
                <c:pt idx="189">
                  <c:v>-2</c:v>
                </c:pt>
                <c:pt idx="190">
                  <c:v>0</c:v>
                </c:pt>
                <c:pt idx="191">
                  <c:v>3</c:v>
                </c:pt>
                <c:pt idx="192">
                  <c:v>-3</c:v>
                </c:pt>
                <c:pt idx="193">
                  <c:v>1</c:v>
                </c:pt>
                <c:pt idx="194">
                  <c:v>1</c:v>
                </c:pt>
                <c:pt idx="195">
                  <c:v>1</c:v>
                </c:pt>
                <c:pt idx="196">
                  <c:v>-1</c:v>
                </c:pt>
                <c:pt idx="197">
                  <c:v>-3</c:v>
                </c:pt>
                <c:pt idx="198">
                  <c:v>0</c:v>
                </c:pt>
                <c:pt idx="199">
                  <c:v>4</c:v>
                </c:pt>
                <c:pt idx="200">
                  <c:v>-1</c:v>
                </c:pt>
                <c:pt idx="201">
                  <c:v>1</c:v>
                </c:pt>
                <c:pt idx="202">
                  <c:v>1</c:v>
                </c:pt>
                <c:pt idx="203">
                  <c:v>1</c:v>
                </c:pt>
                <c:pt idx="204">
                  <c:v>-2</c:v>
                </c:pt>
                <c:pt idx="205">
                  <c:v>0</c:v>
                </c:pt>
                <c:pt idx="206">
                  <c:v>2</c:v>
                </c:pt>
                <c:pt idx="207">
                  <c:v>6</c:v>
                </c:pt>
                <c:pt idx="208">
                  <c:v>-2</c:v>
                </c:pt>
                <c:pt idx="209">
                  <c:v>-3</c:v>
                </c:pt>
                <c:pt idx="210">
                  <c:v>0</c:v>
                </c:pt>
                <c:pt idx="211">
                  <c:v>0</c:v>
                </c:pt>
                <c:pt idx="212">
                  <c:v>2</c:v>
                </c:pt>
                <c:pt idx="213">
                  <c:v>2</c:v>
                </c:pt>
                <c:pt idx="214">
                  <c:v>4</c:v>
                </c:pt>
                <c:pt idx="215">
                  <c:v>-3</c:v>
                </c:pt>
                <c:pt idx="216">
                  <c:v>-1</c:v>
                </c:pt>
                <c:pt idx="217">
                  <c:v>1</c:v>
                </c:pt>
                <c:pt idx="218">
                  <c:v>3</c:v>
                </c:pt>
                <c:pt idx="219">
                  <c:v>-3</c:v>
                </c:pt>
                <c:pt idx="220">
                  <c:v>3</c:v>
                </c:pt>
                <c:pt idx="221">
                  <c:v>0</c:v>
                </c:pt>
                <c:pt idx="222">
                  <c:v>0</c:v>
                </c:pt>
                <c:pt idx="223">
                  <c:v>-2</c:v>
                </c:pt>
                <c:pt idx="224">
                  <c:v>-2</c:v>
                </c:pt>
                <c:pt idx="225">
                  <c:v>0</c:v>
                </c:pt>
                <c:pt idx="226">
                  <c:v>2</c:v>
                </c:pt>
                <c:pt idx="227">
                  <c:v>0</c:v>
                </c:pt>
                <c:pt idx="228">
                  <c:v>7</c:v>
                </c:pt>
                <c:pt idx="229">
                  <c:v>2</c:v>
                </c:pt>
                <c:pt idx="230">
                  <c:v>3</c:v>
                </c:pt>
                <c:pt idx="231">
                  <c:v>-1</c:v>
                </c:pt>
                <c:pt idx="232">
                  <c:v>0</c:v>
                </c:pt>
                <c:pt idx="233">
                  <c:v>6</c:v>
                </c:pt>
                <c:pt idx="234">
                  <c:v>-1</c:v>
                </c:pt>
                <c:pt idx="235">
                  <c:v>-1</c:v>
                </c:pt>
                <c:pt idx="236">
                  <c:v>-3</c:v>
                </c:pt>
                <c:pt idx="237">
                  <c:v>-2</c:v>
                </c:pt>
                <c:pt idx="238">
                  <c:v>-5</c:v>
                </c:pt>
                <c:pt idx="239">
                  <c:v>-2</c:v>
                </c:pt>
                <c:pt idx="240">
                  <c:v>0</c:v>
                </c:pt>
                <c:pt idx="241">
                  <c:v>-1</c:v>
                </c:pt>
                <c:pt idx="242">
                  <c:v>-1</c:v>
                </c:pt>
                <c:pt idx="243">
                  <c:v>-2</c:v>
                </c:pt>
                <c:pt idx="244">
                  <c:v>1</c:v>
                </c:pt>
                <c:pt idx="245">
                  <c:v>-1</c:v>
                </c:pt>
                <c:pt idx="246">
                  <c:v>-1</c:v>
                </c:pt>
                <c:pt idx="247">
                  <c:v>-2</c:v>
                </c:pt>
                <c:pt idx="248">
                  <c:v>-1</c:v>
                </c:pt>
                <c:pt idx="249">
                  <c:v>0</c:v>
                </c:pt>
                <c:pt idx="250">
                  <c:v>-1</c:v>
                </c:pt>
                <c:pt idx="251">
                  <c:v>1</c:v>
                </c:pt>
                <c:pt idx="252">
                  <c:v>-1</c:v>
                </c:pt>
                <c:pt idx="253">
                  <c:v>-2</c:v>
                </c:pt>
                <c:pt idx="254">
                  <c:v>-2</c:v>
                </c:pt>
                <c:pt idx="255">
                  <c:v>-2</c:v>
                </c:pt>
                <c:pt idx="256">
                  <c:v>0</c:v>
                </c:pt>
                <c:pt idx="257">
                  <c:v>2</c:v>
                </c:pt>
                <c:pt idx="258">
                  <c:v>-3</c:v>
                </c:pt>
                <c:pt idx="259">
                  <c:v>2</c:v>
                </c:pt>
                <c:pt idx="260">
                  <c:v>0</c:v>
                </c:pt>
                <c:pt idx="261">
                  <c:v>-1</c:v>
                </c:pt>
                <c:pt idx="262">
                  <c:v>1</c:v>
                </c:pt>
                <c:pt idx="263">
                  <c:v>1</c:v>
                </c:pt>
                <c:pt idx="264">
                  <c:v>1</c:v>
                </c:pt>
                <c:pt idx="265">
                  <c:v>1</c:v>
                </c:pt>
                <c:pt idx="266">
                  <c:v>-1</c:v>
                </c:pt>
                <c:pt idx="267">
                  <c:v>-2</c:v>
                </c:pt>
                <c:pt idx="268">
                  <c:v>-3</c:v>
                </c:pt>
                <c:pt idx="269">
                  <c:v>-1</c:v>
                </c:pt>
                <c:pt idx="270">
                  <c:v>4</c:v>
                </c:pt>
                <c:pt idx="271">
                  <c:v>-2</c:v>
                </c:pt>
                <c:pt idx="272">
                  <c:v>3</c:v>
                </c:pt>
                <c:pt idx="273">
                  <c:v>-3</c:v>
                </c:pt>
                <c:pt idx="274">
                  <c:v>2</c:v>
                </c:pt>
                <c:pt idx="275">
                  <c:v>3</c:v>
                </c:pt>
                <c:pt idx="276">
                  <c:v>-1</c:v>
                </c:pt>
                <c:pt idx="277">
                  <c:v>-1</c:v>
                </c:pt>
                <c:pt idx="278">
                  <c:v>4</c:v>
                </c:pt>
                <c:pt idx="279">
                  <c:v>-1</c:v>
                </c:pt>
                <c:pt idx="280">
                  <c:v>4</c:v>
                </c:pt>
                <c:pt idx="281">
                  <c:v>6</c:v>
                </c:pt>
                <c:pt idx="282">
                  <c:v>0</c:v>
                </c:pt>
                <c:pt idx="283">
                  <c:v>-2</c:v>
                </c:pt>
                <c:pt idx="284">
                  <c:v>2</c:v>
                </c:pt>
                <c:pt idx="285">
                  <c:v>-3</c:v>
                </c:pt>
                <c:pt idx="286">
                  <c:v>-1</c:v>
                </c:pt>
                <c:pt idx="287">
                  <c:v>1</c:v>
                </c:pt>
                <c:pt idx="288">
                  <c:v>-1</c:v>
                </c:pt>
                <c:pt idx="289">
                  <c:v>3</c:v>
                </c:pt>
                <c:pt idx="290">
                  <c:v>-1</c:v>
                </c:pt>
                <c:pt idx="291">
                  <c:v>1</c:v>
                </c:pt>
                <c:pt idx="292">
                  <c:v>0</c:v>
                </c:pt>
                <c:pt idx="293">
                  <c:v>-2</c:v>
                </c:pt>
                <c:pt idx="294">
                  <c:v>5</c:v>
                </c:pt>
                <c:pt idx="295">
                  <c:v>0</c:v>
                </c:pt>
                <c:pt idx="296">
                  <c:v>5</c:v>
                </c:pt>
                <c:pt idx="297">
                  <c:v>0</c:v>
                </c:pt>
                <c:pt idx="298">
                  <c:v>7</c:v>
                </c:pt>
                <c:pt idx="299">
                  <c:v>2</c:v>
                </c:pt>
                <c:pt idx="300">
                  <c:v>-19</c:v>
                </c:pt>
                <c:pt idx="301">
                  <c:v>-10</c:v>
                </c:pt>
                <c:pt idx="302">
                  <c:v>-3</c:v>
                </c:pt>
                <c:pt idx="303">
                  <c:v>-13</c:v>
                </c:pt>
                <c:pt idx="304">
                  <c:v>-6</c:v>
                </c:pt>
                <c:pt idx="305">
                  <c:v>-2</c:v>
                </c:pt>
                <c:pt idx="306">
                  <c:v>2</c:v>
                </c:pt>
                <c:pt idx="307">
                  <c:v>-6</c:v>
                </c:pt>
                <c:pt idx="308">
                  <c:v>-21</c:v>
                </c:pt>
                <c:pt idx="309">
                  <c:v>-9</c:v>
                </c:pt>
                <c:pt idx="310">
                  <c:v>-12</c:v>
                </c:pt>
                <c:pt idx="311">
                  <c:v>-14</c:v>
                </c:pt>
                <c:pt idx="312">
                  <c:v>-2</c:v>
                </c:pt>
                <c:pt idx="313">
                  <c:v>-4</c:v>
                </c:pt>
                <c:pt idx="314">
                  <c:v>2</c:v>
                </c:pt>
                <c:pt idx="315">
                  <c:v>-6</c:v>
                </c:pt>
                <c:pt idx="316">
                  <c:v>-4</c:v>
                </c:pt>
                <c:pt idx="317">
                  <c:v>2</c:v>
                </c:pt>
                <c:pt idx="318">
                  <c:v>-1</c:v>
                </c:pt>
                <c:pt idx="319">
                  <c:v>1</c:v>
                </c:pt>
                <c:pt idx="320">
                  <c:v>-4</c:v>
                </c:pt>
                <c:pt idx="321">
                  <c:v>-23</c:v>
                </c:pt>
                <c:pt idx="322">
                  <c:v>-3</c:v>
                </c:pt>
                <c:pt idx="323">
                  <c:v>-13</c:v>
                </c:pt>
                <c:pt idx="324">
                  <c:v>-5</c:v>
                </c:pt>
                <c:pt idx="325">
                  <c:v>-1</c:v>
                </c:pt>
                <c:pt idx="326">
                  <c:v>-3</c:v>
                </c:pt>
                <c:pt idx="327">
                  <c:v>-1</c:v>
                </c:pt>
                <c:pt idx="328">
                  <c:v>0</c:v>
                </c:pt>
                <c:pt idx="329">
                  <c:v>2</c:v>
                </c:pt>
                <c:pt idx="330">
                  <c:v>-2</c:v>
                </c:pt>
                <c:pt idx="331">
                  <c:v>-2</c:v>
                </c:pt>
                <c:pt idx="332">
                  <c:v>-2</c:v>
                </c:pt>
                <c:pt idx="333">
                  <c:v>-6</c:v>
                </c:pt>
                <c:pt idx="334">
                  <c:v>-5</c:v>
                </c:pt>
                <c:pt idx="335">
                  <c:v>1</c:v>
                </c:pt>
                <c:pt idx="336">
                  <c:v>-2</c:v>
                </c:pt>
                <c:pt idx="337">
                  <c:v>2</c:v>
                </c:pt>
                <c:pt idx="338">
                  <c:v>0</c:v>
                </c:pt>
                <c:pt idx="339">
                  <c:v>2</c:v>
                </c:pt>
                <c:pt idx="340">
                  <c:v>0</c:v>
                </c:pt>
                <c:pt idx="341">
                  <c:v>1</c:v>
                </c:pt>
                <c:pt idx="342">
                  <c:v>1</c:v>
                </c:pt>
                <c:pt idx="343">
                  <c:v>-3</c:v>
                </c:pt>
                <c:pt idx="344">
                  <c:v>-2</c:v>
                </c:pt>
                <c:pt idx="345">
                  <c:v>0</c:v>
                </c:pt>
                <c:pt idx="346">
                  <c:v>2</c:v>
                </c:pt>
                <c:pt idx="347">
                  <c:v>-4</c:v>
                </c:pt>
                <c:pt idx="348">
                  <c:v>-3</c:v>
                </c:pt>
                <c:pt idx="349">
                  <c:v>-2</c:v>
                </c:pt>
                <c:pt idx="350">
                  <c:v>-6</c:v>
                </c:pt>
                <c:pt idx="351">
                  <c:v>-2</c:v>
                </c:pt>
                <c:pt idx="352">
                  <c:v>-8</c:v>
                </c:pt>
                <c:pt idx="353">
                  <c:v>-1</c:v>
                </c:pt>
                <c:pt idx="354">
                  <c:v>-6</c:v>
                </c:pt>
                <c:pt idx="355">
                  <c:v>-2</c:v>
                </c:pt>
                <c:pt idx="356">
                  <c:v>-2</c:v>
                </c:pt>
                <c:pt idx="357">
                  <c:v>0</c:v>
                </c:pt>
                <c:pt idx="358">
                  <c:v>-2</c:v>
                </c:pt>
                <c:pt idx="359">
                  <c:v>0</c:v>
                </c:pt>
                <c:pt idx="360">
                  <c:v>0</c:v>
                </c:pt>
                <c:pt idx="361">
                  <c:v>-4</c:v>
                </c:pt>
                <c:pt idx="362">
                  <c:v>2</c:v>
                </c:pt>
                <c:pt idx="363">
                  <c:v>-7</c:v>
                </c:pt>
                <c:pt idx="364">
                  <c:v>3</c:v>
                </c:pt>
              </c:numCache>
            </c:numRef>
          </c:val>
          <c:extLst>
            <c:ext xmlns:c16="http://schemas.microsoft.com/office/drawing/2014/chart" uri="{C3380CC4-5D6E-409C-BE32-E72D297353CC}">
              <c16:uniqueId val="{00000001-399C-4B6C-91DF-1B622615B5B7}"/>
            </c:ext>
          </c:extLst>
        </c:ser>
        <c:ser>
          <c:idx val="2"/>
          <c:order val="2"/>
          <c:tx>
            <c:strRef>
              <c:f>Sheet1!$D$1</c:f>
              <c:strCache>
                <c:ptCount val="1"/>
                <c:pt idx="0">
                  <c:v>Instagram</c:v>
                </c:pt>
              </c:strCache>
            </c:strRef>
          </c:tx>
          <c:spPr>
            <a:solidFill>
              <a:schemeClr val="accent3"/>
            </a:solidFill>
            <a:ln>
              <a:noFill/>
            </a:ln>
            <a:effectLst/>
          </c:spPr>
          <c:invertIfNegative val="0"/>
          <c:cat>
            <c:strRef>
              <c:f>Sheet1!$A$2:$A$366</c:f>
              <c:strCache>
                <c:ptCount val="365"/>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pt idx="346">
                  <c:v>13.12.2022</c:v>
                </c:pt>
                <c:pt idx="347">
                  <c:v>14.12.2022</c:v>
                </c:pt>
                <c:pt idx="348">
                  <c:v>15.12.2022</c:v>
                </c:pt>
                <c:pt idx="349">
                  <c:v>16.12.2022</c:v>
                </c:pt>
                <c:pt idx="350">
                  <c:v>17.12.2022</c:v>
                </c:pt>
                <c:pt idx="351">
                  <c:v>18.12.2022</c:v>
                </c:pt>
                <c:pt idx="352">
                  <c:v>19.12.2022</c:v>
                </c:pt>
                <c:pt idx="353">
                  <c:v>20.12.2022</c:v>
                </c:pt>
                <c:pt idx="354">
                  <c:v>21.12.2022</c:v>
                </c:pt>
                <c:pt idx="355">
                  <c:v>22.12.2022</c:v>
                </c:pt>
                <c:pt idx="356">
                  <c:v>23.12.2022</c:v>
                </c:pt>
                <c:pt idx="357">
                  <c:v>24.12.2022</c:v>
                </c:pt>
                <c:pt idx="358">
                  <c:v>25.12.2022</c:v>
                </c:pt>
                <c:pt idx="359">
                  <c:v>26.12.2022</c:v>
                </c:pt>
                <c:pt idx="360">
                  <c:v>27.12.2022</c:v>
                </c:pt>
                <c:pt idx="361">
                  <c:v>28.12.2022</c:v>
                </c:pt>
                <c:pt idx="362">
                  <c:v>29.12.2022</c:v>
                </c:pt>
                <c:pt idx="363">
                  <c:v>30.12.2022</c:v>
                </c:pt>
                <c:pt idx="364">
                  <c:v>31.12.2022</c:v>
                </c:pt>
              </c:strCache>
            </c:strRef>
          </c:cat>
          <c:val>
            <c:numRef>
              <c:f>Sheet1!$D$2:$D$366</c:f>
              <c:numCache>
                <c:formatCode>General</c:formatCode>
                <c:ptCount val="365"/>
                <c:pt idx="0">
                  <c:v>5</c:v>
                </c:pt>
                <c:pt idx="1">
                  <c:v>0</c:v>
                </c:pt>
                <c:pt idx="2">
                  <c:v>-6</c:v>
                </c:pt>
                <c:pt idx="3">
                  <c:v>-4</c:v>
                </c:pt>
                <c:pt idx="4">
                  <c:v>-4</c:v>
                </c:pt>
                <c:pt idx="5">
                  <c:v>23</c:v>
                </c:pt>
                <c:pt idx="6">
                  <c:v>5</c:v>
                </c:pt>
                <c:pt idx="7">
                  <c:v>5</c:v>
                </c:pt>
                <c:pt idx="8">
                  <c:v>6</c:v>
                </c:pt>
                <c:pt idx="9">
                  <c:v>-6</c:v>
                </c:pt>
                <c:pt idx="10">
                  <c:v>-14</c:v>
                </c:pt>
                <c:pt idx="11">
                  <c:v>-2</c:v>
                </c:pt>
                <c:pt idx="12">
                  <c:v>0</c:v>
                </c:pt>
                <c:pt idx="13">
                  <c:v>-10</c:v>
                </c:pt>
                <c:pt idx="14">
                  <c:v>-12</c:v>
                </c:pt>
                <c:pt idx="15">
                  <c:v>-6</c:v>
                </c:pt>
                <c:pt idx="16">
                  <c:v>9</c:v>
                </c:pt>
                <c:pt idx="17">
                  <c:v>-3</c:v>
                </c:pt>
                <c:pt idx="18">
                  <c:v>9</c:v>
                </c:pt>
                <c:pt idx="19">
                  <c:v>7</c:v>
                </c:pt>
                <c:pt idx="20">
                  <c:v>19</c:v>
                </c:pt>
                <c:pt idx="21">
                  <c:v>11</c:v>
                </c:pt>
                <c:pt idx="22">
                  <c:v>21</c:v>
                </c:pt>
                <c:pt idx="23">
                  <c:v>1</c:v>
                </c:pt>
                <c:pt idx="24">
                  <c:v>0</c:v>
                </c:pt>
                <c:pt idx="25">
                  <c:v>6</c:v>
                </c:pt>
                <c:pt idx="26">
                  <c:v>6</c:v>
                </c:pt>
                <c:pt idx="27">
                  <c:v>2</c:v>
                </c:pt>
                <c:pt idx="28">
                  <c:v>4</c:v>
                </c:pt>
                <c:pt idx="29">
                  <c:v>-4</c:v>
                </c:pt>
                <c:pt idx="30">
                  <c:v>-6</c:v>
                </c:pt>
                <c:pt idx="31">
                  <c:v>1</c:v>
                </c:pt>
                <c:pt idx="32">
                  <c:v>0</c:v>
                </c:pt>
                <c:pt idx="33">
                  <c:v>3</c:v>
                </c:pt>
                <c:pt idx="34">
                  <c:v>3</c:v>
                </c:pt>
                <c:pt idx="35">
                  <c:v>-1</c:v>
                </c:pt>
                <c:pt idx="36">
                  <c:v>7</c:v>
                </c:pt>
                <c:pt idx="37">
                  <c:v>3</c:v>
                </c:pt>
                <c:pt idx="38">
                  <c:v>6</c:v>
                </c:pt>
                <c:pt idx="39">
                  <c:v>5</c:v>
                </c:pt>
                <c:pt idx="40">
                  <c:v>13</c:v>
                </c:pt>
                <c:pt idx="41">
                  <c:v>4</c:v>
                </c:pt>
                <c:pt idx="42">
                  <c:v>-10</c:v>
                </c:pt>
                <c:pt idx="43">
                  <c:v>1</c:v>
                </c:pt>
                <c:pt idx="44">
                  <c:v>-7</c:v>
                </c:pt>
                <c:pt idx="45">
                  <c:v>-12</c:v>
                </c:pt>
                <c:pt idx="46">
                  <c:v>2</c:v>
                </c:pt>
                <c:pt idx="47">
                  <c:v>-6</c:v>
                </c:pt>
                <c:pt idx="48">
                  <c:v>3</c:v>
                </c:pt>
                <c:pt idx="49">
                  <c:v>14</c:v>
                </c:pt>
                <c:pt idx="50">
                  <c:v>25</c:v>
                </c:pt>
                <c:pt idx="51">
                  <c:v>17</c:v>
                </c:pt>
                <c:pt idx="52">
                  <c:v>-3</c:v>
                </c:pt>
                <c:pt idx="53">
                  <c:v>-7</c:v>
                </c:pt>
                <c:pt idx="54">
                  <c:v>3</c:v>
                </c:pt>
                <c:pt idx="55">
                  <c:v>-1</c:v>
                </c:pt>
                <c:pt idx="56">
                  <c:v>12</c:v>
                </c:pt>
                <c:pt idx="57">
                  <c:v>-3</c:v>
                </c:pt>
                <c:pt idx="58">
                  <c:v>-9</c:v>
                </c:pt>
                <c:pt idx="59">
                  <c:v>10</c:v>
                </c:pt>
                <c:pt idx="60">
                  <c:v>7</c:v>
                </c:pt>
                <c:pt idx="61">
                  <c:v>5</c:v>
                </c:pt>
                <c:pt idx="62">
                  <c:v>3</c:v>
                </c:pt>
                <c:pt idx="63">
                  <c:v>-7</c:v>
                </c:pt>
                <c:pt idx="64">
                  <c:v>-2</c:v>
                </c:pt>
                <c:pt idx="65">
                  <c:v>-11</c:v>
                </c:pt>
                <c:pt idx="66">
                  <c:v>-3</c:v>
                </c:pt>
                <c:pt idx="67">
                  <c:v>3</c:v>
                </c:pt>
                <c:pt idx="68">
                  <c:v>-4</c:v>
                </c:pt>
                <c:pt idx="69">
                  <c:v>6</c:v>
                </c:pt>
                <c:pt idx="70">
                  <c:v>8</c:v>
                </c:pt>
                <c:pt idx="71">
                  <c:v>-11</c:v>
                </c:pt>
                <c:pt idx="72">
                  <c:v>2</c:v>
                </c:pt>
                <c:pt idx="73">
                  <c:v>0</c:v>
                </c:pt>
                <c:pt idx="74">
                  <c:v>-13</c:v>
                </c:pt>
                <c:pt idx="75">
                  <c:v>8</c:v>
                </c:pt>
                <c:pt idx="76">
                  <c:v>-12</c:v>
                </c:pt>
                <c:pt idx="77">
                  <c:v>15</c:v>
                </c:pt>
                <c:pt idx="78">
                  <c:v>18</c:v>
                </c:pt>
                <c:pt idx="79">
                  <c:v>0</c:v>
                </c:pt>
                <c:pt idx="80">
                  <c:v>-1</c:v>
                </c:pt>
                <c:pt idx="81">
                  <c:v>-10</c:v>
                </c:pt>
                <c:pt idx="82">
                  <c:v>-3</c:v>
                </c:pt>
                <c:pt idx="83">
                  <c:v>5</c:v>
                </c:pt>
                <c:pt idx="84">
                  <c:v>3</c:v>
                </c:pt>
                <c:pt idx="85">
                  <c:v>2</c:v>
                </c:pt>
                <c:pt idx="86">
                  <c:v>-3</c:v>
                </c:pt>
                <c:pt idx="87">
                  <c:v>-5</c:v>
                </c:pt>
                <c:pt idx="88">
                  <c:v>-5</c:v>
                </c:pt>
                <c:pt idx="89">
                  <c:v>-6</c:v>
                </c:pt>
                <c:pt idx="90">
                  <c:v>-3</c:v>
                </c:pt>
                <c:pt idx="91">
                  <c:v>-5</c:v>
                </c:pt>
                <c:pt idx="92">
                  <c:v>0</c:v>
                </c:pt>
                <c:pt idx="93">
                  <c:v>8</c:v>
                </c:pt>
                <c:pt idx="94">
                  <c:v>-8</c:v>
                </c:pt>
                <c:pt idx="95">
                  <c:v>5</c:v>
                </c:pt>
                <c:pt idx="96">
                  <c:v>5</c:v>
                </c:pt>
                <c:pt idx="97">
                  <c:v>16</c:v>
                </c:pt>
                <c:pt idx="98">
                  <c:v>13</c:v>
                </c:pt>
                <c:pt idx="99">
                  <c:v>17</c:v>
                </c:pt>
                <c:pt idx="100">
                  <c:v>7</c:v>
                </c:pt>
                <c:pt idx="101">
                  <c:v>-6</c:v>
                </c:pt>
                <c:pt idx="102">
                  <c:v>-9</c:v>
                </c:pt>
                <c:pt idx="103">
                  <c:v>0</c:v>
                </c:pt>
                <c:pt idx="104">
                  <c:v>1</c:v>
                </c:pt>
                <c:pt idx="105">
                  <c:v>-4</c:v>
                </c:pt>
                <c:pt idx="106">
                  <c:v>-4</c:v>
                </c:pt>
                <c:pt idx="107">
                  <c:v>8</c:v>
                </c:pt>
                <c:pt idx="108">
                  <c:v>2</c:v>
                </c:pt>
                <c:pt idx="109">
                  <c:v>1</c:v>
                </c:pt>
                <c:pt idx="110">
                  <c:v>-2</c:v>
                </c:pt>
                <c:pt idx="111">
                  <c:v>2</c:v>
                </c:pt>
                <c:pt idx="112">
                  <c:v>24</c:v>
                </c:pt>
                <c:pt idx="113">
                  <c:v>16</c:v>
                </c:pt>
                <c:pt idx="114">
                  <c:v>7</c:v>
                </c:pt>
                <c:pt idx="115">
                  <c:v>4</c:v>
                </c:pt>
                <c:pt idx="116">
                  <c:v>6</c:v>
                </c:pt>
                <c:pt idx="117">
                  <c:v>-5</c:v>
                </c:pt>
                <c:pt idx="118">
                  <c:v>1</c:v>
                </c:pt>
                <c:pt idx="119">
                  <c:v>7</c:v>
                </c:pt>
                <c:pt idx="120">
                  <c:v>2</c:v>
                </c:pt>
                <c:pt idx="121">
                  <c:v>-4</c:v>
                </c:pt>
                <c:pt idx="122">
                  <c:v>-6</c:v>
                </c:pt>
                <c:pt idx="123">
                  <c:v>-4</c:v>
                </c:pt>
                <c:pt idx="124">
                  <c:v>10</c:v>
                </c:pt>
                <c:pt idx="125">
                  <c:v>45</c:v>
                </c:pt>
                <c:pt idx="126">
                  <c:v>25</c:v>
                </c:pt>
                <c:pt idx="127">
                  <c:v>23</c:v>
                </c:pt>
                <c:pt idx="128">
                  <c:v>21</c:v>
                </c:pt>
                <c:pt idx="129">
                  <c:v>-4</c:v>
                </c:pt>
                <c:pt idx="130">
                  <c:v>-1</c:v>
                </c:pt>
                <c:pt idx="131">
                  <c:v>13</c:v>
                </c:pt>
                <c:pt idx="132">
                  <c:v>18</c:v>
                </c:pt>
                <c:pt idx="133">
                  <c:v>-3</c:v>
                </c:pt>
                <c:pt idx="134">
                  <c:v>3</c:v>
                </c:pt>
                <c:pt idx="135">
                  <c:v>-8</c:v>
                </c:pt>
                <c:pt idx="136">
                  <c:v>8</c:v>
                </c:pt>
                <c:pt idx="137">
                  <c:v>12</c:v>
                </c:pt>
                <c:pt idx="138">
                  <c:v>0</c:v>
                </c:pt>
                <c:pt idx="139">
                  <c:v>21</c:v>
                </c:pt>
                <c:pt idx="140">
                  <c:v>-4</c:v>
                </c:pt>
                <c:pt idx="141">
                  <c:v>3</c:v>
                </c:pt>
                <c:pt idx="142">
                  <c:v>-16</c:v>
                </c:pt>
                <c:pt idx="143">
                  <c:v>-6</c:v>
                </c:pt>
                <c:pt idx="144">
                  <c:v>14</c:v>
                </c:pt>
                <c:pt idx="145">
                  <c:v>-1</c:v>
                </c:pt>
                <c:pt idx="146">
                  <c:v>-6</c:v>
                </c:pt>
                <c:pt idx="147">
                  <c:v>-17</c:v>
                </c:pt>
                <c:pt idx="148">
                  <c:v>4</c:v>
                </c:pt>
                <c:pt idx="149">
                  <c:v>12</c:v>
                </c:pt>
                <c:pt idx="150">
                  <c:v>5</c:v>
                </c:pt>
                <c:pt idx="151">
                  <c:v>1</c:v>
                </c:pt>
                <c:pt idx="152">
                  <c:v>-12</c:v>
                </c:pt>
                <c:pt idx="153">
                  <c:v>3</c:v>
                </c:pt>
                <c:pt idx="154">
                  <c:v>1</c:v>
                </c:pt>
                <c:pt idx="155">
                  <c:v>9</c:v>
                </c:pt>
                <c:pt idx="156">
                  <c:v>-5</c:v>
                </c:pt>
                <c:pt idx="157">
                  <c:v>-4</c:v>
                </c:pt>
                <c:pt idx="158">
                  <c:v>3</c:v>
                </c:pt>
                <c:pt idx="159">
                  <c:v>-11</c:v>
                </c:pt>
                <c:pt idx="160">
                  <c:v>4</c:v>
                </c:pt>
                <c:pt idx="161">
                  <c:v>-4</c:v>
                </c:pt>
                <c:pt idx="162">
                  <c:v>8</c:v>
                </c:pt>
                <c:pt idx="163">
                  <c:v>-2</c:v>
                </c:pt>
                <c:pt idx="164">
                  <c:v>-1</c:v>
                </c:pt>
                <c:pt idx="165">
                  <c:v>2</c:v>
                </c:pt>
                <c:pt idx="166">
                  <c:v>-5</c:v>
                </c:pt>
                <c:pt idx="167">
                  <c:v>1</c:v>
                </c:pt>
                <c:pt idx="168">
                  <c:v>-6</c:v>
                </c:pt>
                <c:pt idx="169">
                  <c:v>-6</c:v>
                </c:pt>
                <c:pt idx="170">
                  <c:v>13</c:v>
                </c:pt>
                <c:pt idx="171">
                  <c:v>7</c:v>
                </c:pt>
                <c:pt idx="172">
                  <c:v>10</c:v>
                </c:pt>
                <c:pt idx="173">
                  <c:v>7</c:v>
                </c:pt>
                <c:pt idx="174">
                  <c:v>4</c:v>
                </c:pt>
                <c:pt idx="175">
                  <c:v>6</c:v>
                </c:pt>
                <c:pt idx="176">
                  <c:v>0</c:v>
                </c:pt>
                <c:pt idx="177">
                  <c:v>-4</c:v>
                </c:pt>
                <c:pt idx="178">
                  <c:v>-16</c:v>
                </c:pt>
                <c:pt idx="179">
                  <c:v>2</c:v>
                </c:pt>
                <c:pt idx="180">
                  <c:v>2</c:v>
                </c:pt>
                <c:pt idx="181">
                  <c:v>2</c:v>
                </c:pt>
                <c:pt idx="182">
                  <c:v>-1</c:v>
                </c:pt>
                <c:pt idx="183">
                  <c:v>2</c:v>
                </c:pt>
                <c:pt idx="184">
                  <c:v>-3</c:v>
                </c:pt>
                <c:pt idx="185">
                  <c:v>2</c:v>
                </c:pt>
                <c:pt idx="186">
                  <c:v>2</c:v>
                </c:pt>
                <c:pt idx="187">
                  <c:v>-2</c:v>
                </c:pt>
                <c:pt idx="188">
                  <c:v>-1</c:v>
                </c:pt>
                <c:pt idx="193">
                  <c:v>-9</c:v>
                </c:pt>
                <c:pt idx="194">
                  <c:v>4</c:v>
                </c:pt>
                <c:pt idx="199">
                  <c:v>2</c:v>
                </c:pt>
                <c:pt idx="200">
                  <c:v>-1</c:v>
                </c:pt>
                <c:pt idx="201">
                  <c:v>8</c:v>
                </c:pt>
                <c:pt idx="202">
                  <c:v>-1</c:v>
                </c:pt>
                <c:pt idx="203">
                  <c:v>-7</c:v>
                </c:pt>
                <c:pt idx="204">
                  <c:v>0</c:v>
                </c:pt>
                <c:pt idx="205">
                  <c:v>-3</c:v>
                </c:pt>
                <c:pt idx="206">
                  <c:v>-7</c:v>
                </c:pt>
                <c:pt idx="207">
                  <c:v>2</c:v>
                </c:pt>
                <c:pt idx="208">
                  <c:v>-3</c:v>
                </c:pt>
                <c:pt idx="209">
                  <c:v>-2</c:v>
                </c:pt>
                <c:pt idx="210">
                  <c:v>3</c:v>
                </c:pt>
                <c:pt idx="211">
                  <c:v>1</c:v>
                </c:pt>
                <c:pt idx="212">
                  <c:v>-2</c:v>
                </c:pt>
                <c:pt idx="213">
                  <c:v>-8</c:v>
                </c:pt>
                <c:pt idx="214">
                  <c:v>4</c:v>
                </c:pt>
                <c:pt idx="215">
                  <c:v>-2</c:v>
                </c:pt>
                <c:pt idx="216">
                  <c:v>3</c:v>
                </c:pt>
                <c:pt idx="217">
                  <c:v>6</c:v>
                </c:pt>
                <c:pt idx="218">
                  <c:v>-3</c:v>
                </c:pt>
                <c:pt idx="219">
                  <c:v>-8</c:v>
                </c:pt>
                <c:pt idx="220">
                  <c:v>-7</c:v>
                </c:pt>
                <c:pt idx="221">
                  <c:v>11</c:v>
                </c:pt>
                <c:pt idx="222">
                  <c:v>22</c:v>
                </c:pt>
                <c:pt idx="223">
                  <c:v>20</c:v>
                </c:pt>
                <c:pt idx="224">
                  <c:v>-4</c:v>
                </c:pt>
                <c:pt idx="225">
                  <c:v>-4</c:v>
                </c:pt>
                <c:pt idx="226">
                  <c:v>-7</c:v>
                </c:pt>
                <c:pt idx="227">
                  <c:v>1</c:v>
                </c:pt>
                <c:pt idx="228">
                  <c:v>0</c:v>
                </c:pt>
                <c:pt idx="229">
                  <c:v>-12</c:v>
                </c:pt>
                <c:pt idx="230">
                  <c:v>-1</c:v>
                </c:pt>
                <c:pt idx="231">
                  <c:v>6</c:v>
                </c:pt>
                <c:pt idx="232">
                  <c:v>-9</c:v>
                </c:pt>
                <c:pt idx="233">
                  <c:v>-1</c:v>
                </c:pt>
                <c:pt idx="234">
                  <c:v>4</c:v>
                </c:pt>
                <c:pt idx="235">
                  <c:v>7</c:v>
                </c:pt>
                <c:pt idx="236">
                  <c:v>3</c:v>
                </c:pt>
                <c:pt idx="237">
                  <c:v>-5</c:v>
                </c:pt>
                <c:pt idx="238">
                  <c:v>-3</c:v>
                </c:pt>
                <c:pt idx="239">
                  <c:v>-5</c:v>
                </c:pt>
                <c:pt idx="240">
                  <c:v>-8</c:v>
                </c:pt>
                <c:pt idx="241">
                  <c:v>-5</c:v>
                </c:pt>
                <c:pt idx="242">
                  <c:v>-7</c:v>
                </c:pt>
                <c:pt idx="243">
                  <c:v>-3</c:v>
                </c:pt>
                <c:pt idx="244">
                  <c:v>3</c:v>
                </c:pt>
                <c:pt idx="245">
                  <c:v>-2</c:v>
                </c:pt>
                <c:pt idx="246">
                  <c:v>2</c:v>
                </c:pt>
                <c:pt idx="247">
                  <c:v>-15</c:v>
                </c:pt>
                <c:pt idx="248">
                  <c:v>-4</c:v>
                </c:pt>
                <c:pt idx="249">
                  <c:v>5</c:v>
                </c:pt>
                <c:pt idx="250">
                  <c:v>-5</c:v>
                </c:pt>
                <c:pt idx="251">
                  <c:v>0</c:v>
                </c:pt>
                <c:pt idx="252">
                  <c:v>5</c:v>
                </c:pt>
                <c:pt idx="253">
                  <c:v>4</c:v>
                </c:pt>
                <c:pt idx="254">
                  <c:v>-16</c:v>
                </c:pt>
                <c:pt idx="255">
                  <c:v>-5</c:v>
                </c:pt>
                <c:pt idx="256">
                  <c:v>-3</c:v>
                </c:pt>
                <c:pt idx="257">
                  <c:v>5</c:v>
                </c:pt>
                <c:pt idx="258">
                  <c:v>-1</c:v>
                </c:pt>
                <c:pt idx="259">
                  <c:v>-1</c:v>
                </c:pt>
                <c:pt idx="260">
                  <c:v>-9</c:v>
                </c:pt>
                <c:pt idx="261">
                  <c:v>-2</c:v>
                </c:pt>
                <c:pt idx="262">
                  <c:v>-5</c:v>
                </c:pt>
                <c:pt idx="263">
                  <c:v>-2</c:v>
                </c:pt>
                <c:pt idx="264">
                  <c:v>5</c:v>
                </c:pt>
                <c:pt idx="265">
                  <c:v>18</c:v>
                </c:pt>
                <c:pt idx="266">
                  <c:v>-1</c:v>
                </c:pt>
                <c:pt idx="267">
                  <c:v>13</c:v>
                </c:pt>
                <c:pt idx="268">
                  <c:v>-7</c:v>
                </c:pt>
                <c:pt idx="269">
                  <c:v>1</c:v>
                </c:pt>
                <c:pt idx="270">
                  <c:v>-6</c:v>
                </c:pt>
                <c:pt idx="271">
                  <c:v>-7</c:v>
                </c:pt>
                <c:pt idx="272">
                  <c:v>6</c:v>
                </c:pt>
                <c:pt idx="273">
                  <c:v>3</c:v>
                </c:pt>
                <c:pt idx="274">
                  <c:v>-1</c:v>
                </c:pt>
                <c:pt idx="275">
                  <c:v>-7</c:v>
                </c:pt>
                <c:pt idx="276">
                  <c:v>-9</c:v>
                </c:pt>
                <c:pt idx="277">
                  <c:v>2</c:v>
                </c:pt>
                <c:pt idx="278">
                  <c:v>1</c:v>
                </c:pt>
                <c:pt idx="279">
                  <c:v>3</c:v>
                </c:pt>
                <c:pt idx="280">
                  <c:v>-15</c:v>
                </c:pt>
                <c:pt idx="281">
                  <c:v>9</c:v>
                </c:pt>
                <c:pt idx="282">
                  <c:v>-1</c:v>
                </c:pt>
                <c:pt idx="283">
                  <c:v>-4</c:v>
                </c:pt>
                <c:pt idx="284">
                  <c:v>7</c:v>
                </c:pt>
                <c:pt idx="285">
                  <c:v>6</c:v>
                </c:pt>
                <c:pt idx="286">
                  <c:v>-8</c:v>
                </c:pt>
                <c:pt idx="287">
                  <c:v>8</c:v>
                </c:pt>
                <c:pt idx="288">
                  <c:v>3</c:v>
                </c:pt>
                <c:pt idx="289">
                  <c:v>-7</c:v>
                </c:pt>
                <c:pt idx="290">
                  <c:v>12</c:v>
                </c:pt>
                <c:pt idx="291">
                  <c:v>11</c:v>
                </c:pt>
                <c:pt idx="292">
                  <c:v>10</c:v>
                </c:pt>
                <c:pt idx="293">
                  <c:v>3</c:v>
                </c:pt>
                <c:pt idx="294">
                  <c:v>3</c:v>
                </c:pt>
                <c:pt idx="295">
                  <c:v>5</c:v>
                </c:pt>
                <c:pt idx="296">
                  <c:v>-3</c:v>
                </c:pt>
                <c:pt idx="297">
                  <c:v>10</c:v>
                </c:pt>
                <c:pt idx="298">
                  <c:v>-2</c:v>
                </c:pt>
                <c:pt idx="299">
                  <c:v>9</c:v>
                </c:pt>
                <c:pt idx="300">
                  <c:v>-2</c:v>
                </c:pt>
                <c:pt idx="301">
                  <c:v>7</c:v>
                </c:pt>
                <c:pt idx="302">
                  <c:v>14</c:v>
                </c:pt>
                <c:pt idx="303">
                  <c:v>-64</c:v>
                </c:pt>
                <c:pt idx="304">
                  <c:v>67</c:v>
                </c:pt>
                <c:pt idx="305">
                  <c:v>4</c:v>
                </c:pt>
                <c:pt idx="306">
                  <c:v>-2</c:v>
                </c:pt>
                <c:pt idx="307">
                  <c:v>1</c:v>
                </c:pt>
                <c:pt idx="308">
                  <c:v>6</c:v>
                </c:pt>
                <c:pt idx="309">
                  <c:v>12</c:v>
                </c:pt>
                <c:pt idx="310">
                  <c:v>7</c:v>
                </c:pt>
                <c:pt idx="311">
                  <c:v>5</c:v>
                </c:pt>
                <c:pt idx="312">
                  <c:v>-4</c:v>
                </c:pt>
                <c:pt idx="313">
                  <c:v>-2</c:v>
                </c:pt>
                <c:pt idx="314">
                  <c:v>-5</c:v>
                </c:pt>
                <c:pt idx="315">
                  <c:v>-6</c:v>
                </c:pt>
                <c:pt idx="316">
                  <c:v>-1</c:v>
                </c:pt>
                <c:pt idx="317">
                  <c:v>-4</c:v>
                </c:pt>
                <c:pt idx="318">
                  <c:v>14</c:v>
                </c:pt>
                <c:pt idx="319">
                  <c:v>0</c:v>
                </c:pt>
                <c:pt idx="320">
                  <c:v>6</c:v>
                </c:pt>
                <c:pt idx="321">
                  <c:v>1</c:v>
                </c:pt>
                <c:pt idx="322">
                  <c:v>-2</c:v>
                </c:pt>
                <c:pt idx="323">
                  <c:v>-1</c:v>
                </c:pt>
                <c:pt idx="324">
                  <c:v>-8</c:v>
                </c:pt>
                <c:pt idx="325">
                  <c:v>0</c:v>
                </c:pt>
                <c:pt idx="326">
                  <c:v>-5</c:v>
                </c:pt>
                <c:pt idx="327">
                  <c:v>5</c:v>
                </c:pt>
                <c:pt idx="328">
                  <c:v>6</c:v>
                </c:pt>
                <c:pt idx="329">
                  <c:v>-3</c:v>
                </c:pt>
                <c:pt idx="330">
                  <c:v>-4</c:v>
                </c:pt>
                <c:pt idx="331">
                  <c:v>-2</c:v>
                </c:pt>
                <c:pt idx="332">
                  <c:v>-6</c:v>
                </c:pt>
                <c:pt idx="333">
                  <c:v>0</c:v>
                </c:pt>
                <c:pt idx="334">
                  <c:v>16</c:v>
                </c:pt>
                <c:pt idx="335">
                  <c:v>6</c:v>
                </c:pt>
                <c:pt idx="336">
                  <c:v>1</c:v>
                </c:pt>
                <c:pt idx="337">
                  <c:v>0</c:v>
                </c:pt>
                <c:pt idx="338">
                  <c:v>-5</c:v>
                </c:pt>
                <c:pt idx="339">
                  <c:v>1</c:v>
                </c:pt>
                <c:pt idx="340">
                  <c:v>8</c:v>
                </c:pt>
                <c:pt idx="341">
                  <c:v>3</c:v>
                </c:pt>
                <c:pt idx="342">
                  <c:v>0</c:v>
                </c:pt>
                <c:pt idx="343">
                  <c:v>-4</c:v>
                </c:pt>
                <c:pt idx="344">
                  <c:v>-4</c:v>
                </c:pt>
                <c:pt idx="345">
                  <c:v>-4</c:v>
                </c:pt>
                <c:pt idx="346">
                  <c:v>1</c:v>
                </c:pt>
                <c:pt idx="347">
                  <c:v>6</c:v>
                </c:pt>
                <c:pt idx="348">
                  <c:v>10</c:v>
                </c:pt>
                <c:pt idx="349">
                  <c:v>2</c:v>
                </c:pt>
                <c:pt idx="350">
                  <c:v>-2</c:v>
                </c:pt>
                <c:pt idx="351">
                  <c:v>1</c:v>
                </c:pt>
                <c:pt idx="352">
                  <c:v>-2</c:v>
                </c:pt>
                <c:pt idx="353">
                  <c:v>4</c:v>
                </c:pt>
                <c:pt idx="354">
                  <c:v>-10</c:v>
                </c:pt>
                <c:pt idx="355">
                  <c:v>2</c:v>
                </c:pt>
                <c:pt idx="356">
                  <c:v>4</c:v>
                </c:pt>
                <c:pt idx="357">
                  <c:v>1</c:v>
                </c:pt>
                <c:pt idx="358">
                  <c:v>0</c:v>
                </c:pt>
                <c:pt idx="359">
                  <c:v>-12</c:v>
                </c:pt>
                <c:pt idx="360">
                  <c:v>6</c:v>
                </c:pt>
                <c:pt idx="361">
                  <c:v>9</c:v>
                </c:pt>
                <c:pt idx="362">
                  <c:v>8</c:v>
                </c:pt>
                <c:pt idx="363">
                  <c:v>26</c:v>
                </c:pt>
                <c:pt idx="364">
                  <c:v>4</c:v>
                </c:pt>
              </c:numCache>
            </c:numRef>
          </c:val>
          <c:extLst>
            <c:ext xmlns:c16="http://schemas.microsoft.com/office/drawing/2014/chart" uri="{C3380CC4-5D6E-409C-BE32-E72D297353CC}">
              <c16:uniqueId val="{00000002-399C-4B6C-91DF-1B622615B5B7}"/>
            </c:ext>
          </c:extLst>
        </c:ser>
        <c:dLbls>
          <c:showLegendKey val="0"/>
          <c:showVal val="0"/>
          <c:showCatName val="0"/>
          <c:showSerName val="0"/>
          <c:showPercent val="0"/>
          <c:showBubbleSize val="0"/>
        </c:dLbls>
        <c:gapWidth val="219"/>
        <c:overlap val="-27"/>
        <c:axId val="403506528"/>
        <c:axId val="403508168"/>
      </c:barChart>
      <c:catAx>
        <c:axId val="40350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508168"/>
        <c:crosses val="autoZero"/>
        <c:auto val="1"/>
        <c:lblAlgn val="ctr"/>
        <c:lblOffset val="100"/>
        <c:noMultiLvlLbl val="0"/>
      </c:catAx>
      <c:valAx>
        <c:axId val="403508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50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comdirect Organic Reach</c:v>
                </c:pt>
              </c:strCache>
            </c:strRef>
          </c:tx>
          <c:spPr>
            <a:solidFill>
              <a:schemeClr val="accent1"/>
            </a:solidFill>
            <a:ln>
              <a:noFill/>
            </a:ln>
            <a:effectLst/>
          </c:spPr>
          <c:invertIfNegative val="0"/>
          <c:cat>
            <c:strRef>
              <c:f>Sheet1!$A$2:$A$366</c:f>
              <c:strCache>
                <c:ptCount val="365"/>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pt idx="346">
                  <c:v>13.12.2022</c:v>
                </c:pt>
                <c:pt idx="347">
                  <c:v>14.12.2022</c:v>
                </c:pt>
                <c:pt idx="348">
                  <c:v>15.12.2022</c:v>
                </c:pt>
                <c:pt idx="349">
                  <c:v>16.12.2022</c:v>
                </c:pt>
                <c:pt idx="350">
                  <c:v>17.12.2022</c:v>
                </c:pt>
                <c:pt idx="351">
                  <c:v>18.12.2022</c:v>
                </c:pt>
                <c:pt idx="352">
                  <c:v>19.12.2022</c:v>
                </c:pt>
                <c:pt idx="353">
                  <c:v>20.12.2022</c:v>
                </c:pt>
                <c:pt idx="354">
                  <c:v>21.12.2022</c:v>
                </c:pt>
                <c:pt idx="355">
                  <c:v>22.12.2022</c:v>
                </c:pt>
                <c:pt idx="356">
                  <c:v>23.12.2022</c:v>
                </c:pt>
                <c:pt idx="357">
                  <c:v>24.12.2022</c:v>
                </c:pt>
                <c:pt idx="358">
                  <c:v>25.12.2022</c:v>
                </c:pt>
                <c:pt idx="359">
                  <c:v>26.12.2022</c:v>
                </c:pt>
                <c:pt idx="360">
                  <c:v>27.12.2022</c:v>
                </c:pt>
                <c:pt idx="361">
                  <c:v>28.12.2022</c:v>
                </c:pt>
                <c:pt idx="362">
                  <c:v>29.12.2022</c:v>
                </c:pt>
                <c:pt idx="363">
                  <c:v>30.12.2022</c:v>
                </c:pt>
                <c:pt idx="364">
                  <c:v>31.12.2022</c:v>
                </c:pt>
              </c:strCache>
            </c:strRef>
          </c:cat>
          <c:val>
            <c:numRef>
              <c:f>Sheet1!$B$2:$B$366</c:f>
              <c:numCache>
                <c:formatCode>General</c:formatCode>
                <c:ptCount val="365"/>
                <c:pt idx="0">
                  <c:v>881</c:v>
                </c:pt>
                <c:pt idx="1">
                  <c:v>788</c:v>
                </c:pt>
                <c:pt idx="2">
                  <c:v>2917</c:v>
                </c:pt>
                <c:pt idx="3">
                  <c:v>1803</c:v>
                </c:pt>
                <c:pt idx="4">
                  <c:v>4496</c:v>
                </c:pt>
                <c:pt idx="5">
                  <c:v>1828</c:v>
                </c:pt>
                <c:pt idx="6">
                  <c:v>1003</c:v>
                </c:pt>
                <c:pt idx="7">
                  <c:v>951</c:v>
                </c:pt>
                <c:pt idx="8">
                  <c:v>1295</c:v>
                </c:pt>
                <c:pt idx="9">
                  <c:v>4924</c:v>
                </c:pt>
                <c:pt idx="10">
                  <c:v>4496</c:v>
                </c:pt>
                <c:pt idx="11">
                  <c:v>4754</c:v>
                </c:pt>
                <c:pt idx="12">
                  <c:v>2788</c:v>
                </c:pt>
                <c:pt idx="13">
                  <c:v>359616</c:v>
                </c:pt>
                <c:pt idx="14">
                  <c:v>228293</c:v>
                </c:pt>
                <c:pt idx="15">
                  <c:v>72251</c:v>
                </c:pt>
                <c:pt idx="16">
                  <c:v>48445</c:v>
                </c:pt>
                <c:pt idx="17">
                  <c:v>19656</c:v>
                </c:pt>
                <c:pt idx="18">
                  <c:v>6355</c:v>
                </c:pt>
                <c:pt idx="19">
                  <c:v>3989</c:v>
                </c:pt>
                <c:pt idx="20">
                  <c:v>3696</c:v>
                </c:pt>
                <c:pt idx="21">
                  <c:v>2234</c:v>
                </c:pt>
                <c:pt idx="22">
                  <c:v>1166</c:v>
                </c:pt>
                <c:pt idx="23">
                  <c:v>3648</c:v>
                </c:pt>
                <c:pt idx="24">
                  <c:v>3201</c:v>
                </c:pt>
                <c:pt idx="25">
                  <c:v>3230</c:v>
                </c:pt>
                <c:pt idx="26">
                  <c:v>1823</c:v>
                </c:pt>
                <c:pt idx="27">
                  <c:v>1877</c:v>
                </c:pt>
                <c:pt idx="28">
                  <c:v>1189</c:v>
                </c:pt>
                <c:pt idx="29">
                  <c:v>1180</c:v>
                </c:pt>
                <c:pt idx="30">
                  <c:v>4299</c:v>
                </c:pt>
                <c:pt idx="31">
                  <c:v>3954</c:v>
                </c:pt>
                <c:pt idx="32">
                  <c:v>3678</c:v>
                </c:pt>
                <c:pt idx="33">
                  <c:v>4105</c:v>
                </c:pt>
                <c:pt idx="34">
                  <c:v>3482</c:v>
                </c:pt>
                <c:pt idx="35">
                  <c:v>2261</c:v>
                </c:pt>
                <c:pt idx="36">
                  <c:v>423983</c:v>
                </c:pt>
                <c:pt idx="37">
                  <c:v>161355</c:v>
                </c:pt>
                <c:pt idx="38">
                  <c:v>40573</c:v>
                </c:pt>
                <c:pt idx="39">
                  <c:v>42178</c:v>
                </c:pt>
                <c:pt idx="40">
                  <c:v>13201</c:v>
                </c:pt>
                <c:pt idx="41">
                  <c:v>5225</c:v>
                </c:pt>
                <c:pt idx="42">
                  <c:v>3466</c:v>
                </c:pt>
                <c:pt idx="43">
                  <c:v>2363</c:v>
                </c:pt>
                <c:pt idx="44">
                  <c:v>3549</c:v>
                </c:pt>
                <c:pt idx="45">
                  <c:v>3324</c:v>
                </c:pt>
                <c:pt idx="46">
                  <c:v>1982</c:v>
                </c:pt>
                <c:pt idx="47">
                  <c:v>1029</c:v>
                </c:pt>
                <c:pt idx="48">
                  <c:v>801</c:v>
                </c:pt>
                <c:pt idx="49">
                  <c:v>716</c:v>
                </c:pt>
                <c:pt idx="50">
                  <c:v>575</c:v>
                </c:pt>
                <c:pt idx="51">
                  <c:v>4032</c:v>
                </c:pt>
                <c:pt idx="52">
                  <c:v>87193</c:v>
                </c:pt>
                <c:pt idx="53">
                  <c:v>26706</c:v>
                </c:pt>
                <c:pt idx="54">
                  <c:v>17212</c:v>
                </c:pt>
                <c:pt idx="55">
                  <c:v>15679</c:v>
                </c:pt>
                <c:pt idx="56">
                  <c:v>4597</c:v>
                </c:pt>
                <c:pt idx="57">
                  <c:v>1735</c:v>
                </c:pt>
                <c:pt idx="58">
                  <c:v>4425</c:v>
                </c:pt>
                <c:pt idx="59">
                  <c:v>3360</c:v>
                </c:pt>
                <c:pt idx="60">
                  <c:v>4243</c:v>
                </c:pt>
                <c:pt idx="61">
                  <c:v>1518</c:v>
                </c:pt>
                <c:pt idx="62">
                  <c:v>3284</c:v>
                </c:pt>
                <c:pt idx="63">
                  <c:v>2115</c:v>
                </c:pt>
                <c:pt idx="64">
                  <c:v>822</c:v>
                </c:pt>
                <c:pt idx="65">
                  <c:v>4068</c:v>
                </c:pt>
                <c:pt idx="66">
                  <c:v>6187</c:v>
                </c:pt>
                <c:pt idx="67">
                  <c:v>3913</c:v>
                </c:pt>
                <c:pt idx="68">
                  <c:v>1318</c:v>
                </c:pt>
                <c:pt idx="69">
                  <c:v>2847</c:v>
                </c:pt>
                <c:pt idx="70">
                  <c:v>1406</c:v>
                </c:pt>
                <c:pt idx="71">
                  <c:v>711</c:v>
                </c:pt>
                <c:pt idx="72">
                  <c:v>3402</c:v>
                </c:pt>
                <c:pt idx="73">
                  <c:v>1376</c:v>
                </c:pt>
                <c:pt idx="74">
                  <c:v>2847</c:v>
                </c:pt>
                <c:pt idx="75">
                  <c:v>1606</c:v>
                </c:pt>
                <c:pt idx="76">
                  <c:v>2474</c:v>
                </c:pt>
                <c:pt idx="77">
                  <c:v>1608</c:v>
                </c:pt>
                <c:pt idx="78">
                  <c:v>769</c:v>
                </c:pt>
                <c:pt idx="79">
                  <c:v>3032</c:v>
                </c:pt>
                <c:pt idx="80">
                  <c:v>2577</c:v>
                </c:pt>
                <c:pt idx="81">
                  <c:v>2494</c:v>
                </c:pt>
                <c:pt idx="82">
                  <c:v>1013</c:v>
                </c:pt>
                <c:pt idx="83">
                  <c:v>1626</c:v>
                </c:pt>
                <c:pt idx="84">
                  <c:v>958</c:v>
                </c:pt>
                <c:pt idx="85">
                  <c:v>508</c:v>
                </c:pt>
                <c:pt idx="86">
                  <c:v>5367</c:v>
                </c:pt>
                <c:pt idx="87">
                  <c:v>3510</c:v>
                </c:pt>
                <c:pt idx="88">
                  <c:v>1493</c:v>
                </c:pt>
                <c:pt idx="89">
                  <c:v>2373</c:v>
                </c:pt>
                <c:pt idx="90">
                  <c:v>2855</c:v>
                </c:pt>
                <c:pt idx="91">
                  <c:v>1251</c:v>
                </c:pt>
                <c:pt idx="92">
                  <c:v>910</c:v>
                </c:pt>
                <c:pt idx="93">
                  <c:v>3702</c:v>
                </c:pt>
                <c:pt idx="94">
                  <c:v>2757</c:v>
                </c:pt>
                <c:pt idx="95">
                  <c:v>65621</c:v>
                </c:pt>
                <c:pt idx="96">
                  <c:v>37422</c:v>
                </c:pt>
                <c:pt idx="97">
                  <c:v>13171</c:v>
                </c:pt>
                <c:pt idx="98">
                  <c:v>10805</c:v>
                </c:pt>
                <c:pt idx="99">
                  <c:v>8119</c:v>
                </c:pt>
                <c:pt idx="100">
                  <c:v>4075</c:v>
                </c:pt>
                <c:pt idx="101">
                  <c:v>3666</c:v>
                </c:pt>
                <c:pt idx="102">
                  <c:v>4165</c:v>
                </c:pt>
                <c:pt idx="103">
                  <c:v>2556</c:v>
                </c:pt>
                <c:pt idx="104">
                  <c:v>1657</c:v>
                </c:pt>
                <c:pt idx="105">
                  <c:v>1279</c:v>
                </c:pt>
                <c:pt idx="106">
                  <c:v>1098</c:v>
                </c:pt>
                <c:pt idx="107">
                  <c:v>721</c:v>
                </c:pt>
                <c:pt idx="108">
                  <c:v>3001</c:v>
                </c:pt>
                <c:pt idx="109">
                  <c:v>3482</c:v>
                </c:pt>
                <c:pt idx="110">
                  <c:v>1700</c:v>
                </c:pt>
                <c:pt idx="111">
                  <c:v>2444</c:v>
                </c:pt>
                <c:pt idx="112">
                  <c:v>1418</c:v>
                </c:pt>
                <c:pt idx="113">
                  <c:v>958</c:v>
                </c:pt>
                <c:pt idx="114">
                  <c:v>3583</c:v>
                </c:pt>
                <c:pt idx="115">
                  <c:v>3860</c:v>
                </c:pt>
                <c:pt idx="116">
                  <c:v>3225</c:v>
                </c:pt>
                <c:pt idx="117">
                  <c:v>1737</c:v>
                </c:pt>
                <c:pt idx="118">
                  <c:v>2294</c:v>
                </c:pt>
                <c:pt idx="119">
                  <c:v>1266</c:v>
                </c:pt>
                <c:pt idx="120">
                  <c:v>800</c:v>
                </c:pt>
                <c:pt idx="121">
                  <c:v>1704</c:v>
                </c:pt>
                <c:pt idx="122">
                  <c:v>2255</c:v>
                </c:pt>
                <c:pt idx="123">
                  <c:v>139663</c:v>
                </c:pt>
                <c:pt idx="124">
                  <c:v>58704</c:v>
                </c:pt>
                <c:pt idx="125">
                  <c:v>20534</c:v>
                </c:pt>
                <c:pt idx="126">
                  <c:v>16558</c:v>
                </c:pt>
                <c:pt idx="127">
                  <c:v>10046</c:v>
                </c:pt>
                <c:pt idx="128">
                  <c:v>5260</c:v>
                </c:pt>
                <c:pt idx="129">
                  <c:v>5947</c:v>
                </c:pt>
                <c:pt idx="130">
                  <c:v>2316</c:v>
                </c:pt>
                <c:pt idx="131">
                  <c:v>115291</c:v>
                </c:pt>
                <c:pt idx="132">
                  <c:v>33415</c:v>
                </c:pt>
                <c:pt idx="133">
                  <c:v>15162</c:v>
                </c:pt>
                <c:pt idx="134">
                  <c:v>15408</c:v>
                </c:pt>
                <c:pt idx="135">
                  <c:v>7378</c:v>
                </c:pt>
                <c:pt idx="136">
                  <c:v>3423</c:v>
                </c:pt>
                <c:pt idx="137">
                  <c:v>3264</c:v>
                </c:pt>
                <c:pt idx="138">
                  <c:v>1872</c:v>
                </c:pt>
                <c:pt idx="139">
                  <c:v>3381</c:v>
                </c:pt>
                <c:pt idx="140">
                  <c:v>1000</c:v>
                </c:pt>
                <c:pt idx="141">
                  <c:v>607</c:v>
                </c:pt>
                <c:pt idx="142">
                  <c:v>2167</c:v>
                </c:pt>
                <c:pt idx="143">
                  <c:v>88811</c:v>
                </c:pt>
                <c:pt idx="144">
                  <c:v>22144</c:v>
                </c:pt>
                <c:pt idx="145">
                  <c:v>14708</c:v>
                </c:pt>
                <c:pt idx="146">
                  <c:v>15120</c:v>
                </c:pt>
                <c:pt idx="147">
                  <c:v>148727</c:v>
                </c:pt>
                <c:pt idx="148">
                  <c:v>38531</c:v>
                </c:pt>
                <c:pt idx="149">
                  <c:v>12667</c:v>
                </c:pt>
                <c:pt idx="150">
                  <c:v>7426</c:v>
                </c:pt>
                <c:pt idx="151">
                  <c:v>72049</c:v>
                </c:pt>
                <c:pt idx="152">
                  <c:v>36209</c:v>
                </c:pt>
                <c:pt idx="153">
                  <c:v>15089</c:v>
                </c:pt>
                <c:pt idx="154">
                  <c:v>12355</c:v>
                </c:pt>
                <c:pt idx="155">
                  <c:v>10561</c:v>
                </c:pt>
                <c:pt idx="156">
                  <c:v>3827</c:v>
                </c:pt>
                <c:pt idx="157">
                  <c:v>3840</c:v>
                </c:pt>
                <c:pt idx="158">
                  <c:v>3572</c:v>
                </c:pt>
                <c:pt idx="159">
                  <c:v>1756</c:v>
                </c:pt>
                <c:pt idx="160">
                  <c:v>1537</c:v>
                </c:pt>
                <c:pt idx="161">
                  <c:v>1472</c:v>
                </c:pt>
                <c:pt idx="162">
                  <c:v>892</c:v>
                </c:pt>
                <c:pt idx="163">
                  <c:v>2291</c:v>
                </c:pt>
                <c:pt idx="164">
                  <c:v>2258</c:v>
                </c:pt>
                <c:pt idx="165">
                  <c:v>117176</c:v>
                </c:pt>
                <c:pt idx="166">
                  <c:v>43172</c:v>
                </c:pt>
                <c:pt idx="167">
                  <c:v>12602</c:v>
                </c:pt>
                <c:pt idx="168">
                  <c:v>15106</c:v>
                </c:pt>
                <c:pt idx="169">
                  <c:v>4674</c:v>
                </c:pt>
                <c:pt idx="170">
                  <c:v>2976</c:v>
                </c:pt>
                <c:pt idx="171">
                  <c:v>2946</c:v>
                </c:pt>
                <c:pt idx="172">
                  <c:v>2001</c:v>
                </c:pt>
                <c:pt idx="173">
                  <c:v>2036</c:v>
                </c:pt>
                <c:pt idx="174">
                  <c:v>1309</c:v>
                </c:pt>
                <c:pt idx="175">
                  <c:v>832</c:v>
                </c:pt>
                <c:pt idx="176">
                  <c:v>529</c:v>
                </c:pt>
                <c:pt idx="177">
                  <c:v>1384</c:v>
                </c:pt>
                <c:pt idx="178">
                  <c:v>2228</c:v>
                </c:pt>
                <c:pt idx="179">
                  <c:v>1707</c:v>
                </c:pt>
                <c:pt idx="180">
                  <c:v>1127</c:v>
                </c:pt>
                <c:pt idx="181">
                  <c:v>165180</c:v>
                </c:pt>
                <c:pt idx="182">
                  <c:v>32686</c:v>
                </c:pt>
                <c:pt idx="183">
                  <c:v>29871</c:v>
                </c:pt>
                <c:pt idx="184">
                  <c:v>19504</c:v>
                </c:pt>
                <c:pt idx="185">
                  <c:v>7548</c:v>
                </c:pt>
                <c:pt idx="186">
                  <c:v>4374</c:v>
                </c:pt>
                <c:pt idx="187">
                  <c:v>2450</c:v>
                </c:pt>
                <c:pt idx="188">
                  <c:v>1280</c:v>
                </c:pt>
                <c:pt idx="189">
                  <c:v>914</c:v>
                </c:pt>
                <c:pt idx="190">
                  <c:v>717</c:v>
                </c:pt>
                <c:pt idx="191">
                  <c:v>555</c:v>
                </c:pt>
                <c:pt idx="192">
                  <c:v>1275</c:v>
                </c:pt>
                <c:pt idx="193">
                  <c:v>2325</c:v>
                </c:pt>
                <c:pt idx="194">
                  <c:v>2155</c:v>
                </c:pt>
                <c:pt idx="195">
                  <c:v>1299</c:v>
                </c:pt>
                <c:pt idx="196">
                  <c:v>681</c:v>
                </c:pt>
                <c:pt idx="197">
                  <c:v>581</c:v>
                </c:pt>
                <c:pt idx="198">
                  <c:v>337</c:v>
                </c:pt>
                <c:pt idx="199">
                  <c:v>310</c:v>
                </c:pt>
                <c:pt idx="200">
                  <c:v>1209</c:v>
                </c:pt>
                <c:pt idx="201">
                  <c:v>1478</c:v>
                </c:pt>
                <c:pt idx="202">
                  <c:v>640</c:v>
                </c:pt>
                <c:pt idx="203">
                  <c:v>396</c:v>
                </c:pt>
                <c:pt idx="204">
                  <c:v>436</c:v>
                </c:pt>
                <c:pt idx="205">
                  <c:v>3493</c:v>
                </c:pt>
                <c:pt idx="206">
                  <c:v>1456</c:v>
                </c:pt>
                <c:pt idx="207">
                  <c:v>1400</c:v>
                </c:pt>
                <c:pt idx="208">
                  <c:v>795</c:v>
                </c:pt>
                <c:pt idx="209">
                  <c:v>3867</c:v>
                </c:pt>
                <c:pt idx="210">
                  <c:v>1171</c:v>
                </c:pt>
                <c:pt idx="211">
                  <c:v>921</c:v>
                </c:pt>
                <c:pt idx="212">
                  <c:v>1852</c:v>
                </c:pt>
                <c:pt idx="213">
                  <c:v>1666</c:v>
                </c:pt>
                <c:pt idx="214">
                  <c:v>1539</c:v>
                </c:pt>
                <c:pt idx="215">
                  <c:v>1466</c:v>
                </c:pt>
                <c:pt idx="216">
                  <c:v>657</c:v>
                </c:pt>
                <c:pt idx="217">
                  <c:v>993</c:v>
                </c:pt>
                <c:pt idx="218">
                  <c:v>738</c:v>
                </c:pt>
                <c:pt idx="219">
                  <c:v>1507</c:v>
                </c:pt>
                <c:pt idx="220">
                  <c:v>2121</c:v>
                </c:pt>
                <c:pt idx="221">
                  <c:v>1744</c:v>
                </c:pt>
                <c:pt idx="222">
                  <c:v>1260</c:v>
                </c:pt>
                <c:pt idx="223">
                  <c:v>657</c:v>
                </c:pt>
                <c:pt idx="224">
                  <c:v>445</c:v>
                </c:pt>
                <c:pt idx="225">
                  <c:v>386</c:v>
                </c:pt>
                <c:pt idx="226">
                  <c:v>907</c:v>
                </c:pt>
                <c:pt idx="227">
                  <c:v>4795</c:v>
                </c:pt>
                <c:pt idx="228">
                  <c:v>2623</c:v>
                </c:pt>
                <c:pt idx="229">
                  <c:v>1537</c:v>
                </c:pt>
                <c:pt idx="230">
                  <c:v>917</c:v>
                </c:pt>
                <c:pt idx="231">
                  <c:v>642</c:v>
                </c:pt>
                <c:pt idx="232">
                  <c:v>285</c:v>
                </c:pt>
                <c:pt idx="233">
                  <c:v>169</c:v>
                </c:pt>
                <c:pt idx="234">
                  <c:v>2518</c:v>
                </c:pt>
                <c:pt idx="235">
                  <c:v>281</c:v>
                </c:pt>
                <c:pt idx="236">
                  <c:v>118</c:v>
                </c:pt>
                <c:pt idx="237">
                  <c:v>87</c:v>
                </c:pt>
                <c:pt idx="238">
                  <c:v>100</c:v>
                </c:pt>
                <c:pt idx="239">
                  <c:v>188</c:v>
                </c:pt>
                <c:pt idx="240">
                  <c:v>831</c:v>
                </c:pt>
                <c:pt idx="241">
                  <c:v>267</c:v>
                </c:pt>
                <c:pt idx="242">
                  <c:v>191</c:v>
                </c:pt>
                <c:pt idx="243">
                  <c:v>750</c:v>
                </c:pt>
                <c:pt idx="244">
                  <c:v>668</c:v>
                </c:pt>
                <c:pt idx="245">
                  <c:v>302</c:v>
                </c:pt>
                <c:pt idx="246">
                  <c:v>342</c:v>
                </c:pt>
                <c:pt idx="247">
                  <c:v>263</c:v>
                </c:pt>
                <c:pt idx="248">
                  <c:v>184</c:v>
                </c:pt>
                <c:pt idx="249">
                  <c:v>1972</c:v>
                </c:pt>
                <c:pt idx="250">
                  <c:v>1623</c:v>
                </c:pt>
                <c:pt idx="251">
                  <c:v>937</c:v>
                </c:pt>
                <c:pt idx="252">
                  <c:v>470</c:v>
                </c:pt>
                <c:pt idx="253">
                  <c:v>453</c:v>
                </c:pt>
                <c:pt idx="254">
                  <c:v>1626</c:v>
                </c:pt>
                <c:pt idx="255">
                  <c:v>627</c:v>
                </c:pt>
                <c:pt idx="256">
                  <c:v>1251</c:v>
                </c:pt>
                <c:pt idx="257">
                  <c:v>1189</c:v>
                </c:pt>
                <c:pt idx="258">
                  <c:v>607</c:v>
                </c:pt>
                <c:pt idx="259">
                  <c:v>381</c:v>
                </c:pt>
                <c:pt idx="260">
                  <c:v>340</c:v>
                </c:pt>
                <c:pt idx="261">
                  <c:v>2285</c:v>
                </c:pt>
                <c:pt idx="262">
                  <c:v>671</c:v>
                </c:pt>
                <c:pt idx="263">
                  <c:v>1159</c:v>
                </c:pt>
                <c:pt idx="264">
                  <c:v>1528</c:v>
                </c:pt>
                <c:pt idx="265">
                  <c:v>1225</c:v>
                </c:pt>
                <c:pt idx="266">
                  <c:v>699</c:v>
                </c:pt>
                <c:pt idx="267">
                  <c:v>401</c:v>
                </c:pt>
                <c:pt idx="268">
                  <c:v>2167</c:v>
                </c:pt>
                <c:pt idx="269">
                  <c:v>1988</c:v>
                </c:pt>
                <c:pt idx="270">
                  <c:v>826</c:v>
                </c:pt>
                <c:pt idx="271">
                  <c:v>1770</c:v>
                </c:pt>
                <c:pt idx="272">
                  <c:v>1345</c:v>
                </c:pt>
                <c:pt idx="273">
                  <c:v>657</c:v>
                </c:pt>
                <c:pt idx="274">
                  <c:v>553</c:v>
                </c:pt>
                <c:pt idx="275">
                  <c:v>419</c:v>
                </c:pt>
                <c:pt idx="276">
                  <c:v>1933</c:v>
                </c:pt>
                <c:pt idx="277">
                  <c:v>1608</c:v>
                </c:pt>
                <c:pt idx="278">
                  <c:v>1693</c:v>
                </c:pt>
                <c:pt idx="279">
                  <c:v>1234</c:v>
                </c:pt>
                <c:pt idx="280">
                  <c:v>931</c:v>
                </c:pt>
                <c:pt idx="281">
                  <c:v>876</c:v>
                </c:pt>
                <c:pt idx="282">
                  <c:v>2912</c:v>
                </c:pt>
                <c:pt idx="283">
                  <c:v>2598</c:v>
                </c:pt>
                <c:pt idx="284">
                  <c:v>1556</c:v>
                </c:pt>
                <c:pt idx="285">
                  <c:v>227282</c:v>
                </c:pt>
                <c:pt idx="286">
                  <c:v>38694</c:v>
                </c:pt>
                <c:pt idx="287">
                  <c:v>9251</c:v>
                </c:pt>
                <c:pt idx="288">
                  <c:v>10589</c:v>
                </c:pt>
                <c:pt idx="289">
                  <c:v>5976</c:v>
                </c:pt>
                <c:pt idx="290">
                  <c:v>1351</c:v>
                </c:pt>
                <c:pt idx="291">
                  <c:v>2630</c:v>
                </c:pt>
                <c:pt idx="292">
                  <c:v>2184</c:v>
                </c:pt>
                <c:pt idx="293">
                  <c:v>1191</c:v>
                </c:pt>
                <c:pt idx="294">
                  <c:v>692</c:v>
                </c:pt>
                <c:pt idx="295">
                  <c:v>557</c:v>
                </c:pt>
                <c:pt idx="296">
                  <c:v>340</c:v>
                </c:pt>
                <c:pt idx="297">
                  <c:v>278</c:v>
                </c:pt>
                <c:pt idx="298">
                  <c:v>268</c:v>
                </c:pt>
                <c:pt idx="299">
                  <c:v>1917</c:v>
                </c:pt>
                <c:pt idx="300">
                  <c:v>1885</c:v>
                </c:pt>
                <c:pt idx="301">
                  <c:v>791</c:v>
                </c:pt>
                <c:pt idx="302">
                  <c:v>711</c:v>
                </c:pt>
                <c:pt idx="303">
                  <c:v>517</c:v>
                </c:pt>
                <c:pt idx="304">
                  <c:v>369</c:v>
                </c:pt>
                <c:pt idx="305">
                  <c:v>1266</c:v>
                </c:pt>
                <c:pt idx="306">
                  <c:v>2041</c:v>
                </c:pt>
                <c:pt idx="307">
                  <c:v>1090</c:v>
                </c:pt>
                <c:pt idx="308">
                  <c:v>717</c:v>
                </c:pt>
                <c:pt idx="309">
                  <c:v>649</c:v>
                </c:pt>
                <c:pt idx="310">
                  <c:v>347</c:v>
                </c:pt>
                <c:pt idx="311">
                  <c:v>928</c:v>
                </c:pt>
                <c:pt idx="312">
                  <c:v>1396</c:v>
                </c:pt>
                <c:pt idx="313">
                  <c:v>1326</c:v>
                </c:pt>
                <c:pt idx="314">
                  <c:v>557</c:v>
                </c:pt>
                <c:pt idx="315">
                  <c:v>470</c:v>
                </c:pt>
                <c:pt idx="316">
                  <c:v>385</c:v>
                </c:pt>
                <c:pt idx="317">
                  <c:v>2164</c:v>
                </c:pt>
                <c:pt idx="318">
                  <c:v>798</c:v>
                </c:pt>
                <c:pt idx="319">
                  <c:v>2252</c:v>
                </c:pt>
                <c:pt idx="320">
                  <c:v>1083</c:v>
                </c:pt>
                <c:pt idx="321">
                  <c:v>350</c:v>
                </c:pt>
                <c:pt idx="322">
                  <c:v>312</c:v>
                </c:pt>
                <c:pt idx="323">
                  <c:v>226</c:v>
                </c:pt>
                <c:pt idx="324">
                  <c:v>1491</c:v>
                </c:pt>
                <c:pt idx="325">
                  <c:v>439</c:v>
                </c:pt>
                <c:pt idx="326">
                  <c:v>214</c:v>
                </c:pt>
                <c:pt idx="327">
                  <c:v>895</c:v>
                </c:pt>
                <c:pt idx="328">
                  <c:v>390</c:v>
                </c:pt>
                <c:pt idx="329">
                  <c:v>227</c:v>
                </c:pt>
                <c:pt idx="330">
                  <c:v>241</c:v>
                </c:pt>
                <c:pt idx="331">
                  <c:v>1524</c:v>
                </c:pt>
                <c:pt idx="332">
                  <c:v>623</c:v>
                </c:pt>
                <c:pt idx="333">
                  <c:v>1639</c:v>
                </c:pt>
                <c:pt idx="334">
                  <c:v>504</c:v>
                </c:pt>
                <c:pt idx="335">
                  <c:v>287</c:v>
                </c:pt>
                <c:pt idx="336">
                  <c:v>307</c:v>
                </c:pt>
                <c:pt idx="337">
                  <c:v>212</c:v>
                </c:pt>
                <c:pt idx="338">
                  <c:v>1818</c:v>
                </c:pt>
                <c:pt idx="339">
                  <c:v>1865</c:v>
                </c:pt>
                <c:pt idx="340">
                  <c:v>2261</c:v>
                </c:pt>
                <c:pt idx="341">
                  <c:v>1895</c:v>
                </c:pt>
                <c:pt idx="342">
                  <c:v>686</c:v>
                </c:pt>
                <c:pt idx="343">
                  <c:v>450</c:v>
                </c:pt>
                <c:pt idx="344">
                  <c:v>397</c:v>
                </c:pt>
                <c:pt idx="345">
                  <c:v>1539</c:v>
                </c:pt>
                <c:pt idx="346">
                  <c:v>585</c:v>
                </c:pt>
                <c:pt idx="347">
                  <c:v>413</c:v>
                </c:pt>
                <c:pt idx="348">
                  <c:v>1147</c:v>
                </c:pt>
                <c:pt idx="349">
                  <c:v>597</c:v>
                </c:pt>
                <c:pt idx="350">
                  <c:v>374</c:v>
                </c:pt>
                <c:pt idx="351">
                  <c:v>387</c:v>
                </c:pt>
                <c:pt idx="352">
                  <c:v>1855</c:v>
                </c:pt>
                <c:pt idx="353">
                  <c:v>1016</c:v>
                </c:pt>
                <c:pt idx="354">
                  <c:v>2207</c:v>
                </c:pt>
                <c:pt idx="355">
                  <c:v>2009</c:v>
                </c:pt>
                <c:pt idx="356">
                  <c:v>743</c:v>
                </c:pt>
                <c:pt idx="357">
                  <c:v>513</c:v>
                </c:pt>
                <c:pt idx="358">
                  <c:v>533</c:v>
                </c:pt>
                <c:pt idx="359">
                  <c:v>374</c:v>
                </c:pt>
                <c:pt idx="360">
                  <c:v>254</c:v>
                </c:pt>
                <c:pt idx="361">
                  <c:v>247</c:v>
                </c:pt>
                <c:pt idx="362">
                  <c:v>221</c:v>
                </c:pt>
                <c:pt idx="363">
                  <c:v>326</c:v>
                </c:pt>
                <c:pt idx="364">
                  <c:v>343</c:v>
                </c:pt>
              </c:numCache>
            </c:numRef>
          </c:val>
          <c:extLst>
            <c:ext xmlns:c16="http://schemas.microsoft.com/office/drawing/2014/chart" uri="{C3380CC4-5D6E-409C-BE32-E72D297353CC}">
              <c16:uniqueId val="{00000000-3BD7-4C43-BBD9-3E8AF8CDEFAC}"/>
            </c:ext>
          </c:extLst>
        </c:ser>
        <c:ser>
          <c:idx val="1"/>
          <c:order val="1"/>
          <c:tx>
            <c:strRef>
              <c:f>Sheet1!$C$1</c:f>
              <c:strCache>
                <c:ptCount val="1"/>
                <c:pt idx="0">
                  <c:v>comdirect Paid Reach</c:v>
                </c:pt>
              </c:strCache>
            </c:strRef>
          </c:tx>
          <c:spPr>
            <a:solidFill>
              <a:schemeClr val="accent2"/>
            </a:solidFill>
            <a:ln>
              <a:noFill/>
            </a:ln>
            <a:effectLst/>
          </c:spPr>
          <c:invertIfNegative val="0"/>
          <c:cat>
            <c:strRef>
              <c:f>Sheet1!$A$2:$A$366</c:f>
              <c:strCache>
                <c:ptCount val="365"/>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pt idx="346">
                  <c:v>13.12.2022</c:v>
                </c:pt>
                <c:pt idx="347">
                  <c:v>14.12.2022</c:v>
                </c:pt>
                <c:pt idx="348">
                  <c:v>15.12.2022</c:v>
                </c:pt>
                <c:pt idx="349">
                  <c:v>16.12.2022</c:v>
                </c:pt>
                <c:pt idx="350">
                  <c:v>17.12.2022</c:v>
                </c:pt>
                <c:pt idx="351">
                  <c:v>18.12.2022</c:v>
                </c:pt>
                <c:pt idx="352">
                  <c:v>19.12.2022</c:v>
                </c:pt>
                <c:pt idx="353">
                  <c:v>20.12.2022</c:v>
                </c:pt>
                <c:pt idx="354">
                  <c:v>21.12.2022</c:v>
                </c:pt>
                <c:pt idx="355">
                  <c:v>22.12.2022</c:v>
                </c:pt>
                <c:pt idx="356">
                  <c:v>23.12.2022</c:v>
                </c:pt>
                <c:pt idx="357">
                  <c:v>24.12.2022</c:v>
                </c:pt>
                <c:pt idx="358">
                  <c:v>25.12.2022</c:v>
                </c:pt>
                <c:pt idx="359">
                  <c:v>26.12.2022</c:v>
                </c:pt>
                <c:pt idx="360">
                  <c:v>27.12.2022</c:v>
                </c:pt>
                <c:pt idx="361">
                  <c:v>28.12.2022</c:v>
                </c:pt>
                <c:pt idx="362">
                  <c:v>29.12.2022</c:v>
                </c:pt>
                <c:pt idx="363">
                  <c:v>30.12.2022</c:v>
                </c:pt>
                <c:pt idx="364">
                  <c:v>31.12.2022</c:v>
                </c:pt>
              </c:strCache>
            </c:strRef>
          </c:cat>
          <c:val>
            <c:numRef>
              <c:f>Sheet1!$C$2:$C$366</c:f>
              <c:numCache>
                <c:formatCode>General</c:formatCode>
                <c:ptCount val="365"/>
                <c:pt idx="0">
                  <c:v>168310</c:v>
                </c:pt>
                <c:pt idx="1">
                  <c:v>116254</c:v>
                </c:pt>
                <c:pt idx="2">
                  <c:v>96848</c:v>
                </c:pt>
                <c:pt idx="3">
                  <c:v>99922</c:v>
                </c:pt>
                <c:pt idx="4">
                  <c:v>240539</c:v>
                </c:pt>
                <c:pt idx="5">
                  <c:v>227147</c:v>
                </c:pt>
                <c:pt idx="6">
                  <c:v>228841</c:v>
                </c:pt>
                <c:pt idx="7">
                  <c:v>221721</c:v>
                </c:pt>
                <c:pt idx="8">
                  <c:v>180207</c:v>
                </c:pt>
                <c:pt idx="9">
                  <c:v>137690</c:v>
                </c:pt>
                <c:pt idx="10">
                  <c:v>132319</c:v>
                </c:pt>
                <c:pt idx="11">
                  <c:v>126211</c:v>
                </c:pt>
                <c:pt idx="12">
                  <c:v>124015</c:v>
                </c:pt>
                <c:pt idx="13">
                  <c:v>126186</c:v>
                </c:pt>
                <c:pt idx="14">
                  <c:v>166221</c:v>
                </c:pt>
                <c:pt idx="15">
                  <c:v>186393</c:v>
                </c:pt>
                <c:pt idx="16">
                  <c:v>165366</c:v>
                </c:pt>
                <c:pt idx="17">
                  <c:v>155279</c:v>
                </c:pt>
                <c:pt idx="18">
                  <c:v>142993</c:v>
                </c:pt>
                <c:pt idx="19">
                  <c:v>194180</c:v>
                </c:pt>
                <c:pt idx="20">
                  <c:v>194810</c:v>
                </c:pt>
                <c:pt idx="21">
                  <c:v>236044</c:v>
                </c:pt>
                <c:pt idx="22">
                  <c:v>210664</c:v>
                </c:pt>
                <c:pt idx="23">
                  <c:v>192073</c:v>
                </c:pt>
                <c:pt idx="24">
                  <c:v>198752</c:v>
                </c:pt>
                <c:pt idx="25">
                  <c:v>238926</c:v>
                </c:pt>
                <c:pt idx="26">
                  <c:v>310828</c:v>
                </c:pt>
                <c:pt idx="27">
                  <c:v>358801</c:v>
                </c:pt>
                <c:pt idx="28">
                  <c:v>349034</c:v>
                </c:pt>
                <c:pt idx="29">
                  <c:v>371964</c:v>
                </c:pt>
                <c:pt idx="30">
                  <c:v>327326</c:v>
                </c:pt>
                <c:pt idx="31">
                  <c:v>184979</c:v>
                </c:pt>
                <c:pt idx="32">
                  <c:v>148488</c:v>
                </c:pt>
                <c:pt idx="33">
                  <c:v>202224</c:v>
                </c:pt>
                <c:pt idx="34">
                  <c:v>247233</c:v>
                </c:pt>
                <c:pt idx="35">
                  <c:v>212275</c:v>
                </c:pt>
                <c:pt idx="36">
                  <c:v>264856</c:v>
                </c:pt>
                <c:pt idx="37">
                  <c:v>227678</c:v>
                </c:pt>
                <c:pt idx="38">
                  <c:v>268244</c:v>
                </c:pt>
                <c:pt idx="39">
                  <c:v>239079</c:v>
                </c:pt>
                <c:pt idx="40">
                  <c:v>250439</c:v>
                </c:pt>
                <c:pt idx="41">
                  <c:v>228599</c:v>
                </c:pt>
                <c:pt idx="42">
                  <c:v>228651</c:v>
                </c:pt>
                <c:pt idx="43">
                  <c:v>194763</c:v>
                </c:pt>
                <c:pt idx="44">
                  <c:v>201409</c:v>
                </c:pt>
                <c:pt idx="45">
                  <c:v>156153</c:v>
                </c:pt>
                <c:pt idx="46">
                  <c:v>155708</c:v>
                </c:pt>
                <c:pt idx="47">
                  <c:v>181537</c:v>
                </c:pt>
                <c:pt idx="48">
                  <c:v>249205</c:v>
                </c:pt>
                <c:pt idx="49">
                  <c:v>246520</c:v>
                </c:pt>
                <c:pt idx="50">
                  <c:v>272284</c:v>
                </c:pt>
                <c:pt idx="51">
                  <c:v>230239</c:v>
                </c:pt>
                <c:pt idx="52">
                  <c:v>228929</c:v>
                </c:pt>
                <c:pt idx="53">
                  <c:v>216142</c:v>
                </c:pt>
                <c:pt idx="54">
                  <c:v>259526</c:v>
                </c:pt>
                <c:pt idx="55">
                  <c:v>262315</c:v>
                </c:pt>
                <c:pt idx="56">
                  <c:v>287373</c:v>
                </c:pt>
                <c:pt idx="57">
                  <c:v>271374</c:v>
                </c:pt>
                <c:pt idx="58">
                  <c:v>270977</c:v>
                </c:pt>
                <c:pt idx="59">
                  <c:v>239433</c:v>
                </c:pt>
                <c:pt idx="60">
                  <c:v>256467</c:v>
                </c:pt>
                <c:pt idx="61">
                  <c:v>308490</c:v>
                </c:pt>
                <c:pt idx="62">
                  <c:v>105875</c:v>
                </c:pt>
                <c:pt idx="63">
                  <c:v>87762</c:v>
                </c:pt>
                <c:pt idx="64">
                  <c:v>101665</c:v>
                </c:pt>
                <c:pt idx="65">
                  <c:v>97289</c:v>
                </c:pt>
                <c:pt idx="66">
                  <c:v>249888</c:v>
                </c:pt>
                <c:pt idx="67">
                  <c:v>240058</c:v>
                </c:pt>
                <c:pt idx="68">
                  <c:v>220307</c:v>
                </c:pt>
                <c:pt idx="69">
                  <c:v>198011</c:v>
                </c:pt>
                <c:pt idx="70">
                  <c:v>203116</c:v>
                </c:pt>
                <c:pt idx="71">
                  <c:v>202300</c:v>
                </c:pt>
                <c:pt idx="72">
                  <c:v>194153</c:v>
                </c:pt>
                <c:pt idx="73">
                  <c:v>200282</c:v>
                </c:pt>
                <c:pt idx="74">
                  <c:v>205469</c:v>
                </c:pt>
                <c:pt idx="75">
                  <c:v>197378</c:v>
                </c:pt>
                <c:pt idx="76">
                  <c:v>215546</c:v>
                </c:pt>
                <c:pt idx="77">
                  <c:v>258641</c:v>
                </c:pt>
                <c:pt idx="78">
                  <c:v>221944</c:v>
                </c:pt>
                <c:pt idx="79">
                  <c:v>229897</c:v>
                </c:pt>
                <c:pt idx="80">
                  <c:v>198888</c:v>
                </c:pt>
                <c:pt idx="81">
                  <c:v>175882</c:v>
                </c:pt>
                <c:pt idx="82">
                  <c:v>179693</c:v>
                </c:pt>
                <c:pt idx="83">
                  <c:v>196135</c:v>
                </c:pt>
                <c:pt idx="84">
                  <c:v>194414</c:v>
                </c:pt>
                <c:pt idx="85">
                  <c:v>195871</c:v>
                </c:pt>
                <c:pt idx="86">
                  <c:v>167166</c:v>
                </c:pt>
                <c:pt idx="87">
                  <c:v>194024</c:v>
                </c:pt>
                <c:pt idx="88">
                  <c:v>165397</c:v>
                </c:pt>
                <c:pt idx="89">
                  <c:v>144663</c:v>
                </c:pt>
                <c:pt idx="90">
                  <c:v>190518</c:v>
                </c:pt>
                <c:pt idx="91">
                  <c:v>207333</c:v>
                </c:pt>
                <c:pt idx="92">
                  <c:v>245470</c:v>
                </c:pt>
                <c:pt idx="93">
                  <c:v>298173</c:v>
                </c:pt>
                <c:pt idx="94">
                  <c:v>305188</c:v>
                </c:pt>
                <c:pt idx="95">
                  <c:v>331999</c:v>
                </c:pt>
                <c:pt idx="96">
                  <c:v>382058</c:v>
                </c:pt>
                <c:pt idx="97">
                  <c:v>438026</c:v>
                </c:pt>
                <c:pt idx="98">
                  <c:v>462514</c:v>
                </c:pt>
                <c:pt idx="99">
                  <c:v>478997</c:v>
                </c:pt>
                <c:pt idx="100">
                  <c:v>429474</c:v>
                </c:pt>
                <c:pt idx="101">
                  <c:v>384024</c:v>
                </c:pt>
                <c:pt idx="102">
                  <c:v>442673</c:v>
                </c:pt>
                <c:pt idx="103">
                  <c:v>488278</c:v>
                </c:pt>
                <c:pt idx="104">
                  <c:v>536004</c:v>
                </c:pt>
                <c:pt idx="105">
                  <c:v>563082</c:v>
                </c:pt>
                <c:pt idx="106">
                  <c:v>629238</c:v>
                </c:pt>
                <c:pt idx="107">
                  <c:v>555187</c:v>
                </c:pt>
                <c:pt idx="108">
                  <c:v>491509</c:v>
                </c:pt>
                <c:pt idx="109">
                  <c:v>509347</c:v>
                </c:pt>
                <c:pt idx="110">
                  <c:v>543008</c:v>
                </c:pt>
                <c:pt idx="111">
                  <c:v>477112</c:v>
                </c:pt>
                <c:pt idx="112">
                  <c:v>514415</c:v>
                </c:pt>
                <c:pt idx="113">
                  <c:v>551049</c:v>
                </c:pt>
                <c:pt idx="114">
                  <c:v>471687</c:v>
                </c:pt>
                <c:pt idx="115">
                  <c:v>455126</c:v>
                </c:pt>
                <c:pt idx="116">
                  <c:v>341483</c:v>
                </c:pt>
                <c:pt idx="117">
                  <c:v>476844</c:v>
                </c:pt>
                <c:pt idx="118">
                  <c:v>463052</c:v>
                </c:pt>
                <c:pt idx="119">
                  <c:v>298758</c:v>
                </c:pt>
                <c:pt idx="120">
                  <c:v>178133</c:v>
                </c:pt>
                <c:pt idx="121">
                  <c:v>239151</c:v>
                </c:pt>
                <c:pt idx="122">
                  <c:v>210880</c:v>
                </c:pt>
                <c:pt idx="123">
                  <c:v>302515</c:v>
                </c:pt>
                <c:pt idx="124">
                  <c:v>837803</c:v>
                </c:pt>
                <c:pt idx="125">
                  <c:v>1063895</c:v>
                </c:pt>
                <c:pt idx="126">
                  <c:v>1187312</c:v>
                </c:pt>
                <c:pt idx="127">
                  <c:v>1193280</c:v>
                </c:pt>
                <c:pt idx="128">
                  <c:v>908705</c:v>
                </c:pt>
                <c:pt idx="129">
                  <c:v>864178</c:v>
                </c:pt>
                <c:pt idx="130">
                  <c:v>783250</c:v>
                </c:pt>
                <c:pt idx="131">
                  <c:v>729965</c:v>
                </c:pt>
                <c:pt idx="132">
                  <c:v>716088</c:v>
                </c:pt>
                <c:pt idx="133">
                  <c:v>733392</c:v>
                </c:pt>
                <c:pt idx="134">
                  <c:v>737618</c:v>
                </c:pt>
                <c:pt idx="135">
                  <c:v>660936</c:v>
                </c:pt>
                <c:pt idx="136">
                  <c:v>573331</c:v>
                </c:pt>
                <c:pt idx="137">
                  <c:v>689890</c:v>
                </c:pt>
                <c:pt idx="138">
                  <c:v>672233</c:v>
                </c:pt>
                <c:pt idx="139">
                  <c:v>643881</c:v>
                </c:pt>
                <c:pt idx="140">
                  <c:v>697755</c:v>
                </c:pt>
                <c:pt idx="141">
                  <c:v>671189</c:v>
                </c:pt>
                <c:pt idx="142">
                  <c:v>612760</c:v>
                </c:pt>
                <c:pt idx="143">
                  <c:v>577465</c:v>
                </c:pt>
                <c:pt idx="144">
                  <c:v>604880</c:v>
                </c:pt>
                <c:pt idx="145">
                  <c:v>523234</c:v>
                </c:pt>
                <c:pt idx="146">
                  <c:v>555235</c:v>
                </c:pt>
                <c:pt idx="147">
                  <c:v>537377</c:v>
                </c:pt>
                <c:pt idx="148">
                  <c:v>631127</c:v>
                </c:pt>
                <c:pt idx="149">
                  <c:v>605853</c:v>
                </c:pt>
                <c:pt idx="150">
                  <c:v>658306</c:v>
                </c:pt>
                <c:pt idx="151">
                  <c:v>533043</c:v>
                </c:pt>
                <c:pt idx="152">
                  <c:v>527072</c:v>
                </c:pt>
                <c:pt idx="153">
                  <c:v>514109</c:v>
                </c:pt>
                <c:pt idx="154">
                  <c:v>520252</c:v>
                </c:pt>
                <c:pt idx="155">
                  <c:v>544432</c:v>
                </c:pt>
                <c:pt idx="156">
                  <c:v>505084</c:v>
                </c:pt>
                <c:pt idx="157">
                  <c:v>448227</c:v>
                </c:pt>
                <c:pt idx="158">
                  <c:v>186405</c:v>
                </c:pt>
                <c:pt idx="159">
                  <c:v>149874</c:v>
                </c:pt>
                <c:pt idx="160">
                  <c:v>483792</c:v>
                </c:pt>
                <c:pt idx="161">
                  <c:v>250467</c:v>
                </c:pt>
                <c:pt idx="162">
                  <c:v>102622</c:v>
                </c:pt>
                <c:pt idx="163">
                  <c:v>106680</c:v>
                </c:pt>
                <c:pt idx="164">
                  <c:v>159487</c:v>
                </c:pt>
                <c:pt idx="165">
                  <c:v>188864</c:v>
                </c:pt>
                <c:pt idx="166">
                  <c:v>239244</c:v>
                </c:pt>
                <c:pt idx="167">
                  <c:v>182212</c:v>
                </c:pt>
                <c:pt idx="168">
                  <c:v>159441</c:v>
                </c:pt>
                <c:pt idx="169">
                  <c:v>134824</c:v>
                </c:pt>
                <c:pt idx="170">
                  <c:v>123924</c:v>
                </c:pt>
                <c:pt idx="171">
                  <c:v>158512</c:v>
                </c:pt>
                <c:pt idx="172">
                  <c:v>204522</c:v>
                </c:pt>
                <c:pt idx="173">
                  <c:v>227890</c:v>
                </c:pt>
                <c:pt idx="174">
                  <c:v>176447</c:v>
                </c:pt>
                <c:pt idx="175">
                  <c:v>161427</c:v>
                </c:pt>
                <c:pt idx="176">
                  <c:v>169642</c:v>
                </c:pt>
                <c:pt idx="177">
                  <c:v>256111</c:v>
                </c:pt>
                <c:pt idx="178">
                  <c:v>282792</c:v>
                </c:pt>
                <c:pt idx="179">
                  <c:v>263185</c:v>
                </c:pt>
                <c:pt idx="180">
                  <c:v>309777</c:v>
                </c:pt>
                <c:pt idx="181">
                  <c:v>210840</c:v>
                </c:pt>
                <c:pt idx="182">
                  <c:v>154163</c:v>
                </c:pt>
                <c:pt idx="183">
                  <c:v>154348</c:v>
                </c:pt>
                <c:pt idx="184">
                  <c:v>158213</c:v>
                </c:pt>
                <c:pt idx="185">
                  <c:v>167224</c:v>
                </c:pt>
                <c:pt idx="186">
                  <c:v>156252</c:v>
                </c:pt>
                <c:pt idx="187">
                  <c:v>161770</c:v>
                </c:pt>
                <c:pt idx="188">
                  <c:v>183670</c:v>
                </c:pt>
                <c:pt idx="189">
                  <c:v>188004</c:v>
                </c:pt>
                <c:pt idx="190">
                  <c:v>144196</c:v>
                </c:pt>
                <c:pt idx="191">
                  <c:v>168676</c:v>
                </c:pt>
                <c:pt idx="192">
                  <c:v>145768</c:v>
                </c:pt>
                <c:pt idx="193">
                  <c:v>164459</c:v>
                </c:pt>
                <c:pt idx="194">
                  <c:v>186622</c:v>
                </c:pt>
                <c:pt idx="195">
                  <c:v>193996</c:v>
                </c:pt>
                <c:pt idx="196">
                  <c:v>182460</c:v>
                </c:pt>
                <c:pt idx="197">
                  <c:v>199746</c:v>
                </c:pt>
                <c:pt idx="198">
                  <c:v>203999</c:v>
                </c:pt>
                <c:pt idx="199">
                  <c:v>233010</c:v>
                </c:pt>
                <c:pt idx="200">
                  <c:v>195288</c:v>
                </c:pt>
                <c:pt idx="201">
                  <c:v>198409</c:v>
                </c:pt>
                <c:pt idx="202">
                  <c:v>203957</c:v>
                </c:pt>
                <c:pt idx="203">
                  <c:v>255539</c:v>
                </c:pt>
                <c:pt idx="204">
                  <c:v>262571</c:v>
                </c:pt>
                <c:pt idx="205">
                  <c:v>181787</c:v>
                </c:pt>
                <c:pt idx="206">
                  <c:v>158369</c:v>
                </c:pt>
                <c:pt idx="207">
                  <c:v>200799</c:v>
                </c:pt>
                <c:pt idx="208">
                  <c:v>194262</c:v>
                </c:pt>
                <c:pt idx="209">
                  <c:v>157321</c:v>
                </c:pt>
                <c:pt idx="210">
                  <c:v>137873</c:v>
                </c:pt>
                <c:pt idx="211">
                  <c:v>144806</c:v>
                </c:pt>
                <c:pt idx="212">
                  <c:v>202986</c:v>
                </c:pt>
                <c:pt idx="213">
                  <c:v>216136</c:v>
                </c:pt>
                <c:pt idx="214">
                  <c:v>208200</c:v>
                </c:pt>
                <c:pt idx="215">
                  <c:v>246733</c:v>
                </c:pt>
                <c:pt idx="216">
                  <c:v>222576</c:v>
                </c:pt>
                <c:pt idx="217">
                  <c:v>226466</c:v>
                </c:pt>
                <c:pt idx="218">
                  <c:v>191571</c:v>
                </c:pt>
                <c:pt idx="219">
                  <c:v>168512</c:v>
                </c:pt>
                <c:pt idx="220">
                  <c:v>208592</c:v>
                </c:pt>
                <c:pt idx="221">
                  <c:v>244794</c:v>
                </c:pt>
                <c:pt idx="222">
                  <c:v>260223</c:v>
                </c:pt>
                <c:pt idx="223">
                  <c:v>229775</c:v>
                </c:pt>
                <c:pt idx="224">
                  <c:v>220465</c:v>
                </c:pt>
                <c:pt idx="225">
                  <c:v>227268</c:v>
                </c:pt>
                <c:pt idx="226">
                  <c:v>174418</c:v>
                </c:pt>
                <c:pt idx="227">
                  <c:v>143008</c:v>
                </c:pt>
                <c:pt idx="228">
                  <c:v>122968</c:v>
                </c:pt>
                <c:pt idx="229">
                  <c:v>175949</c:v>
                </c:pt>
                <c:pt idx="230">
                  <c:v>174862</c:v>
                </c:pt>
                <c:pt idx="231">
                  <c:v>129795</c:v>
                </c:pt>
                <c:pt idx="232">
                  <c:v>152901</c:v>
                </c:pt>
                <c:pt idx="233">
                  <c:v>161275</c:v>
                </c:pt>
                <c:pt idx="234">
                  <c:v>278038</c:v>
                </c:pt>
                <c:pt idx="235">
                  <c:v>388674</c:v>
                </c:pt>
                <c:pt idx="236">
                  <c:v>364559</c:v>
                </c:pt>
                <c:pt idx="237">
                  <c:v>326706</c:v>
                </c:pt>
                <c:pt idx="238">
                  <c:v>370093</c:v>
                </c:pt>
                <c:pt idx="239">
                  <c:v>409471</c:v>
                </c:pt>
                <c:pt idx="240">
                  <c:v>411197</c:v>
                </c:pt>
                <c:pt idx="241">
                  <c:v>371794</c:v>
                </c:pt>
                <c:pt idx="242">
                  <c:v>379262</c:v>
                </c:pt>
                <c:pt idx="243">
                  <c:v>401256</c:v>
                </c:pt>
                <c:pt idx="244">
                  <c:v>375110</c:v>
                </c:pt>
                <c:pt idx="245">
                  <c:v>363715</c:v>
                </c:pt>
                <c:pt idx="246">
                  <c:v>385341</c:v>
                </c:pt>
                <c:pt idx="247">
                  <c:v>379684</c:v>
                </c:pt>
                <c:pt idx="248">
                  <c:v>373843</c:v>
                </c:pt>
                <c:pt idx="249">
                  <c:v>373930</c:v>
                </c:pt>
                <c:pt idx="250">
                  <c:v>442174</c:v>
                </c:pt>
                <c:pt idx="251">
                  <c:v>412481</c:v>
                </c:pt>
                <c:pt idx="252">
                  <c:v>435485</c:v>
                </c:pt>
                <c:pt idx="253">
                  <c:v>420745</c:v>
                </c:pt>
                <c:pt idx="254">
                  <c:v>412519</c:v>
                </c:pt>
                <c:pt idx="255">
                  <c:v>370400</c:v>
                </c:pt>
                <c:pt idx="256">
                  <c:v>470083</c:v>
                </c:pt>
                <c:pt idx="257">
                  <c:v>429182</c:v>
                </c:pt>
                <c:pt idx="258">
                  <c:v>145749</c:v>
                </c:pt>
                <c:pt idx="259">
                  <c:v>113678</c:v>
                </c:pt>
                <c:pt idx="260">
                  <c:v>83197</c:v>
                </c:pt>
                <c:pt idx="261">
                  <c:v>77920</c:v>
                </c:pt>
                <c:pt idx="262">
                  <c:v>95976</c:v>
                </c:pt>
                <c:pt idx="263">
                  <c:v>178059</c:v>
                </c:pt>
                <c:pt idx="264">
                  <c:v>234769</c:v>
                </c:pt>
                <c:pt idx="265">
                  <c:v>239677</c:v>
                </c:pt>
                <c:pt idx="266">
                  <c:v>247541</c:v>
                </c:pt>
                <c:pt idx="267">
                  <c:v>260956</c:v>
                </c:pt>
                <c:pt idx="268">
                  <c:v>223384</c:v>
                </c:pt>
                <c:pt idx="269">
                  <c:v>213516</c:v>
                </c:pt>
                <c:pt idx="270">
                  <c:v>188854</c:v>
                </c:pt>
                <c:pt idx="271">
                  <c:v>186530</c:v>
                </c:pt>
                <c:pt idx="272">
                  <c:v>131712</c:v>
                </c:pt>
                <c:pt idx="273">
                  <c:v>161067</c:v>
                </c:pt>
                <c:pt idx="274">
                  <c:v>239375</c:v>
                </c:pt>
                <c:pt idx="275">
                  <c:v>221774</c:v>
                </c:pt>
                <c:pt idx="276">
                  <c:v>371824</c:v>
                </c:pt>
                <c:pt idx="277">
                  <c:v>343223</c:v>
                </c:pt>
                <c:pt idx="278">
                  <c:v>360194</c:v>
                </c:pt>
                <c:pt idx="279">
                  <c:v>249031</c:v>
                </c:pt>
                <c:pt idx="280">
                  <c:v>257101</c:v>
                </c:pt>
                <c:pt idx="281">
                  <c:v>311010</c:v>
                </c:pt>
                <c:pt idx="282">
                  <c:v>206865</c:v>
                </c:pt>
                <c:pt idx="283">
                  <c:v>186756</c:v>
                </c:pt>
                <c:pt idx="284">
                  <c:v>176070</c:v>
                </c:pt>
                <c:pt idx="285">
                  <c:v>166248</c:v>
                </c:pt>
                <c:pt idx="286">
                  <c:v>187077</c:v>
                </c:pt>
                <c:pt idx="287">
                  <c:v>164989</c:v>
                </c:pt>
                <c:pt idx="288">
                  <c:v>182997</c:v>
                </c:pt>
                <c:pt idx="289">
                  <c:v>178488</c:v>
                </c:pt>
                <c:pt idx="290">
                  <c:v>4399555</c:v>
                </c:pt>
                <c:pt idx="291">
                  <c:v>2491524</c:v>
                </c:pt>
                <c:pt idx="292">
                  <c:v>1773509</c:v>
                </c:pt>
                <c:pt idx="293">
                  <c:v>629895</c:v>
                </c:pt>
                <c:pt idx="294">
                  <c:v>619799</c:v>
                </c:pt>
                <c:pt idx="295">
                  <c:v>509464</c:v>
                </c:pt>
                <c:pt idx="296">
                  <c:v>430677</c:v>
                </c:pt>
                <c:pt idx="297">
                  <c:v>686484</c:v>
                </c:pt>
                <c:pt idx="298">
                  <c:v>708564</c:v>
                </c:pt>
                <c:pt idx="299">
                  <c:v>756062</c:v>
                </c:pt>
                <c:pt idx="300">
                  <c:v>605875</c:v>
                </c:pt>
                <c:pt idx="301">
                  <c:v>579388</c:v>
                </c:pt>
                <c:pt idx="302">
                  <c:v>566686</c:v>
                </c:pt>
                <c:pt idx="303">
                  <c:v>491224</c:v>
                </c:pt>
                <c:pt idx="304">
                  <c:v>611337</c:v>
                </c:pt>
                <c:pt idx="305">
                  <c:v>606914</c:v>
                </c:pt>
                <c:pt idx="306">
                  <c:v>601421</c:v>
                </c:pt>
                <c:pt idx="307">
                  <c:v>559097</c:v>
                </c:pt>
                <c:pt idx="308">
                  <c:v>536200</c:v>
                </c:pt>
                <c:pt idx="309">
                  <c:v>594327</c:v>
                </c:pt>
                <c:pt idx="310">
                  <c:v>727167</c:v>
                </c:pt>
                <c:pt idx="311">
                  <c:v>468071</c:v>
                </c:pt>
                <c:pt idx="312">
                  <c:v>383177</c:v>
                </c:pt>
                <c:pt idx="313">
                  <c:v>440287</c:v>
                </c:pt>
                <c:pt idx="314">
                  <c:v>521000</c:v>
                </c:pt>
                <c:pt idx="315">
                  <c:v>531519</c:v>
                </c:pt>
                <c:pt idx="316">
                  <c:v>575837</c:v>
                </c:pt>
                <c:pt idx="317">
                  <c:v>533975</c:v>
                </c:pt>
                <c:pt idx="318">
                  <c:v>633069</c:v>
                </c:pt>
                <c:pt idx="319">
                  <c:v>590910</c:v>
                </c:pt>
                <c:pt idx="320">
                  <c:v>613557</c:v>
                </c:pt>
                <c:pt idx="321">
                  <c:v>626359</c:v>
                </c:pt>
                <c:pt idx="322">
                  <c:v>613937</c:v>
                </c:pt>
                <c:pt idx="323">
                  <c:v>403344</c:v>
                </c:pt>
                <c:pt idx="324">
                  <c:v>69625</c:v>
                </c:pt>
                <c:pt idx="325">
                  <c:v>81014</c:v>
                </c:pt>
                <c:pt idx="326">
                  <c:v>65667</c:v>
                </c:pt>
                <c:pt idx="327">
                  <c:v>104129</c:v>
                </c:pt>
                <c:pt idx="328">
                  <c:v>96205</c:v>
                </c:pt>
                <c:pt idx="329">
                  <c:v>83630</c:v>
                </c:pt>
                <c:pt idx="330">
                  <c:v>103115</c:v>
                </c:pt>
                <c:pt idx="331">
                  <c:v>92314</c:v>
                </c:pt>
                <c:pt idx="332">
                  <c:v>55851</c:v>
                </c:pt>
                <c:pt idx="333">
                  <c:v>57740</c:v>
                </c:pt>
                <c:pt idx="334">
                  <c:v>77284</c:v>
                </c:pt>
                <c:pt idx="335">
                  <c:v>68168</c:v>
                </c:pt>
                <c:pt idx="336">
                  <c:v>69890</c:v>
                </c:pt>
                <c:pt idx="337">
                  <c:v>74243</c:v>
                </c:pt>
                <c:pt idx="338">
                  <c:v>71806</c:v>
                </c:pt>
                <c:pt idx="339">
                  <c:v>51827</c:v>
                </c:pt>
                <c:pt idx="340">
                  <c:v>42765</c:v>
                </c:pt>
                <c:pt idx="341">
                  <c:v>35322</c:v>
                </c:pt>
                <c:pt idx="342">
                  <c:v>37034</c:v>
                </c:pt>
                <c:pt idx="343">
                  <c:v>39987</c:v>
                </c:pt>
                <c:pt idx="344">
                  <c:v>51489</c:v>
                </c:pt>
                <c:pt idx="345">
                  <c:v>43412</c:v>
                </c:pt>
                <c:pt idx="346">
                  <c:v>59066</c:v>
                </c:pt>
                <c:pt idx="347">
                  <c:v>55654</c:v>
                </c:pt>
                <c:pt idx="348">
                  <c:v>56087</c:v>
                </c:pt>
                <c:pt idx="349">
                  <c:v>44543</c:v>
                </c:pt>
                <c:pt idx="350">
                  <c:v>52642</c:v>
                </c:pt>
                <c:pt idx="351">
                  <c:v>62837</c:v>
                </c:pt>
                <c:pt idx="352">
                  <c:v>83420</c:v>
                </c:pt>
                <c:pt idx="353">
                  <c:v>101664</c:v>
                </c:pt>
                <c:pt idx="354">
                  <c:v>100081</c:v>
                </c:pt>
                <c:pt idx="355">
                  <c:v>107190</c:v>
                </c:pt>
                <c:pt idx="356">
                  <c:v>104152</c:v>
                </c:pt>
                <c:pt idx="357">
                  <c:v>111310</c:v>
                </c:pt>
                <c:pt idx="358">
                  <c:v>115585</c:v>
                </c:pt>
                <c:pt idx="359">
                  <c:v>119446</c:v>
                </c:pt>
                <c:pt idx="360">
                  <c:v>122689</c:v>
                </c:pt>
                <c:pt idx="361">
                  <c:v>142518</c:v>
                </c:pt>
                <c:pt idx="362">
                  <c:v>183300</c:v>
                </c:pt>
                <c:pt idx="363">
                  <c:v>259404</c:v>
                </c:pt>
                <c:pt idx="364">
                  <c:v>308996</c:v>
                </c:pt>
              </c:numCache>
            </c:numRef>
          </c:val>
          <c:extLst>
            <c:ext xmlns:c16="http://schemas.microsoft.com/office/drawing/2014/chart" uri="{C3380CC4-5D6E-409C-BE32-E72D297353CC}">
              <c16:uniqueId val="{00000001-3BD7-4C43-BBD9-3E8AF8CDEFAC}"/>
            </c:ext>
          </c:extLst>
        </c:ser>
        <c:ser>
          <c:idx val="2"/>
          <c:order val="2"/>
          <c:tx>
            <c:strRef>
              <c:f>Sheet1!$D$1</c:f>
              <c:strCache>
                <c:ptCount val="1"/>
                <c:pt idx="0">
                  <c:v>comdirect Viral Reach</c:v>
                </c:pt>
              </c:strCache>
            </c:strRef>
          </c:tx>
          <c:spPr>
            <a:solidFill>
              <a:schemeClr val="accent3"/>
            </a:solidFill>
            <a:ln>
              <a:noFill/>
            </a:ln>
            <a:effectLst/>
          </c:spPr>
          <c:invertIfNegative val="0"/>
          <c:cat>
            <c:strRef>
              <c:f>Sheet1!$A$2:$A$366</c:f>
              <c:strCache>
                <c:ptCount val="365"/>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pt idx="346">
                  <c:v>13.12.2022</c:v>
                </c:pt>
                <c:pt idx="347">
                  <c:v>14.12.2022</c:v>
                </c:pt>
                <c:pt idx="348">
                  <c:v>15.12.2022</c:v>
                </c:pt>
                <c:pt idx="349">
                  <c:v>16.12.2022</c:v>
                </c:pt>
                <c:pt idx="350">
                  <c:v>17.12.2022</c:v>
                </c:pt>
                <c:pt idx="351">
                  <c:v>18.12.2022</c:v>
                </c:pt>
                <c:pt idx="352">
                  <c:v>19.12.2022</c:v>
                </c:pt>
                <c:pt idx="353">
                  <c:v>20.12.2022</c:v>
                </c:pt>
                <c:pt idx="354">
                  <c:v>21.12.2022</c:v>
                </c:pt>
                <c:pt idx="355">
                  <c:v>22.12.2022</c:v>
                </c:pt>
                <c:pt idx="356">
                  <c:v>23.12.2022</c:v>
                </c:pt>
                <c:pt idx="357">
                  <c:v>24.12.2022</c:v>
                </c:pt>
                <c:pt idx="358">
                  <c:v>25.12.2022</c:v>
                </c:pt>
                <c:pt idx="359">
                  <c:v>26.12.2022</c:v>
                </c:pt>
                <c:pt idx="360">
                  <c:v>27.12.2022</c:v>
                </c:pt>
                <c:pt idx="361">
                  <c:v>28.12.2022</c:v>
                </c:pt>
                <c:pt idx="362">
                  <c:v>29.12.2022</c:v>
                </c:pt>
                <c:pt idx="363">
                  <c:v>30.12.2022</c:v>
                </c:pt>
                <c:pt idx="364">
                  <c:v>31.12.2022</c:v>
                </c:pt>
              </c:strCache>
            </c:strRef>
          </c:cat>
          <c:val>
            <c:numRef>
              <c:f>Sheet1!$D$2:$D$366</c:f>
              <c:numCache>
                <c:formatCode>General</c:formatCode>
                <c:ptCount val="365"/>
                <c:pt idx="0">
                  <c:v>785</c:v>
                </c:pt>
                <c:pt idx="1">
                  <c:v>689</c:v>
                </c:pt>
                <c:pt idx="2">
                  <c:v>804</c:v>
                </c:pt>
                <c:pt idx="3">
                  <c:v>719</c:v>
                </c:pt>
                <c:pt idx="4">
                  <c:v>642</c:v>
                </c:pt>
                <c:pt idx="5">
                  <c:v>706</c:v>
                </c:pt>
                <c:pt idx="6">
                  <c:v>575</c:v>
                </c:pt>
                <c:pt idx="7">
                  <c:v>511</c:v>
                </c:pt>
                <c:pt idx="8">
                  <c:v>1031</c:v>
                </c:pt>
                <c:pt idx="9">
                  <c:v>1010</c:v>
                </c:pt>
                <c:pt idx="10">
                  <c:v>1048</c:v>
                </c:pt>
                <c:pt idx="11">
                  <c:v>937</c:v>
                </c:pt>
                <c:pt idx="12">
                  <c:v>785</c:v>
                </c:pt>
                <c:pt idx="13">
                  <c:v>356501</c:v>
                </c:pt>
                <c:pt idx="14">
                  <c:v>226324</c:v>
                </c:pt>
                <c:pt idx="15">
                  <c:v>71151</c:v>
                </c:pt>
                <c:pt idx="16">
                  <c:v>45733</c:v>
                </c:pt>
                <c:pt idx="17">
                  <c:v>16964</c:v>
                </c:pt>
                <c:pt idx="18">
                  <c:v>3122</c:v>
                </c:pt>
                <c:pt idx="19">
                  <c:v>2847</c:v>
                </c:pt>
                <c:pt idx="20">
                  <c:v>2060</c:v>
                </c:pt>
                <c:pt idx="21">
                  <c:v>1182</c:v>
                </c:pt>
                <c:pt idx="22">
                  <c:v>635</c:v>
                </c:pt>
                <c:pt idx="23">
                  <c:v>703</c:v>
                </c:pt>
                <c:pt idx="24">
                  <c:v>588</c:v>
                </c:pt>
                <c:pt idx="25">
                  <c:v>497</c:v>
                </c:pt>
                <c:pt idx="26">
                  <c:v>533</c:v>
                </c:pt>
                <c:pt idx="27">
                  <c:v>378</c:v>
                </c:pt>
                <c:pt idx="28">
                  <c:v>353</c:v>
                </c:pt>
                <c:pt idx="29">
                  <c:v>646</c:v>
                </c:pt>
                <c:pt idx="30">
                  <c:v>704</c:v>
                </c:pt>
                <c:pt idx="31">
                  <c:v>499</c:v>
                </c:pt>
                <c:pt idx="32">
                  <c:v>550</c:v>
                </c:pt>
                <c:pt idx="33">
                  <c:v>517</c:v>
                </c:pt>
                <c:pt idx="34">
                  <c:v>518</c:v>
                </c:pt>
                <c:pt idx="35">
                  <c:v>374</c:v>
                </c:pt>
                <c:pt idx="36">
                  <c:v>423259</c:v>
                </c:pt>
                <c:pt idx="37">
                  <c:v>159254</c:v>
                </c:pt>
                <c:pt idx="38">
                  <c:v>38274</c:v>
                </c:pt>
                <c:pt idx="39">
                  <c:v>40445</c:v>
                </c:pt>
                <c:pt idx="40">
                  <c:v>12632</c:v>
                </c:pt>
                <c:pt idx="41">
                  <c:v>2730</c:v>
                </c:pt>
                <c:pt idx="42">
                  <c:v>2213</c:v>
                </c:pt>
                <c:pt idx="43">
                  <c:v>1768</c:v>
                </c:pt>
                <c:pt idx="44">
                  <c:v>509</c:v>
                </c:pt>
                <c:pt idx="45">
                  <c:v>613</c:v>
                </c:pt>
                <c:pt idx="46">
                  <c:v>409</c:v>
                </c:pt>
                <c:pt idx="47">
                  <c:v>369</c:v>
                </c:pt>
                <c:pt idx="48">
                  <c:v>397</c:v>
                </c:pt>
                <c:pt idx="49">
                  <c:v>261</c:v>
                </c:pt>
                <c:pt idx="50">
                  <c:v>314</c:v>
                </c:pt>
                <c:pt idx="51">
                  <c:v>278</c:v>
                </c:pt>
                <c:pt idx="52">
                  <c:v>82914</c:v>
                </c:pt>
                <c:pt idx="53">
                  <c:v>25094</c:v>
                </c:pt>
                <c:pt idx="54">
                  <c:v>14606</c:v>
                </c:pt>
                <c:pt idx="55">
                  <c:v>13570</c:v>
                </c:pt>
                <c:pt idx="56">
                  <c:v>3636</c:v>
                </c:pt>
                <c:pt idx="57">
                  <c:v>1054</c:v>
                </c:pt>
                <c:pt idx="58">
                  <c:v>711</c:v>
                </c:pt>
                <c:pt idx="59">
                  <c:v>384</c:v>
                </c:pt>
                <c:pt idx="60">
                  <c:v>445</c:v>
                </c:pt>
                <c:pt idx="61">
                  <c:v>207</c:v>
                </c:pt>
                <c:pt idx="62">
                  <c:v>203</c:v>
                </c:pt>
                <c:pt idx="63">
                  <c:v>151</c:v>
                </c:pt>
                <c:pt idx="64">
                  <c:v>130</c:v>
                </c:pt>
                <c:pt idx="65">
                  <c:v>136</c:v>
                </c:pt>
                <c:pt idx="66">
                  <c:v>294</c:v>
                </c:pt>
                <c:pt idx="67">
                  <c:v>327</c:v>
                </c:pt>
                <c:pt idx="68">
                  <c:v>223</c:v>
                </c:pt>
                <c:pt idx="69">
                  <c:v>146</c:v>
                </c:pt>
                <c:pt idx="70">
                  <c:v>149</c:v>
                </c:pt>
                <c:pt idx="71">
                  <c:v>123</c:v>
                </c:pt>
                <c:pt idx="72">
                  <c:v>126</c:v>
                </c:pt>
                <c:pt idx="73">
                  <c:v>199</c:v>
                </c:pt>
                <c:pt idx="74">
                  <c:v>99</c:v>
                </c:pt>
                <c:pt idx="75">
                  <c:v>112</c:v>
                </c:pt>
                <c:pt idx="76">
                  <c:v>81</c:v>
                </c:pt>
                <c:pt idx="77">
                  <c:v>99</c:v>
                </c:pt>
                <c:pt idx="78">
                  <c:v>90</c:v>
                </c:pt>
                <c:pt idx="79">
                  <c:v>65</c:v>
                </c:pt>
                <c:pt idx="80">
                  <c:v>46</c:v>
                </c:pt>
                <c:pt idx="81">
                  <c:v>47</c:v>
                </c:pt>
                <c:pt idx="82">
                  <c:v>70</c:v>
                </c:pt>
                <c:pt idx="83">
                  <c:v>98</c:v>
                </c:pt>
                <c:pt idx="84">
                  <c:v>68</c:v>
                </c:pt>
                <c:pt idx="85">
                  <c:v>52</c:v>
                </c:pt>
                <c:pt idx="86">
                  <c:v>75</c:v>
                </c:pt>
                <c:pt idx="87">
                  <c:v>211</c:v>
                </c:pt>
                <c:pt idx="88">
                  <c:v>212</c:v>
                </c:pt>
                <c:pt idx="89">
                  <c:v>140</c:v>
                </c:pt>
                <c:pt idx="90">
                  <c:v>74</c:v>
                </c:pt>
                <c:pt idx="91">
                  <c:v>118</c:v>
                </c:pt>
                <c:pt idx="92">
                  <c:v>129</c:v>
                </c:pt>
                <c:pt idx="93">
                  <c:v>73</c:v>
                </c:pt>
                <c:pt idx="94">
                  <c:v>84</c:v>
                </c:pt>
                <c:pt idx="95">
                  <c:v>64028</c:v>
                </c:pt>
                <c:pt idx="96">
                  <c:v>35910</c:v>
                </c:pt>
                <c:pt idx="97">
                  <c:v>12513</c:v>
                </c:pt>
                <c:pt idx="98">
                  <c:v>10126</c:v>
                </c:pt>
                <c:pt idx="99">
                  <c:v>7722</c:v>
                </c:pt>
                <c:pt idx="100">
                  <c:v>1420</c:v>
                </c:pt>
                <c:pt idx="101">
                  <c:v>1159</c:v>
                </c:pt>
                <c:pt idx="102">
                  <c:v>985</c:v>
                </c:pt>
                <c:pt idx="103">
                  <c:v>872</c:v>
                </c:pt>
                <c:pt idx="104">
                  <c:v>711</c:v>
                </c:pt>
                <c:pt idx="105">
                  <c:v>593</c:v>
                </c:pt>
                <c:pt idx="106">
                  <c:v>726</c:v>
                </c:pt>
                <c:pt idx="107">
                  <c:v>533</c:v>
                </c:pt>
                <c:pt idx="108">
                  <c:v>385</c:v>
                </c:pt>
                <c:pt idx="109">
                  <c:v>439</c:v>
                </c:pt>
                <c:pt idx="110">
                  <c:v>356</c:v>
                </c:pt>
                <c:pt idx="111">
                  <c:v>313</c:v>
                </c:pt>
                <c:pt idx="112">
                  <c:v>271</c:v>
                </c:pt>
                <c:pt idx="113">
                  <c:v>316</c:v>
                </c:pt>
                <c:pt idx="114">
                  <c:v>309</c:v>
                </c:pt>
                <c:pt idx="115">
                  <c:v>232</c:v>
                </c:pt>
                <c:pt idx="116">
                  <c:v>348</c:v>
                </c:pt>
                <c:pt idx="117">
                  <c:v>390</c:v>
                </c:pt>
                <c:pt idx="118">
                  <c:v>315</c:v>
                </c:pt>
                <c:pt idx="119">
                  <c:v>369</c:v>
                </c:pt>
                <c:pt idx="120">
                  <c:v>221</c:v>
                </c:pt>
                <c:pt idx="121">
                  <c:v>173</c:v>
                </c:pt>
                <c:pt idx="122">
                  <c:v>192</c:v>
                </c:pt>
                <c:pt idx="123">
                  <c:v>137055</c:v>
                </c:pt>
                <c:pt idx="124">
                  <c:v>56642</c:v>
                </c:pt>
                <c:pt idx="125">
                  <c:v>19160</c:v>
                </c:pt>
                <c:pt idx="126">
                  <c:v>15589</c:v>
                </c:pt>
                <c:pt idx="127">
                  <c:v>9407</c:v>
                </c:pt>
                <c:pt idx="128">
                  <c:v>2347</c:v>
                </c:pt>
                <c:pt idx="129">
                  <c:v>3036</c:v>
                </c:pt>
                <c:pt idx="130">
                  <c:v>1273</c:v>
                </c:pt>
                <c:pt idx="131">
                  <c:v>111867</c:v>
                </c:pt>
                <c:pt idx="132">
                  <c:v>31955</c:v>
                </c:pt>
                <c:pt idx="133">
                  <c:v>14392</c:v>
                </c:pt>
                <c:pt idx="134">
                  <c:v>14984</c:v>
                </c:pt>
                <c:pt idx="135">
                  <c:v>4299</c:v>
                </c:pt>
                <c:pt idx="136">
                  <c:v>1154</c:v>
                </c:pt>
                <c:pt idx="137">
                  <c:v>867</c:v>
                </c:pt>
                <c:pt idx="138">
                  <c:v>679</c:v>
                </c:pt>
                <c:pt idx="139">
                  <c:v>2851</c:v>
                </c:pt>
                <c:pt idx="140">
                  <c:v>565</c:v>
                </c:pt>
                <c:pt idx="141">
                  <c:v>391</c:v>
                </c:pt>
                <c:pt idx="142">
                  <c:v>559</c:v>
                </c:pt>
                <c:pt idx="143">
                  <c:v>86967</c:v>
                </c:pt>
                <c:pt idx="144">
                  <c:v>21338</c:v>
                </c:pt>
                <c:pt idx="145">
                  <c:v>14078</c:v>
                </c:pt>
                <c:pt idx="146">
                  <c:v>14615</c:v>
                </c:pt>
                <c:pt idx="147">
                  <c:v>144430</c:v>
                </c:pt>
                <c:pt idx="148">
                  <c:v>37437</c:v>
                </c:pt>
                <c:pt idx="149">
                  <c:v>11270</c:v>
                </c:pt>
                <c:pt idx="150">
                  <c:v>6822</c:v>
                </c:pt>
                <c:pt idx="151">
                  <c:v>70051</c:v>
                </c:pt>
                <c:pt idx="152">
                  <c:v>34998</c:v>
                </c:pt>
                <c:pt idx="153">
                  <c:v>13564</c:v>
                </c:pt>
                <c:pt idx="154">
                  <c:v>11455</c:v>
                </c:pt>
                <c:pt idx="155">
                  <c:v>10064</c:v>
                </c:pt>
                <c:pt idx="156">
                  <c:v>3532</c:v>
                </c:pt>
                <c:pt idx="157">
                  <c:v>2609</c:v>
                </c:pt>
                <c:pt idx="158">
                  <c:v>1877</c:v>
                </c:pt>
                <c:pt idx="159">
                  <c:v>1221</c:v>
                </c:pt>
                <c:pt idx="160">
                  <c:v>1054</c:v>
                </c:pt>
                <c:pt idx="161">
                  <c:v>940</c:v>
                </c:pt>
                <c:pt idx="162">
                  <c:v>630</c:v>
                </c:pt>
                <c:pt idx="163">
                  <c:v>776</c:v>
                </c:pt>
                <c:pt idx="164">
                  <c:v>1550</c:v>
                </c:pt>
                <c:pt idx="165">
                  <c:v>114634</c:v>
                </c:pt>
                <c:pt idx="166">
                  <c:v>41343</c:v>
                </c:pt>
                <c:pt idx="167">
                  <c:v>11454</c:v>
                </c:pt>
                <c:pt idx="168">
                  <c:v>14637</c:v>
                </c:pt>
                <c:pt idx="169">
                  <c:v>4391</c:v>
                </c:pt>
                <c:pt idx="170">
                  <c:v>1127</c:v>
                </c:pt>
                <c:pt idx="171">
                  <c:v>714</c:v>
                </c:pt>
                <c:pt idx="172">
                  <c:v>861</c:v>
                </c:pt>
                <c:pt idx="173">
                  <c:v>654</c:v>
                </c:pt>
                <c:pt idx="174">
                  <c:v>473</c:v>
                </c:pt>
                <c:pt idx="175">
                  <c:v>346</c:v>
                </c:pt>
                <c:pt idx="176">
                  <c:v>284</c:v>
                </c:pt>
                <c:pt idx="177">
                  <c:v>530</c:v>
                </c:pt>
                <c:pt idx="178">
                  <c:v>243</c:v>
                </c:pt>
                <c:pt idx="179">
                  <c:v>263</c:v>
                </c:pt>
                <c:pt idx="180">
                  <c:v>245</c:v>
                </c:pt>
                <c:pt idx="181">
                  <c:v>165004</c:v>
                </c:pt>
                <c:pt idx="182">
                  <c:v>32387</c:v>
                </c:pt>
                <c:pt idx="183">
                  <c:v>29612</c:v>
                </c:pt>
                <c:pt idx="184">
                  <c:v>19419</c:v>
                </c:pt>
                <c:pt idx="185">
                  <c:v>5640</c:v>
                </c:pt>
                <c:pt idx="186">
                  <c:v>2921</c:v>
                </c:pt>
                <c:pt idx="187">
                  <c:v>1524</c:v>
                </c:pt>
                <c:pt idx="188">
                  <c:v>858</c:v>
                </c:pt>
                <c:pt idx="189">
                  <c:v>681</c:v>
                </c:pt>
                <c:pt idx="190">
                  <c:v>524</c:v>
                </c:pt>
                <c:pt idx="191">
                  <c:v>465</c:v>
                </c:pt>
                <c:pt idx="192">
                  <c:v>330</c:v>
                </c:pt>
                <c:pt idx="193">
                  <c:v>294</c:v>
                </c:pt>
                <c:pt idx="194">
                  <c:v>278</c:v>
                </c:pt>
                <c:pt idx="195">
                  <c:v>199</c:v>
                </c:pt>
                <c:pt idx="196">
                  <c:v>226</c:v>
                </c:pt>
                <c:pt idx="197">
                  <c:v>223</c:v>
                </c:pt>
                <c:pt idx="198">
                  <c:v>210</c:v>
                </c:pt>
                <c:pt idx="199">
                  <c:v>190</c:v>
                </c:pt>
                <c:pt idx="200">
                  <c:v>178</c:v>
                </c:pt>
                <c:pt idx="201">
                  <c:v>189</c:v>
                </c:pt>
                <c:pt idx="202">
                  <c:v>157</c:v>
                </c:pt>
                <c:pt idx="203">
                  <c:v>127</c:v>
                </c:pt>
                <c:pt idx="204">
                  <c:v>130</c:v>
                </c:pt>
                <c:pt idx="205">
                  <c:v>124</c:v>
                </c:pt>
                <c:pt idx="206">
                  <c:v>138</c:v>
                </c:pt>
                <c:pt idx="207">
                  <c:v>99</c:v>
                </c:pt>
                <c:pt idx="208">
                  <c:v>135</c:v>
                </c:pt>
                <c:pt idx="209">
                  <c:v>111</c:v>
                </c:pt>
                <c:pt idx="210">
                  <c:v>225</c:v>
                </c:pt>
                <c:pt idx="211">
                  <c:v>169</c:v>
                </c:pt>
                <c:pt idx="212">
                  <c:v>110</c:v>
                </c:pt>
                <c:pt idx="213">
                  <c:v>85</c:v>
                </c:pt>
                <c:pt idx="214">
                  <c:v>74</c:v>
                </c:pt>
                <c:pt idx="215">
                  <c:v>94</c:v>
                </c:pt>
                <c:pt idx="216">
                  <c:v>94</c:v>
                </c:pt>
                <c:pt idx="217">
                  <c:v>653</c:v>
                </c:pt>
                <c:pt idx="218">
                  <c:v>498</c:v>
                </c:pt>
                <c:pt idx="219">
                  <c:v>273</c:v>
                </c:pt>
                <c:pt idx="220">
                  <c:v>192</c:v>
                </c:pt>
                <c:pt idx="221">
                  <c:v>172</c:v>
                </c:pt>
                <c:pt idx="222">
                  <c:v>131</c:v>
                </c:pt>
                <c:pt idx="223">
                  <c:v>99</c:v>
                </c:pt>
                <c:pt idx="224">
                  <c:v>84</c:v>
                </c:pt>
                <c:pt idx="225">
                  <c:v>63</c:v>
                </c:pt>
                <c:pt idx="226">
                  <c:v>59</c:v>
                </c:pt>
                <c:pt idx="227">
                  <c:v>84</c:v>
                </c:pt>
                <c:pt idx="228">
                  <c:v>61</c:v>
                </c:pt>
                <c:pt idx="229">
                  <c:v>64</c:v>
                </c:pt>
                <c:pt idx="230">
                  <c:v>106</c:v>
                </c:pt>
                <c:pt idx="231">
                  <c:v>128</c:v>
                </c:pt>
                <c:pt idx="232">
                  <c:v>57</c:v>
                </c:pt>
                <c:pt idx="233">
                  <c:v>65</c:v>
                </c:pt>
                <c:pt idx="234">
                  <c:v>57</c:v>
                </c:pt>
                <c:pt idx="235">
                  <c:v>76</c:v>
                </c:pt>
                <c:pt idx="236">
                  <c:v>68</c:v>
                </c:pt>
                <c:pt idx="237">
                  <c:v>70</c:v>
                </c:pt>
                <c:pt idx="238">
                  <c:v>79</c:v>
                </c:pt>
                <c:pt idx="239">
                  <c:v>167</c:v>
                </c:pt>
                <c:pt idx="240">
                  <c:v>125</c:v>
                </c:pt>
                <c:pt idx="241">
                  <c:v>97</c:v>
                </c:pt>
                <c:pt idx="242">
                  <c:v>100</c:v>
                </c:pt>
                <c:pt idx="243">
                  <c:v>86</c:v>
                </c:pt>
                <c:pt idx="244">
                  <c:v>88</c:v>
                </c:pt>
                <c:pt idx="245">
                  <c:v>80</c:v>
                </c:pt>
                <c:pt idx="246">
                  <c:v>96</c:v>
                </c:pt>
                <c:pt idx="247">
                  <c:v>88</c:v>
                </c:pt>
                <c:pt idx="248">
                  <c:v>105</c:v>
                </c:pt>
                <c:pt idx="249">
                  <c:v>75</c:v>
                </c:pt>
                <c:pt idx="250">
                  <c:v>45</c:v>
                </c:pt>
                <c:pt idx="251">
                  <c:v>106</c:v>
                </c:pt>
                <c:pt idx="252">
                  <c:v>78</c:v>
                </c:pt>
                <c:pt idx="253">
                  <c:v>62</c:v>
                </c:pt>
                <c:pt idx="254">
                  <c:v>61</c:v>
                </c:pt>
                <c:pt idx="255">
                  <c:v>55</c:v>
                </c:pt>
                <c:pt idx="256">
                  <c:v>98</c:v>
                </c:pt>
                <c:pt idx="257">
                  <c:v>91</c:v>
                </c:pt>
                <c:pt idx="258">
                  <c:v>88</c:v>
                </c:pt>
                <c:pt idx="259">
                  <c:v>101</c:v>
                </c:pt>
                <c:pt idx="260">
                  <c:v>77</c:v>
                </c:pt>
                <c:pt idx="261">
                  <c:v>58</c:v>
                </c:pt>
                <c:pt idx="262">
                  <c:v>48</c:v>
                </c:pt>
                <c:pt idx="263">
                  <c:v>65</c:v>
                </c:pt>
                <c:pt idx="264">
                  <c:v>159</c:v>
                </c:pt>
                <c:pt idx="265">
                  <c:v>90</c:v>
                </c:pt>
                <c:pt idx="266">
                  <c:v>136</c:v>
                </c:pt>
                <c:pt idx="267">
                  <c:v>110</c:v>
                </c:pt>
                <c:pt idx="268">
                  <c:v>117</c:v>
                </c:pt>
                <c:pt idx="269">
                  <c:v>142</c:v>
                </c:pt>
                <c:pt idx="270">
                  <c:v>142</c:v>
                </c:pt>
                <c:pt idx="271">
                  <c:v>142</c:v>
                </c:pt>
                <c:pt idx="272">
                  <c:v>141</c:v>
                </c:pt>
                <c:pt idx="273">
                  <c:v>142</c:v>
                </c:pt>
                <c:pt idx="274">
                  <c:v>104</c:v>
                </c:pt>
                <c:pt idx="275">
                  <c:v>126</c:v>
                </c:pt>
                <c:pt idx="276">
                  <c:v>136</c:v>
                </c:pt>
                <c:pt idx="277">
                  <c:v>187</c:v>
                </c:pt>
                <c:pt idx="278">
                  <c:v>226</c:v>
                </c:pt>
                <c:pt idx="279">
                  <c:v>280</c:v>
                </c:pt>
                <c:pt idx="280">
                  <c:v>441</c:v>
                </c:pt>
                <c:pt idx="281">
                  <c:v>444</c:v>
                </c:pt>
                <c:pt idx="282">
                  <c:v>371</c:v>
                </c:pt>
                <c:pt idx="283">
                  <c:v>299</c:v>
                </c:pt>
                <c:pt idx="284">
                  <c:v>260</c:v>
                </c:pt>
                <c:pt idx="285">
                  <c:v>225831</c:v>
                </c:pt>
                <c:pt idx="286">
                  <c:v>36256</c:v>
                </c:pt>
                <c:pt idx="287">
                  <c:v>8029</c:v>
                </c:pt>
                <c:pt idx="288">
                  <c:v>9976</c:v>
                </c:pt>
                <c:pt idx="289">
                  <c:v>4075</c:v>
                </c:pt>
                <c:pt idx="290">
                  <c:v>681</c:v>
                </c:pt>
                <c:pt idx="291">
                  <c:v>781</c:v>
                </c:pt>
                <c:pt idx="292">
                  <c:v>451</c:v>
                </c:pt>
                <c:pt idx="293">
                  <c:v>249</c:v>
                </c:pt>
                <c:pt idx="294">
                  <c:v>254</c:v>
                </c:pt>
                <c:pt idx="295">
                  <c:v>246</c:v>
                </c:pt>
                <c:pt idx="296">
                  <c:v>180</c:v>
                </c:pt>
                <c:pt idx="297">
                  <c:v>158</c:v>
                </c:pt>
                <c:pt idx="298">
                  <c:v>135</c:v>
                </c:pt>
                <c:pt idx="299">
                  <c:v>195</c:v>
                </c:pt>
                <c:pt idx="300">
                  <c:v>145</c:v>
                </c:pt>
                <c:pt idx="301">
                  <c:v>134</c:v>
                </c:pt>
                <c:pt idx="302">
                  <c:v>170</c:v>
                </c:pt>
                <c:pt idx="303">
                  <c:v>163</c:v>
                </c:pt>
                <c:pt idx="304">
                  <c:v>175</c:v>
                </c:pt>
                <c:pt idx="305">
                  <c:v>175</c:v>
                </c:pt>
                <c:pt idx="306">
                  <c:v>135</c:v>
                </c:pt>
                <c:pt idx="307">
                  <c:v>98</c:v>
                </c:pt>
                <c:pt idx="308">
                  <c:v>109</c:v>
                </c:pt>
                <c:pt idx="309">
                  <c:v>114</c:v>
                </c:pt>
                <c:pt idx="310">
                  <c:v>103</c:v>
                </c:pt>
                <c:pt idx="311">
                  <c:v>107</c:v>
                </c:pt>
                <c:pt idx="312">
                  <c:v>132</c:v>
                </c:pt>
                <c:pt idx="313">
                  <c:v>176</c:v>
                </c:pt>
                <c:pt idx="314">
                  <c:v>160</c:v>
                </c:pt>
                <c:pt idx="315">
                  <c:v>165</c:v>
                </c:pt>
                <c:pt idx="316">
                  <c:v>125</c:v>
                </c:pt>
                <c:pt idx="317">
                  <c:v>67</c:v>
                </c:pt>
                <c:pt idx="318">
                  <c:v>69</c:v>
                </c:pt>
                <c:pt idx="319">
                  <c:v>62</c:v>
                </c:pt>
                <c:pt idx="320">
                  <c:v>97</c:v>
                </c:pt>
                <c:pt idx="321">
                  <c:v>71</c:v>
                </c:pt>
                <c:pt idx="322">
                  <c:v>84</c:v>
                </c:pt>
                <c:pt idx="323">
                  <c:v>77</c:v>
                </c:pt>
                <c:pt idx="324">
                  <c:v>44</c:v>
                </c:pt>
                <c:pt idx="325">
                  <c:v>29</c:v>
                </c:pt>
                <c:pt idx="326">
                  <c:v>38</c:v>
                </c:pt>
                <c:pt idx="327">
                  <c:v>88</c:v>
                </c:pt>
                <c:pt idx="328">
                  <c:v>58</c:v>
                </c:pt>
                <c:pt idx="329">
                  <c:v>79</c:v>
                </c:pt>
                <c:pt idx="330">
                  <c:v>79</c:v>
                </c:pt>
                <c:pt idx="331">
                  <c:v>146</c:v>
                </c:pt>
                <c:pt idx="332">
                  <c:v>152</c:v>
                </c:pt>
                <c:pt idx="333">
                  <c:v>179</c:v>
                </c:pt>
                <c:pt idx="334">
                  <c:v>105</c:v>
                </c:pt>
                <c:pt idx="335">
                  <c:v>68</c:v>
                </c:pt>
                <c:pt idx="336">
                  <c:v>57</c:v>
                </c:pt>
                <c:pt idx="337">
                  <c:v>69</c:v>
                </c:pt>
                <c:pt idx="338">
                  <c:v>54</c:v>
                </c:pt>
                <c:pt idx="339">
                  <c:v>75</c:v>
                </c:pt>
                <c:pt idx="340">
                  <c:v>89</c:v>
                </c:pt>
                <c:pt idx="341">
                  <c:v>87</c:v>
                </c:pt>
                <c:pt idx="342">
                  <c:v>84</c:v>
                </c:pt>
                <c:pt idx="343">
                  <c:v>73</c:v>
                </c:pt>
                <c:pt idx="344">
                  <c:v>92</c:v>
                </c:pt>
                <c:pt idx="345">
                  <c:v>102</c:v>
                </c:pt>
                <c:pt idx="346">
                  <c:v>119</c:v>
                </c:pt>
                <c:pt idx="347">
                  <c:v>116</c:v>
                </c:pt>
                <c:pt idx="348">
                  <c:v>110</c:v>
                </c:pt>
                <c:pt idx="349">
                  <c:v>96</c:v>
                </c:pt>
                <c:pt idx="350">
                  <c:v>111</c:v>
                </c:pt>
                <c:pt idx="351">
                  <c:v>83</c:v>
                </c:pt>
                <c:pt idx="352">
                  <c:v>106</c:v>
                </c:pt>
                <c:pt idx="353">
                  <c:v>185</c:v>
                </c:pt>
                <c:pt idx="354">
                  <c:v>180</c:v>
                </c:pt>
                <c:pt idx="355">
                  <c:v>105</c:v>
                </c:pt>
                <c:pt idx="356">
                  <c:v>96</c:v>
                </c:pt>
                <c:pt idx="357">
                  <c:v>111</c:v>
                </c:pt>
                <c:pt idx="358">
                  <c:v>120</c:v>
                </c:pt>
                <c:pt idx="359">
                  <c:v>97</c:v>
                </c:pt>
                <c:pt idx="360">
                  <c:v>88</c:v>
                </c:pt>
                <c:pt idx="361">
                  <c:v>88</c:v>
                </c:pt>
                <c:pt idx="362">
                  <c:v>63</c:v>
                </c:pt>
                <c:pt idx="363">
                  <c:v>81</c:v>
                </c:pt>
                <c:pt idx="364">
                  <c:v>77</c:v>
                </c:pt>
              </c:numCache>
            </c:numRef>
          </c:val>
          <c:extLst>
            <c:ext xmlns:c16="http://schemas.microsoft.com/office/drawing/2014/chart" uri="{C3380CC4-5D6E-409C-BE32-E72D297353CC}">
              <c16:uniqueId val="{00000002-3BD7-4C43-BBD9-3E8AF8CDEFAC}"/>
            </c:ext>
          </c:extLst>
        </c:ser>
        <c:dLbls>
          <c:showLegendKey val="0"/>
          <c:showVal val="0"/>
          <c:showCatName val="0"/>
          <c:showSerName val="0"/>
          <c:showPercent val="0"/>
          <c:showBubbleSize val="0"/>
        </c:dLbls>
        <c:gapWidth val="219"/>
        <c:overlap val="-27"/>
        <c:axId val="338004344"/>
        <c:axId val="338006968"/>
      </c:barChart>
      <c:catAx>
        <c:axId val="338004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006968"/>
        <c:crosses val="autoZero"/>
        <c:auto val="1"/>
        <c:lblAlgn val="ctr"/>
        <c:lblOffset val="100"/>
        <c:noMultiLvlLbl val="0"/>
      </c:catAx>
      <c:valAx>
        <c:axId val="338006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004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Link</c:v>
                </c:pt>
                <c:pt idx="1">
                  <c:v>Photo</c:v>
                </c:pt>
                <c:pt idx="2">
                  <c:v>Status</c:v>
                </c:pt>
                <c:pt idx="3">
                  <c:v>Video</c:v>
                </c:pt>
                <c:pt idx="4">
                  <c:v>YouTube Video</c:v>
                </c:pt>
              </c:strCache>
            </c:strRef>
          </c:cat>
          <c:val>
            <c:numRef>
              <c:f>Sheet1!$A$2:$E$2</c:f>
              <c:numCache>
                <c:formatCode>General</c:formatCode>
                <c:ptCount val="5"/>
                <c:pt idx="0">
                  <c:v>113</c:v>
                </c:pt>
                <c:pt idx="1">
                  <c:v>19</c:v>
                </c:pt>
                <c:pt idx="2">
                  <c:v>1</c:v>
                </c:pt>
                <c:pt idx="3">
                  <c:v>38</c:v>
                </c:pt>
                <c:pt idx="4">
                  <c:v>38</c:v>
                </c:pt>
              </c:numCache>
            </c:numRef>
          </c:val>
          <c:extLst>
            <c:ext xmlns:c16="http://schemas.microsoft.com/office/drawing/2014/chart" uri="{C3380CC4-5D6E-409C-BE32-E72D297353CC}">
              <c16:uniqueId val="{00000000-06A7-4E12-9CAA-135859458CC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comdirect</c:v>
                </c:pt>
              </c:strCache>
            </c:strRef>
          </c:tx>
          <c:spPr>
            <a:solidFill>
              <a:schemeClr val="accent1"/>
            </a:solidFill>
            <a:ln>
              <a:noFill/>
            </a:ln>
            <a:effectLst/>
          </c:spPr>
          <c:invertIfNegative val="0"/>
          <c:cat>
            <c:strRef>
              <c:f>Sheet1!$A$2:$A$366</c:f>
              <c:strCache>
                <c:ptCount val="365"/>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pt idx="346">
                  <c:v>13.12.2022</c:v>
                </c:pt>
                <c:pt idx="347">
                  <c:v>14.12.2022</c:v>
                </c:pt>
                <c:pt idx="348">
                  <c:v>15.12.2022</c:v>
                </c:pt>
                <c:pt idx="349">
                  <c:v>16.12.2022</c:v>
                </c:pt>
                <c:pt idx="350">
                  <c:v>17.12.2022</c:v>
                </c:pt>
                <c:pt idx="351">
                  <c:v>18.12.2022</c:v>
                </c:pt>
                <c:pt idx="352">
                  <c:v>19.12.2022</c:v>
                </c:pt>
                <c:pt idx="353">
                  <c:v>20.12.2022</c:v>
                </c:pt>
                <c:pt idx="354">
                  <c:v>21.12.2022</c:v>
                </c:pt>
                <c:pt idx="355">
                  <c:v>22.12.2022</c:v>
                </c:pt>
                <c:pt idx="356">
                  <c:v>23.12.2022</c:v>
                </c:pt>
                <c:pt idx="357">
                  <c:v>24.12.2022</c:v>
                </c:pt>
                <c:pt idx="358">
                  <c:v>25.12.2022</c:v>
                </c:pt>
                <c:pt idx="359">
                  <c:v>26.12.2022</c:v>
                </c:pt>
                <c:pt idx="360">
                  <c:v>27.12.2022</c:v>
                </c:pt>
                <c:pt idx="361">
                  <c:v>28.12.2022</c:v>
                </c:pt>
                <c:pt idx="362">
                  <c:v>29.12.2022</c:v>
                </c:pt>
                <c:pt idx="363">
                  <c:v>30.12.2022</c:v>
                </c:pt>
                <c:pt idx="364">
                  <c:v>31.12.2022</c:v>
                </c:pt>
              </c:strCache>
            </c:strRef>
          </c:cat>
          <c:val>
            <c:numRef>
              <c:f>Sheet1!$B$2:$B$366</c:f>
              <c:numCache>
                <c:formatCode>General</c:formatCode>
                <c:ptCount val="365"/>
                <c:pt idx="0">
                  <c:v>61395</c:v>
                </c:pt>
                <c:pt idx="1">
                  <c:v>42550</c:v>
                </c:pt>
                <c:pt idx="2">
                  <c:v>49729</c:v>
                </c:pt>
                <c:pt idx="3">
                  <c:v>57925</c:v>
                </c:pt>
                <c:pt idx="4">
                  <c:v>127603</c:v>
                </c:pt>
                <c:pt idx="5">
                  <c:v>132197</c:v>
                </c:pt>
                <c:pt idx="6">
                  <c:v>130661</c:v>
                </c:pt>
                <c:pt idx="7">
                  <c:v>120804</c:v>
                </c:pt>
                <c:pt idx="8">
                  <c:v>78912</c:v>
                </c:pt>
                <c:pt idx="9">
                  <c:v>57750</c:v>
                </c:pt>
                <c:pt idx="10">
                  <c:v>60144</c:v>
                </c:pt>
                <c:pt idx="11">
                  <c:v>51628</c:v>
                </c:pt>
                <c:pt idx="12">
                  <c:v>46710</c:v>
                </c:pt>
                <c:pt idx="13">
                  <c:v>51004</c:v>
                </c:pt>
                <c:pt idx="14">
                  <c:v>67794</c:v>
                </c:pt>
                <c:pt idx="15">
                  <c:v>77237</c:v>
                </c:pt>
                <c:pt idx="16">
                  <c:v>68761</c:v>
                </c:pt>
                <c:pt idx="17">
                  <c:v>64132</c:v>
                </c:pt>
                <c:pt idx="18">
                  <c:v>50286</c:v>
                </c:pt>
                <c:pt idx="19">
                  <c:v>86167</c:v>
                </c:pt>
                <c:pt idx="20">
                  <c:v>93874</c:v>
                </c:pt>
                <c:pt idx="21">
                  <c:v>117448</c:v>
                </c:pt>
                <c:pt idx="22">
                  <c:v>96447</c:v>
                </c:pt>
                <c:pt idx="23">
                  <c:v>95828</c:v>
                </c:pt>
                <c:pt idx="24">
                  <c:v>76812</c:v>
                </c:pt>
                <c:pt idx="25">
                  <c:v>97800</c:v>
                </c:pt>
                <c:pt idx="26">
                  <c:v>164860</c:v>
                </c:pt>
                <c:pt idx="27">
                  <c:v>181089</c:v>
                </c:pt>
                <c:pt idx="28">
                  <c:v>192891</c:v>
                </c:pt>
                <c:pt idx="29">
                  <c:v>207772</c:v>
                </c:pt>
                <c:pt idx="30">
                  <c:v>159509</c:v>
                </c:pt>
                <c:pt idx="31">
                  <c:v>69739</c:v>
                </c:pt>
                <c:pt idx="32">
                  <c:v>53585</c:v>
                </c:pt>
                <c:pt idx="33">
                  <c:v>92769</c:v>
                </c:pt>
                <c:pt idx="34">
                  <c:v>95852</c:v>
                </c:pt>
                <c:pt idx="35">
                  <c:v>73851</c:v>
                </c:pt>
                <c:pt idx="36">
                  <c:v>115731</c:v>
                </c:pt>
                <c:pt idx="37">
                  <c:v>92628</c:v>
                </c:pt>
                <c:pt idx="38">
                  <c:v>141927</c:v>
                </c:pt>
                <c:pt idx="39">
                  <c:v>124122</c:v>
                </c:pt>
                <c:pt idx="40">
                  <c:v>113601</c:v>
                </c:pt>
                <c:pt idx="41">
                  <c:v>106385</c:v>
                </c:pt>
                <c:pt idx="42">
                  <c:v>124829</c:v>
                </c:pt>
                <c:pt idx="43">
                  <c:v>93769</c:v>
                </c:pt>
                <c:pt idx="44">
                  <c:v>103100</c:v>
                </c:pt>
                <c:pt idx="45">
                  <c:v>49092</c:v>
                </c:pt>
                <c:pt idx="46">
                  <c:v>48258</c:v>
                </c:pt>
                <c:pt idx="47">
                  <c:v>56565</c:v>
                </c:pt>
                <c:pt idx="48">
                  <c:v>112921</c:v>
                </c:pt>
                <c:pt idx="49">
                  <c:v>117329</c:v>
                </c:pt>
                <c:pt idx="50">
                  <c:v>136685</c:v>
                </c:pt>
                <c:pt idx="51">
                  <c:v>84452</c:v>
                </c:pt>
                <c:pt idx="52">
                  <c:v>70249</c:v>
                </c:pt>
                <c:pt idx="53">
                  <c:v>89155</c:v>
                </c:pt>
                <c:pt idx="54">
                  <c:v>123383</c:v>
                </c:pt>
                <c:pt idx="55">
                  <c:v>121435</c:v>
                </c:pt>
                <c:pt idx="56">
                  <c:v>126943</c:v>
                </c:pt>
                <c:pt idx="57">
                  <c:v>113671</c:v>
                </c:pt>
                <c:pt idx="58">
                  <c:v>119754</c:v>
                </c:pt>
                <c:pt idx="59">
                  <c:v>107714</c:v>
                </c:pt>
                <c:pt idx="60">
                  <c:v>103966</c:v>
                </c:pt>
                <c:pt idx="61">
                  <c:v>149975</c:v>
                </c:pt>
                <c:pt idx="62">
                  <c:v>38429</c:v>
                </c:pt>
                <c:pt idx="63">
                  <c:v>20547</c:v>
                </c:pt>
                <c:pt idx="64">
                  <c:v>23843</c:v>
                </c:pt>
                <c:pt idx="65">
                  <c:v>32323</c:v>
                </c:pt>
                <c:pt idx="66">
                  <c:v>88140</c:v>
                </c:pt>
                <c:pt idx="67">
                  <c:v>103560</c:v>
                </c:pt>
                <c:pt idx="68">
                  <c:v>82868</c:v>
                </c:pt>
                <c:pt idx="69">
                  <c:v>64692</c:v>
                </c:pt>
                <c:pt idx="70">
                  <c:v>83071</c:v>
                </c:pt>
                <c:pt idx="71">
                  <c:v>90020</c:v>
                </c:pt>
                <c:pt idx="72">
                  <c:v>61270</c:v>
                </c:pt>
                <c:pt idx="73">
                  <c:v>81047</c:v>
                </c:pt>
                <c:pt idx="74">
                  <c:v>85872</c:v>
                </c:pt>
                <c:pt idx="75">
                  <c:v>80505</c:v>
                </c:pt>
                <c:pt idx="76">
                  <c:v>97195</c:v>
                </c:pt>
                <c:pt idx="77">
                  <c:v>140883</c:v>
                </c:pt>
                <c:pt idx="78">
                  <c:v>134820</c:v>
                </c:pt>
                <c:pt idx="79">
                  <c:v>120161</c:v>
                </c:pt>
                <c:pt idx="80">
                  <c:v>99946</c:v>
                </c:pt>
                <c:pt idx="81">
                  <c:v>84435</c:v>
                </c:pt>
                <c:pt idx="82">
                  <c:v>84080</c:v>
                </c:pt>
                <c:pt idx="83">
                  <c:v>107231</c:v>
                </c:pt>
                <c:pt idx="84">
                  <c:v>101943</c:v>
                </c:pt>
                <c:pt idx="85">
                  <c:v>102128</c:v>
                </c:pt>
                <c:pt idx="86">
                  <c:v>75967</c:v>
                </c:pt>
                <c:pt idx="87">
                  <c:v>82529</c:v>
                </c:pt>
                <c:pt idx="88">
                  <c:v>48112</c:v>
                </c:pt>
                <c:pt idx="89">
                  <c:v>45759</c:v>
                </c:pt>
                <c:pt idx="90">
                  <c:v>84563</c:v>
                </c:pt>
                <c:pt idx="91">
                  <c:v>102411</c:v>
                </c:pt>
                <c:pt idx="92">
                  <c:v>128186</c:v>
                </c:pt>
                <c:pt idx="93">
                  <c:v>189590</c:v>
                </c:pt>
                <c:pt idx="94">
                  <c:v>120655</c:v>
                </c:pt>
                <c:pt idx="95">
                  <c:v>90359</c:v>
                </c:pt>
                <c:pt idx="96">
                  <c:v>93502</c:v>
                </c:pt>
                <c:pt idx="97">
                  <c:v>131811</c:v>
                </c:pt>
                <c:pt idx="98">
                  <c:v>127020</c:v>
                </c:pt>
                <c:pt idx="99">
                  <c:v>129006</c:v>
                </c:pt>
                <c:pt idx="100">
                  <c:v>106475</c:v>
                </c:pt>
                <c:pt idx="101">
                  <c:v>63074</c:v>
                </c:pt>
                <c:pt idx="102">
                  <c:v>97418</c:v>
                </c:pt>
                <c:pt idx="103">
                  <c:v>131721</c:v>
                </c:pt>
                <c:pt idx="104">
                  <c:v>161478</c:v>
                </c:pt>
                <c:pt idx="105">
                  <c:v>176104</c:v>
                </c:pt>
                <c:pt idx="106">
                  <c:v>198315</c:v>
                </c:pt>
                <c:pt idx="107">
                  <c:v>138737</c:v>
                </c:pt>
                <c:pt idx="108">
                  <c:v>113395</c:v>
                </c:pt>
                <c:pt idx="109">
                  <c:v>134904</c:v>
                </c:pt>
                <c:pt idx="110">
                  <c:v>124203</c:v>
                </c:pt>
                <c:pt idx="111">
                  <c:v>138684</c:v>
                </c:pt>
                <c:pt idx="112">
                  <c:v>164444</c:v>
                </c:pt>
                <c:pt idx="113">
                  <c:v>163783</c:v>
                </c:pt>
                <c:pt idx="114">
                  <c:v>128578</c:v>
                </c:pt>
                <c:pt idx="115">
                  <c:v>123531</c:v>
                </c:pt>
                <c:pt idx="116">
                  <c:v>94620</c:v>
                </c:pt>
                <c:pt idx="117">
                  <c:v>158954</c:v>
                </c:pt>
                <c:pt idx="118">
                  <c:v>151002</c:v>
                </c:pt>
                <c:pt idx="119">
                  <c:v>135669</c:v>
                </c:pt>
                <c:pt idx="120">
                  <c:v>78079</c:v>
                </c:pt>
                <c:pt idx="121">
                  <c:v>114315</c:v>
                </c:pt>
                <c:pt idx="122">
                  <c:v>114035</c:v>
                </c:pt>
                <c:pt idx="123">
                  <c:v>191227</c:v>
                </c:pt>
                <c:pt idx="124">
                  <c:v>518232</c:v>
                </c:pt>
                <c:pt idx="125">
                  <c:v>816350</c:v>
                </c:pt>
                <c:pt idx="126">
                  <c:v>931159</c:v>
                </c:pt>
                <c:pt idx="127">
                  <c:v>943488</c:v>
                </c:pt>
                <c:pt idx="128">
                  <c:v>660288</c:v>
                </c:pt>
                <c:pt idx="129">
                  <c:v>542164</c:v>
                </c:pt>
                <c:pt idx="130">
                  <c:v>478930</c:v>
                </c:pt>
                <c:pt idx="131">
                  <c:v>456588</c:v>
                </c:pt>
                <c:pt idx="132">
                  <c:v>461855</c:v>
                </c:pt>
                <c:pt idx="133">
                  <c:v>435158</c:v>
                </c:pt>
                <c:pt idx="134">
                  <c:v>453514</c:v>
                </c:pt>
                <c:pt idx="135">
                  <c:v>421498</c:v>
                </c:pt>
                <c:pt idx="136">
                  <c:v>353165</c:v>
                </c:pt>
                <c:pt idx="137">
                  <c:v>479459</c:v>
                </c:pt>
                <c:pt idx="138">
                  <c:v>456795</c:v>
                </c:pt>
                <c:pt idx="139">
                  <c:v>386286</c:v>
                </c:pt>
                <c:pt idx="140">
                  <c:v>441487</c:v>
                </c:pt>
                <c:pt idx="141">
                  <c:v>415714</c:v>
                </c:pt>
                <c:pt idx="142">
                  <c:v>370967</c:v>
                </c:pt>
                <c:pt idx="143">
                  <c:v>317699</c:v>
                </c:pt>
                <c:pt idx="144">
                  <c:v>328016</c:v>
                </c:pt>
                <c:pt idx="145">
                  <c:v>264062</c:v>
                </c:pt>
                <c:pt idx="146">
                  <c:v>270865</c:v>
                </c:pt>
                <c:pt idx="147">
                  <c:v>274362</c:v>
                </c:pt>
                <c:pt idx="148">
                  <c:v>325879</c:v>
                </c:pt>
                <c:pt idx="149">
                  <c:v>313920</c:v>
                </c:pt>
                <c:pt idx="150">
                  <c:v>332711</c:v>
                </c:pt>
                <c:pt idx="151">
                  <c:v>299945</c:v>
                </c:pt>
                <c:pt idx="152">
                  <c:v>310984</c:v>
                </c:pt>
                <c:pt idx="153">
                  <c:v>278829</c:v>
                </c:pt>
                <c:pt idx="154">
                  <c:v>275973</c:v>
                </c:pt>
                <c:pt idx="155">
                  <c:v>240069</c:v>
                </c:pt>
                <c:pt idx="156">
                  <c:v>225483</c:v>
                </c:pt>
                <c:pt idx="157">
                  <c:v>195119</c:v>
                </c:pt>
                <c:pt idx="158">
                  <c:v>114853</c:v>
                </c:pt>
                <c:pt idx="159">
                  <c:v>86316</c:v>
                </c:pt>
                <c:pt idx="160">
                  <c:v>247371</c:v>
                </c:pt>
                <c:pt idx="161">
                  <c:v>158687</c:v>
                </c:pt>
                <c:pt idx="162">
                  <c:v>47421</c:v>
                </c:pt>
                <c:pt idx="163">
                  <c:v>58211</c:v>
                </c:pt>
                <c:pt idx="164">
                  <c:v>103549</c:v>
                </c:pt>
                <c:pt idx="165">
                  <c:v>138333</c:v>
                </c:pt>
                <c:pt idx="166">
                  <c:v>173497</c:v>
                </c:pt>
                <c:pt idx="167">
                  <c:v>129112</c:v>
                </c:pt>
                <c:pt idx="168">
                  <c:v>97703</c:v>
                </c:pt>
                <c:pt idx="169">
                  <c:v>73035</c:v>
                </c:pt>
                <c:pt idx="170">
                  <c:v>67368</c:v>
                </c:pt>
                <c:pt idx="171">
                  <c:v>96248</c:v>
                </c:pt>
                <c:pt idx="172">
                  <c:v>137742</c:v>
                </c:pt>
                <c:pt idx="173">
                  <c:v>142913</c:v>
                </c:pt>
                <c:pt idx="174">
                  <c:v>98858</c:v>
                </c:pt>
                <c:pt idx="175">
                  <c:v>81908</c:v>
                </c:pt>
                <c:pt idx="176">
                  <c:v>88368</c:v>
                </c:pt>
                <c:pt idx="177">
                  <c:v>148389</c:v>
                </c:pt>
                <c:pt idx="178">
                  <c:v>152735</c:v>
                </c:pt>
                <c:pt idx="179">
                  <c:v>139942</c:v>
                </c:pt>
                <c:pt idx="180">
                  <c:v>174893</c:v>
                </c:pt>
                <c:pt idx="181">
                  <c:v>143967</c:v>
                </c:pt>
                <c:pt idx="182">
                  <c:v>96166</c:v>
                </c:pt>
                <c:pt idx="183">
                  <c:v>88753</c:v>
                </c:pt>
                <c:pt idx="184">
                  <c:v>96089</c:v>
                </c:pt>
                <c:pt idx="185">
                  <c:v>123820</c:v>
                </c:pt>
                <c:pt idx="186">
                  <c:v>112920</c:v>
                </c:pt>
                <c:pt idx="187">
                  <c:v>97618</c:v>
                </c:pt>
                <c:pt idx="188">
                  <c:v>105060</c:v>
                </c:pt>
                <c:pt idx="189">
                  <c:v>101107</c:v>
                </c:pt>
                <c:pt idx="190">
                  <c:v>81931</c:v>
                </c:pt>
                <c:pt idx="191">
                  <c:v>108320</c:v>
                </c:pt>
                <c:pt idx="192">
                  <c:v>108890</c:v>
                </c:pt>
                <c:pt idx="193">
                  <c:v>105520</c:v>
                </c:pt>
                <c:pt idx="194">
                  <c:v>131801</c:v>
                </c:pt>
                <c:pt idx="195">
                  <c:v>119432</c:v>
                </c:pt>
                <c:pt idx="196">
                  <c:v>91932</c:v>
                </c:pt>
                <c:pt idx="197">
                  <c:v>100929</c:v>
                </c:pt>
                <c:pt idx="198">
                  <c:v>114423</c:v>
                </c:pt>
                <c:pt idx="199">
                  <c:v>130829</c:v>
                </c:pt>
                <c:pt idx="200">
                  <c:v>105830</c:v>
                </c:pt>
                <c:pt idx="201">
                  <c:v>112783</c:v>
                </c:pt>
                <c:pt idx="202">
                  <c:v>119489</c:v>
                </c:pt>
                <c:pt idx="203">
                  <c:v>169208</c:v>
                </c:pt>
                <c:pt idx="204">
                  <c:v>160986</c:v>
                </c:pt>
                <c:pt idx="205">
                  <c:v>114785</c:v>
                </c:pt>
                <c:pt idx="206">
                  <c:v>88744</c:v>
                </c:pt>
                <c:pt idx="207">
                  <c:v>134457</c:v>
                </c:pt>
                <c:pt idx="208">
                  <c:v>119204</c:v>
                </c:pt>
                <c:pt idx="209">
                  <c:v>89830</c:v>
                </c:pt>
                <c:pt idx="210">
                  <c:v>61426</c:v>
                </c:pt>
                <c:pt idx="211">
                  <c:v>65816</c:v>
                </c:pt>
                <c:pt idx="212">
                  <c:v>124888</c:v>
                </c:pt>
                <c:pt idx="213">
                  <c:v>145819</c:v>
                </c:pt>
                <c:pt idx="214">
                  <c:v>153062</c:v>
                </c:pt>
                <c:pt idx="215">
                  <c:v>180927</c:v>
                </c:pt>
                <c:pt idx="216">
                  <c:v>150240</c:v>
                </c:pt>
                <c:pt idx="217">
                  <c:v>125472</c:v>
                </c:pt>
                <c:pt idx="218">
                  <c:v>104977</c:v>
                </c:pt>
                <c:pt idx="219">
                  <c:v>104455</c:v>
                </c:pt>
                <c:pt idx="220">
                  <c:v>132680</c:v>
                </c:pt>
                <c:pt idx="221">
                  <c:v>176296</c:v>
                </c:pt>
                <c:pt idx="222">
                  <c:v>176212</c:v>
                </c:pt>
                <c:pt idx="223">
                  <c:v>165170</c:v>
                </c:pt>
                <c:pt idx="224">
                  <c:v>120073</c:v>
                </c:pt>
                <c:pt idx="225">
                  <c:v>118512</c:v>
                </c:pt>
                <c:pt idx="226">
                  <c:v>96175</c:v>
                </c:pt>
                <c:pt idx="227">
                  <c:v>53425</c:v>
                </c:pt>
                <c:pt idx="228">
                  <c:v>56530</c:v>
                </c:pt>
                <c:pt idx="229">
                  <c:v>113621</c:v>
                </c:pt>
                <c:pt idx="230">
                  <c:v>111663</c:v>
                </c:pt>
                <c:pt idx="231">
                  <c:v>76289</c:v>
                </c:pt>
                <c:pt idx="232">
                  <c:v>75240</c:v>
                </c:pt>
                <c:pt idx="233">
                  <c:v>74643</c:v>
                </c:pt>
                <c:pt idx="234">
                  <c:v>66647</c:v>
                </c:pt>
                <c:pt idx="235">
                  <c:v>100773</c:v>
                </c:pt>
                <c:pt idx="236">
                  <c:v>77968</c:v>
                </c:pt>
                <c:pt idx="237">
                  <c:v>50042</c:v>
                </c:pt>
                <c:pt idx="238">
                  <c:v>59618</c:v>
                </c:pt>
                <c:pt idx="239">
                  <c:v>60351</c:v>
                </c:pt>
                <c:pt idx="240">
                  <c:v>83477</c:v>
                </c:pt>
                <c:pt idx="241">
                  <c:v>88604</c:v>
                </c:pt>
                <c:pt idx="242">
                  <c:v>89984</c:v>
                </c:pt>
                <c:pt idx="243">
                  <c:v>124723</c:v>
                </c:pt>
                <c:pt idx="244">
                  <c:v>113205</c:v>
                </c:pt>
                <c:pt idx="245">
                  <c:v>108166</c:v>
                </c:pt>
                <c:pt idx="246">
                  <c:v>96566</c:v>
                </c:pt>
                <c:pt idx="247">
                  <c:v>80841</c:v>
                </c:pt>
                <c:pt idx="248">
                  <c:v>94189</c:v>
                </c:pt>
                <c:pt idx="249">
                  <c:v>95734</c:v>
                </c:pt>
                <c:pt idx="250">
                  <c:v>89058</c:v>
                </c:pt>
                <c:pt idx="251">
                  <c:v>62801</c:v>
                </c:pt>
                <c:pt idx="252">
                  <c:v>91696</c:v>
                </c:pt>
                <c:pt idx="253">
                  <c:v>63357</c:v>
                </c:pt>
                <c:pt idx="254">
                  <c:v>78128</c:v>
                </c:pt>
                <c:pt idx="255">
                  <c:v>108989</c:v>
                </c:pt>
                <c:pt idx="256">
                  <c:v>100702</c:v>
                </c:pt>
                <c:pt idx="257">
                  <c:v>104007</c:v>
                </c:pt>
                <c:pt idx="258">
                  <c:v>81149</c:v>
                </c:pt>
                <c:pt idx="259">
                  <c:v>55470</c:v>
                </c:pt>
                <c:pt idx="260">
                  <c:v>44841</c:v>
                </c:pt>
                <c:pt idx="261">
                  <c:v>47828</c:v>
                </c:pt>
                <c:pt idx="262">
                  <c:v>54624</c:v>
                </c:pt>
                <c:pt idx="263">
                  <c:v>121792</c:v>
                </c:pt>
                <c:pt idx="264">
                  <c:v>92797</c:v>
                </c:pt>
                <c:pt idx="265">
                  <c:v>107621</c:v>
                </c:pt>
                <c:pt idx="266">
                  <c:v>131451</c:v>
                </c:pt>
                <c:pt idx="267">
                  <c:v>145811</c:v>
                </c:pt>
                <c:pt idx="268">
                  <c:v>95127</c:v>
                </c:pt>
                <c:pt idx="269">
                  <c:v>75234</c:v>
                </c:pt>
                <c:pt idx="270">
                  <c:v>57495</c:v>
                </c:pt>
                <c:pt idx="271">
                  <c:v>69502</c:v>
                </c:pt>
                <c:pt idx="272">
                  <c:v>35046</c:v>
                </c:pt>
                <c:pt idx="273">
                  <c:v>61086</c:v>
                </c:pt>
                <c:pt idx="274">
                  <c:v>95178</c:v>
                </c:pt>
                <c:pt idx="275">
                  <c:v>88419</c:v>
                </c:pt>
                <c:pt idx="276">
                  <c:v>191883</c:v>
                </c:pt>
                <c:pt idx="277">
                  <c:v>185983</c:v>
                </c:pt>
                <c:pt idx="278">
                  <c:v>216134</c:v>
                </c:pt>
                <c:pt idx="279">
                  <c:v>103653</c:v>
                </c:pt>
                <c:pt idx="280">
                  <c:v>101564</c:v>
                </c:pt>
                <c:pt idx="281">
                  <c:v>135149</c:v>
                </c:pt>
                <c:pt idx="282">
                  <c:v>71002</c:v>
                </c:pt>
                <c:pt idx="283">
                  <c:v>67302</c:v>
                </c:pt>
                <c:pt idx="284">
                  <c:v>56815</c:v>
                </c:pt>
                <c:pt idx="285">
                  <c:v>53415</c:v>
                </c:pt>
                <c:pt idx="286">
                  <c:v>67925</c:v>
                </c:pt>
                <c:pt idx="287">
                  <c:v>45829</c:v>
                </c:pt>
                <c:pt idx="288">
                  <c:v>57745</c:v>
                </c:pt>
                <c:pt idx="289">
                  <c:v>58319</c:v>
                </c:pt>
                <c:pt idx="290">
                  <c:v>2833681</c:v>
                </c:pt>
                <c:pt idx="291">
                  <c:v>1480688</c:v>
                </c:pt>
                <c:pt idx="292">
                  <c:v>1161836</c:v>
                </c:pt>
                <c:pt idx="293">
                  <c:v>1098955</c:v>
                </c:pt>
                <c:pt idx="294">
                  <c:v>953870</c:v>
                </c:pt>
                <c:pt idx="295">
                  <c:v>795308</c:v>
                </c:pt>
                <c:pt idx="296">
                  <c:v>622220</c:v>
                </c:pt>
                <c:pt idx="297">
                  <c:v>1373180</c:v>
                </c:pt>
                <c:pt idx="298">
                  <c:v>1224132</c:v>
                </c:pt>
                <c:pt idx="299">
                  <c:v>1140770</c:v>
                </c:pt>
                <c:pt idx="300">
                  <c:v>1166786</c:v>
                </c:pt>
                <c:pt idx="301">
                  <c:v>1064133</c:v>
                </c:pt>
                <c:pt idx="302">
                  <c:v>960521</c:v>
                </c:pt>
                <c:pt idx="303">
                  <c:v>766384</c:v>
                </c:pt>
                <c:pt idx="304">
                  <c:v>1212093</c:v>
                </c:pt>
                <c:pt idx="305">
                  <c:v>1098478</c:v>
                </c:pt>
                <c:pt idx="306">
                  <c:v>1095214</c:v>
                </c:pt>
                <c:pt idx="307">
                  <c:v>1061754</c:v>
                </c:pt>
                <c:pt idx="308">
                  <c:v>1011941</c:v>
                </c:pt>
                <c:pt idx="309">
                  <c:v>920314</c:v>
                </c:pt>
                <c:pt idx="310">
                  <c:v>720952</c:v>
                </c:pt>
                <c:pt idx="311">
                  <c:v>450886</c:v>
                </c:pt>
                <c:pt idx="312">
                  <c:v>510839</c:v>
                </c:pt>
                <c:pt idx="313">
                  <c:v>471282</c:v>
                </c:pt>
                <c:pt idx="314">
                  <c:v>487083</c:v>
                </c:pt>
                <c:pt idx="315">
                  <c:v>640067</c:v>
                </c:pt>
                <c:pt idx="316">
                  <c:v>677220</c:v>
                </c:pt>
                <c:pt idx="317">
                  <c:v>533703</c:v>
                </c:pt>
                <c:pt idx="318">
                  <c:v>696752</c:v>
                </c:pt>
                <c:pt idx="319">
                  <c:v>632235</c:v>
                </c:pt>
                <c:pt idx="320">
                  <c:v>521378</c:v>
                </c:pt>
                <c:pt idx="321">
                  <c:v>504705</c:v>
                </c:pt>
                <c:pt idx="322">
                  <c:v>485901</c:v>
                </c:pt>
                <c:pt idx="323">
                  <c:v>374627</c:v>
                </c:pt>
                <c:pt idx="324">
                  <c:v>177554</c:v>
                </c:pt>
                <c:pt idx="325">
                  <c:v>223914</c:v>
                </c:pt>
                <c:pt idx="326">
                  <c:v>270657</c:v>
                </c:pt>
                <c:pt idx="327">
                  <c:v>237157</c:v>
                </c:pt>
                <c:pt idx="328">
                  <c:v>223670</c:v>
                </c:pt>
                <c:pt idx="329">
                  <c:v>243901</c:v>
                </c:pt>
                <c:pt idx="330">
                  <c:v>218776</c:v>
                </c:pt>
                <c:pt idx="331">
                  <c:v>186322</c:v>
                </c:pt>
                <c:pt idx="332">
                  <c:v>275013</c:v>
                </c:pt>
                <c:pt idx="333">
                  <c:v>278356</c:v>
                </c:pt>
                <c:pt idx="334">
                  <c:v>415140</c:v>
                </c:pt>
                <c:pt idx="335">
                  <c:v>375272</c:v>
                </c:pt>
                <c:pt idx="336">
                  <c:v>331174</c:v>
                </c:pt>
                <c:pt idx="337">
                  <c:v>294539</c:v>
                </c:pt>
                <c:pt idx="338">
                  <c:v>313206</c:v>
                </c:pt>
                <c:pt idx="339">
                  <c:v>309993</c:v>
                </c:pt>
                <c:pt idx="340">
                  <c:v>274353</c:v>
                </c:pt>
                <c:pt idx="341">
                  <c:v>222000</c:v>
                </c:pt>
                <c:pt idx="342">
                  <c:v>307487</c:v>
                </c:pt>
                <c:pt idx="343">
                  <c:v>335136</c:v>
                </c:pt>
                <c:pt idx="344">
                  <c:v>275220</c:v>
                </c:pt>
                <c:pt idx="345">
                  <c:v>211556</c:v>
                </c:pt>
                <c:pt idx="346">
                  <c:v>198801</c:v>
                </c:pt>
                <c:pt idx="347">
                  <c:v>288178</c:v>
                </c:pt>
                <c:pt idx="348">
                  <c:v>334658</c:v>
                </c:pt>
                <c:pt idx="349">
                  <c:v>231940</c:v>
                </c:pt>
                <c:pt idx="350">
                  <c:v>262779</c:v>
                </c:pt>
                <c:pt idx="351">
                  <c:v>283298</c:v>
                </c:pt>
                <c:pt idx="352">
                  <c:v>204582</c:v>
                </c:pt>
                <c:pt idx="353">
                  <c:v>312385</c:v>
                </c:pt>
                <c:pt idx="354">
                  <c:v>396085</c:v>
                </c:pt>
                <c:pt idx="355">
                  <c:v>488757</c:v>
                </c:pt>
                <c:pt idx="356">
                  <c:v>394435</c:v>
                </c:pt>
                <c:pt idx="357">
                  <c:v>403034</c:v>
                </c:pt>
                <c:pt idx="358">
                  <c:v>318492</c:v>
                </c:pt>
                <c:pt idx="359">
                  <c:v>239275</c:v>
                </c:pt>
                <c:pt idx="360">
                  <c:v>323207</c:v>
                </c:pt>
                <c:pt idx="361">
                  <c:v>426934</c:v>
                </c:pt>
                <c:pt idx="362">
                  <c:v>398317</c:v>
                </c:pt>
                <c:pt idx="363">
                  <c:v>457151</c:v>
                </c:pt>
                <c:pt idx="364">
                  <c:v>665601</c:v>
                </c:pt>
              </c:numCache>
            </c:numRef>
          </c:val>
          <c:extLst>
            <c:ext xmlns:c16="http://schemas.microsoft.com/office/drawing/2014/chart" uri="{C3380CC4-5D6E-409C-BE32-E72D297353CC}">
              <c16:uniqueId val="{00000000-0B9D-43B5-AFE1-2C24FDEF55AF}"/>
            </c:ext>
          </c:extLst>
        </c:ser>
        <c:dLbls>
          <c:showLegendKey val="0"/>
          <c:showVal val="0"/>
          <c:showCatName val="0"/>
          <c:showSerName val="0"/>
          <c:showPercent val="0"/>
          <c:showBubbleSize val="0"/>
        </c:dLbls>
        <c:gapWidth val="219"/>
        <c:overlap val="-27"/>
        <c:axId val="499486232"/>
        <c:axId val="499486888"/>
      </c:barChart>
      <c:catAx>
        <c:axId val="499486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486888"/>
        <c:crosses val="autoZero"/>
        <c:auto val="1"/>
        <c:lblAlgn val="ctr"/>
        <c:lblOffset val="100"/>
        <c:noMultiLvlLbl val="0"/>
      </c:catAx>
      <c:valAx>
        <c:axId val="499486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486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comdirect</c:v>
                </c:pt>
              </c:strCache>
            </c:strRef>
          </c:tx>
          <c:spPr>
            <a:ln w="28575" cap="rnd">
              <a:solidFill>
                <a:schemeClr val="accent1"/>
              </a:solidFill>
              <a:round/>
            </a:ln>
            <a:effectLst/>
          </c:spPr>
          <c:marker>
            <c:symbol val="none"/>
          </c:marker>
          <c:cat>
            <c:strRef>
              <c:f>Sheet1!$A$2:$A$60</c:f>
              <c:strCache>
                <c:ptCount val="59"/>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strCache>
            </c:strRef>
          </c:cat>
          <c:val>
            <c:numRef>
              <c:f>Sheet1!$B$2:$B$60</c:f>
              <c:numCache>
                <c:formatCode>General</c:formatCode>
                <c:ptCount val="59"/>
                <c:pt idx="0">
                  <c:v>107</c:v>
                </c:pt>
                <c:pt idx="1">
                  <c:v>108</c:v>
                </c:pt>
                <c:pt idx="2">
                  <c:v>145</c:v>
                </c:pt>
                <c:pt idx="3">
                  <c:v>144</c:v>
                </c:pt>
                <c:pt idx="4">
                  <c:v>229</c:v>
                </c:pt>
                <c:pt idx="5">
                  <c:v>323</c:v>
                </c:pt>
                <c:pt idx="6">
                  <c:v>203</c:v>
                </c:pt>
                <c:pt idx="7">
                  <c:v>154</c:v>
                </c:pt>
                <c:pt idx="8">
                  <c:v>95</c:v>
                </c:pt>
                <c:pt idx="9">
                  <c:v>123</c:v>
                </c:pt>
                <c:pt idx="10">
                  <c:v>136</c:v>
                </c:pt>
                <c:pt idx="11">
                  <c:v>109</c:v>
                </c:pt>
                <c:pt idx="12">
                  <c:v>111</c:v>
                </c:pt>
                <c:pt idx="13">
                  <c:v>168</c:v>
                </c:pt>
                <c:pt idx="14">
                  <c:v>103</c:v>
                </c:pt>
                <c:pt idx="15">
                  <c:v>123</c:v>
                </c:pt>
                <c:pt idx="16">
                  <c:v>255</c:v>
                </c:pt>
                <c:pt idx="17">
                  <c:v>113</c:v>
                </c:pt>
                <c:pt idx="18">
                  <c:v>124</c:v>
                </c:pt>
                <c:pt idx="19">
                  <c:v>182</c:v>
                </c:pt>
                <c:pt idx="20">
                  <c:v>177</c:v>
                </c:pt>
                <c:pt idx="21">
                  <c:v>187</c:v>
                </c:pt>
                <c:pt idx="22">
                  <c:v>145</c:v>
                </c:pt>
                <c:pt idx="23">
                  <c:v>160</c:v>
                </c:pt>
                <c:pt idx="24">
                  <c:v>139</c:v>
                </c:pt>
                <c:pt idx="25">
                  <c:v>187</c:v>
                </c:pt>
                <c:pt idx="26">
                  <c:v>164</c:v>
                </c:pt>
                <c:pt idx="27">
                  <c:v>180</c:v>
                </c:pt>
                <c:pt idx="28">
                  <c:v>169</c:v>
                </c:pt>
                <c:pt idx="29">
                  <c:v>175</c:v>
                </c:pt>
                <c:pt idx="30">
                  <c:v>139</c:v>
                </c:pt>
                <c:pt idx="31">
                  <c:v>101</c:v>
                </c:pt>
                <c:pt idx="32">
                  <c:v>110</c:v>
                </c:pt>
                <c:pt idx="33">
                  <c:v>116</c:v>
                </c:pt>
                <c:pt idx="34">
                  <c:v>101</c:v>
                </c:pt>
                <c:pt idx="35">
                  <c:v>135</c:v>
                </c:pt>
                <c:pt idx="36">
                  <c:v>173</c:v>
                </c:pt>
                <c:pt idx="37">
                  <c:v>181</c:v>
                </c:pt>
                <c:pt idx="38">
                  <c:v>210</c:v>
                </c:pt>
                <c:pt idx="39">
                  <c:v>235</c:v>
                </c:pt>
                <c:pt idx="40">
                  <c:v>144</c:v>
                </c:pt>
                <c:pt idx="41">
                  <c:v>167</c:v>
                </c:pt>
                <c:pt idx="42">
                  <c:v>162</c:v>
                </c:pt>
                <c:pt idx="43">
                  <c:v>142</c:v>
                </c:pt>
                <c:pt idx="44">
                  <c:v>143</c:v>
                </c:pt>
                <c:pt idx="45">
                  <c:v>70</c:v>
                </c:pt>
                <c:pt idx="46">
                  <c:v>87</c:v>
                </c:pt>
                <c:pt idx="47">
                  <c:v>87</c:v>
                </c:pt>
                <c:pt idx="48">
                  <c:v>199</c:v>
                </c:pt>
                <c:pt idx="49">
                  <c:v>200</c:v>
                </c:pt>
                <c:pt idx="50">
                  <c:v>241</c:v>
                </c:pt>
                <c:pt idx="51">
                  <c:v>149</c:v>
                </c:pt>
                <c:pt idx="52">
                  <c:v>186</c:v>
                </c:pt>
                <c:pt idx="53">
                  <c:v>147</c:v>
                </c:pt>
                <c:pt idx="54">
                  <c:v>205</c:v>
                </c:pt>
                <c:pt idx="55">
                  <c:v>210</c:v>
                </c:pt>
                <c:pt idx="56">
                  <c:v>152</c:v>
                </c:pt>
                <c:pt idx="57">
                  <c:v>143</c:v>
                </c:pt>
                <c:pt idx="58">
                  <c:v>198</c:v>
                </c:pt>
              </c:numCache>
            </c:numRef>
          </c:val>
          <c:smooth val="0"/>
          <c:extLst>
            <c:ext xmlns:c16="http://schemas.microsoft.com/office/drawing/2014/chart" uri="{C3380CC4-5D6E-409C-BE32-E72D297353CC}">
              <c16:uniqueId val="{00000000-61C8-41EF-A3FF-CF6160490163}"/>
            </c:ext>
          </c:extLst>
        </c:ser>
        <c:dLbls>
          <c:showLegendKey val="0"/>
          <c:showVal val="0"/>
          <c:showCatName val="0"/>
          <c:showSerName val="0"/>
          <c:showPercent val="0"/>
          <c:showBubbleSize val="0"/>
        </c:dLbls>
        <c:smooth val="0"/>
        <c:axId val="499487544"/>
        <c:axId val="499492136"/>
      </c:lineChart>
      <c:catAx>
        <c:axId val="499487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492136"/>
        <c:crosses val="autoZero"/>
        <c:auto val="1"/>
        <c:lblAlgn val="ctr"/>
        <c:lblOffset val="100"/>
        <c:noMultiLvlLbl val="0"/>
      </c:catAx>
      <c:valAx>
        <c:axId val="499492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487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Carousels</c:v>
                </c:pt>
                <c:pt idx="1">
                  <c:v>Images</c:v>
                </c:pt>
                <c:pt idx="2">
                  <c:v>Reels</c:v>
                </c:pt>
                <c:pt idx="3">
                  <c:v>Videos</c:v>
                </c:pt>
              </c:strCache>
            </c:strRef>
          </c:cat>
          <c:val>
            <c:numRef>
              <c:f>Sheet1!$A$2:$D$2</c:f>
              <c:numCache>
                <c:formatCode>General</c:formatCode>
                <c:ptCount val="4"/>
                <c:pt idx="0">
                  <c:v>62</c:v>
                </c:pt>
                <c:pt idx="1">
                  <c:v>32</c:v>
                </c:pt>
                <c:pt idx="2">
                  <c:v>54</c:v>
                </c:pt>
                <c:pt idx="3">
                  <c:v>61</c:v>
                </c:pt>
              </c:numCache>
            </c:numRef>
          </c:val>
          <c:extLst>
            <c:ext xmlns:c16="http://schemas.microsoft.com/office/drawing/2014/chart" uri="{C3380CC4-5D6E-409C-BE32-E72D297353CC}">
              <c16:uniqueId val="{00000000-8768-4E2B-BAF4-E35A4DD5351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comdirect</c:v>
                </c:pt>
              </c:strCache>
            </c:strRef>
          </c:cat>
          <c:val>
            <c:numRef>
              <c:f>Sheet1!$B$2</c:f>
              <c:numCache>
                <c:formatCode>General</c:formatCode>
                <c:ptCount val="1"/>
                <c:pt idx="0">
                  <c:v>394</c:v>
                </c:pt>
              </c:numCache>
            </c:numRef>
          </c:val>
          <c:extLst>
            <c:ext xmlns:c16="http://schemas.microsoft.com/office/drawing/2014/chart" uri="{C3380CC4-5D6E-409C-BE32-E72D297353CC}">
              <c16:uniqueId val="{00000000-780B-4D66-9A73-A89AB9CADF2B}"/>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comdirect</c:v>
                </c:pt>
              </c:strCache>
            </c:strRef>
          </c:cat>
          <c:val>
            <c:numRef>
              <c:f>Sheet1!$C$2</c:f>
              <c:numCache>
                <c:formatCode>General</c:formatCode>
                <c:ptCount val="1"/>
                <c:pt idx="0">
                  <c:v>52</c:v>
                </c:pt>
              </c:numCache>
            </c:numRef>
          </c:val>
          <c:extLst>
            <c:ext xmlns:c16="http://schemas.microsoft.com/office/drawing/2014/chart" uri="{C3380CC4-5D6E-409C-BE32-E72D297353CC}">
              <c16:uniqueId val="{00000001-780B-4D66-9A73-A89AB9CADF2B}"/>
            </c:ext>
          </c:extLst>
        </c:ser>
        <c:dLbls>
          <c:showLegendKey val="0"/>
          <c:showVal val="0"/>
          <c:showCatName val="0"/>
          <c:showSerName val="0"/>
          <c:showPercent val="0"/>
          <c:showBubbleSize val="0"/>
        </c:dLbls>
        <c:gapWidth val="219"/>
        <c:overlap val="-27"/>
        <c:axId val="583820960"/>
        <c:axId val="583819648"/>
      </c:barChart>
      <c:catAx>
        <c:axId val="583820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3819648"/>
        <c:crosses val="autoZero"/>
        <c:auto val="1"/>
        <c:lblAlgn val="ctr"/>
        <c:lblOffset val="100"/>
        <c:noMultiLvlLbl val="0"/>
      </c:catAx>
      <c:valAx>
        <c:axId val="583819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3820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comdirect avg. reach</c:v>
                </c:pt>
              </c:strCache>
            </c:strRef>
          </c:tx>
          <c:spPr>
            <a:ln w="28575" cap="rnd">
              <a:solidFill>
                <a:schemeClr val="accent1"/>
              </a:solidFill>
              <a:round/>
            </a:ln>
            <a:effectLst/>
          </c:spPr>
          <c:marker>
            <c:symbol val="none"/>
          </c:marker>
          <c:cat>
            <c:strRef>
              <c:f>Sheet1!$A$2:$A$153</c:f>
              <c:strCache>
                <c:ptCount val="152"/>
                <c:pt idx="0">
                  <c:v>03.01.2022</c:v>
                </c:pt>
                <c:pt idx="1">
                  <c:v>07.01.2022</c:v>
                </c:pt>
                <c:pt idx="2">
                  <c:v>10.01.2022</c:v>
                </c:pt>
                <c:pt idx="3">
                  <c:v>11.01.2022</c:v>
                </c:pt>
                <c:pt idx="4">
                  <c:v>13.01.2022</c:v>
                </c:pt>
                <c:pt idx="5">
                  <c:v>14.01.2022</c:v>
                </c:pt>
                <c:pt idx="6">
                  <c:v>17.01.2022</c:v>
                </c:pt>
                <c:pt idx="7">
                  <c:v>18.01.2022</c:v>
                </c:pt>
                <c:pt idx="8">
                  <c:v>24.01.2022</c:v>
                </c:pt>
                <c:pt idx="9">
                  <c:v>25.01.2022</c:v>
                </c:pt>
                <c:pt idx="10">
                  <c:v>26.01.2022</c:v>
                </c:pt>
                <c:pt idx="11">
                  <c:v>31.01.2022</c:v>
                </c:pt>
                <c:pt idx="12">
                  <c:v>01.02.2022</c:v>
                </c:pt>
                <c:pt idx="13">
                  <c:v>02.02.2022</c:v>
                </c:pt>
                <c:pt idx="14">
                  <c:v>07.02.2022</c:v>
                </c:pt>
                <c:pt idx="15">
                  <c:v>08.02.2022</c:v>
                </c:pt>
                <c:pt idx="16">
                  <c:v>10.02.2022</c:v>
                </c:pt>
                <c:pt idx="17">
                  <c:v>11.02.2022</c:v>
                </c:pt>
                <c:pt idx="18">
                  <c:v>14.02.2022</c:v>
                </c:pt>
                <c:pt idx="19">
                  <c:v>15.02.2022</c:v>
                </c:pt>
                <c:pt idx="20">
                  <c:v>21.02.2022</c:v>
                </c:pt>
                <c:pt idx="21">
                  <c:v>22.02.2022</c:v>
                </c:pt>
                <c:pt idx="22">
                  <c:v>24.02.2022</c:v>
                </c:pt>
                <c:pt idx="23">
                  <c:v>28.02.2022</c:v>
                </c:pt>
                <c:pt idx="24">
                  <c:v>01.03.2022</c:v>
                </c:pt>
                <c:pt idx="25">
                  <c:v>04.03.2022</c:v>
                </c:pt>
                <c:pt idx="26">
                  <c:v>07.03.2022</c:v>
                </c:pt>
                <c:pt idx="27">
                  <c:v>08.03.2022</c:v>
                </c:pt>
                <c:pt idx="28">
                  <c:v>11.03.2022</c:v>
                </c:pt>
                <c:pt idx="29">
                  <c:v>14.03.2022</c:v>
                </c:pt>
                <c:pt idx="30">
                  <c:v>17.03.2022</c:v>
                </c:pt>
                <c:pt idx="31">
                  <c:v>18.03.2022</c:v>
                </c:pt>
                <c:pt idx="32">
                  <c:v>21.03.2022</c:v>
                </c:pt>
                <c:pt idx="33">
                  <c:v>22.03.2022</c:v>
                </c:pt>
                <c:pt idx="34">
                  <c:v>28.03.2022</c:v>
                </c:pt>
                <c:pt idx="35">
                  <c:v>29.03.2022</c:v>
                </c:pt>
                <c:pt idx="36">
                  <c:v>01.04.2022</c:v>
                </c:pt>
                <c:pt idx="37">
                  <c:v>04.04.2022</c:v>
                </c:pt>
                <c:pt idx="38">
                  <c:v>05.04.2022</c:v>
                </c:pt>
                <c:pt idx="39">
                  <c:v>08.04.2022</c:v>
                </c:pt>
                <c:pt idx="40">
                  <c:v>11.04.2022</c:v>
                </c:pt>
                <c:pt idx="41">
                  <c:v>12.04.2022</c:v>
                </c:pt>
                <c:pt idx="42">
                  <c:v>13.04.2022</c:v>
                </c:pt>
                <c:pt idx="43">
                  <c:v>19.04.2022</c:v>
                </c:pt>
                <c:pt idx="44">
                  <c:v>22.04.2022</c:v>
                </c:pt>
                <c:pt idx="45">
                  <c:v>25.04.2022</c:v>
                </c:pt>
                <c:pt idx="46">
                  <c:v>26.04.2022</c:v>
                </c:pt>
                <c:pt idx="47">
                  <c:v>27.04.2022</c:v>
                </c:pt>
                <c:pt idx="48">
                  <c:v>02.05.2022</c:v>
                </c:pt>
                <c:pt idx="49">
                  <c:v>03.05.2022</c:v>
                </c:pt>
                <c:pt idx="50">
                  <c:v>04.05.2022</c:v>
                </c:pt>
                <c:pt idx="51">
                  <c:v>05.05.2022</c:v>
                </c:pt>
                <c:pt idx="52">
                  <c:v>09.05.2022</c:v>
                </c:pt>
                <c:pt idx="53">
                  <c:v>10.05.2022</c:v>
                </c:pt>
                <c:pt idx="54">
                  <c:v>11.05.2022</c:v>
                </c:pt>
                <c:pt idx="55">
                  <c:v>12.05.2022</c:v>
                </c:pt>
                <c:pt idx="56">
                  <c:v>16.05.2022</c:v>
                </c:pt>
                <c:pt idx="57">
                  <c:v>17.05.2022</c:v>
                </c:pt>
                <c:pt idx="58">
                  <c:v>19.05.2022</c:v>
                </c:pt>
                <c:pt idx="59">
                  <c:v>20.05.2022</c:v>
                </c:pt>
                <c:pt idx="60">
                  <c:v>23.05.2022</c:v>
                </c:pt>
                <c:pt idx="61">
                  <c:v>24.05.2022</c:v>
                </c:pt>
                <c:pt idx="62">
                  <c:v>25.05.2022</c:v>
                </c:pt>
                <c:pt idx="63">
                  <c:v>30.05.2022</c:v>
                </c:pt>
                <c:pt idx="64">
                  <c:v>31.05.2022</c:v>
                </c:pt>
                <c:pt idx="65">
                  <c:v>03.06.2022</c:v>
                </c:pt>
                <c:pt idx="66">
                  <c:v>07.06.2022</c:v>
                </c:pt>
                <c:pt idx="67">
                  <c:v>13.06.2022</c:v>
                </c:pt>
                <c:pt idx="68">
                  <c:v>14.06.2022</c:v>
                </c:pt>
                <c:pt idx="69">
                  <c:v>15.06.2022</c:v>
                </c:pt>
                <c:pt idx="70">
                  <c:v>20.06.2022</c:v>
                </c:pt>
                <c:pt idx="71">
                  <c:v>21.06.2022</c:v>
                </c:pt>
                <c:pt idx="72">
                  <c:v>22.06.2022</c:v>
                </c:pt>
                <c:pt idx="73">
                  <c:v>23.06.2022</c:v>
                </c:pt>
                <c:pt idx="74">
                  <c:v>27.06.2022</c:v>
                </c:pt>
                <c:pt idx="75">
                  <c:v>28.06.2022</c:v>
                </c:pt>
                <c:pt idx="76">
                  <c:v>29.06.2022</c:v>
                </c:pt>
                <c:pt idx="77">
                  <c:v>04.07.2022</c:v>
                </c:pt>
                <c:pt idx="78">
                  <c:v>11.07.2022</c:v>
                </c:pt>
                <c:pt idx="79">
                  <c:v>12.07.2022</c:v>
                </c:pt>
                <c:pt idx="80">
                  <c:v>13.07.2022</c:v>
                </c:pt>
                <c:pt idx="81">
                  <c:v>14.07.2022</c:v>
                </c:pt>
                <c:pt idx="82">
                  <c:v>18.07.2022</c:v>
                </c:pt>
                <c:pt idx="83">
                  <c:v>25.07.2022</c:v>
                </c:pt>
                <c:pt idx="84">
                  <c:v>26.07.2022</c:v>
                </c:pt>
                <c:pt idx="85">
                  <c:v>01.08.2022</c:v>
                </c:pt>
                <c:pt idx="86">
                  <c:v>02.08.2022</c:v>
                </c:pt>
                <c:pt idx="87">
                  <c:v>04.08.2022</c:v>
                </c:pt>
                <c:pt idx="88">
                  <c:v>08.08.2022</c:v>
                </c:pt>
                <c:pt idx="89">
                  <c:v>10.08.2022</c:v>
                </c:pt>
                <c:pt idx="90">
                  <c:v>15.08.2022</c:v>
                </c:pt>
                <c:pt idx="91">
                  <c:v>16.08.2022</c:v>
                </c:pt>
                <c:pt idx="92">
                  <c:v>17.08.2022</c:v>
                </c:pt>
                <c:pt idx="93">
                  <c:v>22.08.2022</c:v>
                </c:pt>
                <c:pt idx="94">
                  <c:v>23.08.2022</c:v>
                </c:pt>
                <c:pt idx="95">
                  <c:v>24.08.2022</c:v>
                </c:pt>
                <c:pt idx="96">
                  <c:v>29.08.2022</c:v>
                </c:pt>
                <c:pt idx="97">
                  <c:v>30.08.2022</c:v>
                </c:pt>
                <c:pt idx="98">
                  <c:v>31.08.2022</c:v>
                </c:pt>
                <c:pt idx="99">
                  <c:v>02.09.2022</c:v>
                </c:pt>
                <c:pt idx="100">
                  <c:v>05.09.2022</c:v>
                </c:pt>
                <c:pt idx="101">
                  <c:v>06.09.2022</c:v>
                </c:pt>
                <c:pt idx="102">
                  <c:v>08.09.2022</c:v>
                </c:pt>
                <c:pt idx="103">
                  <c:v>12.09.2022</c:v>
                </c:pt>
                <c:pt idx="104">
                  <c:v>13.09.2022</c:v>
                </c:pt>
                <c:pt idx="105">
                  <c:v>14.09.2022</c:v>
                </c:pt>
                <c:pt idx="106">
                  <c:v>15.09.2022</c:v>
                </c:pt>
                <c:pt idx="107">
                  <c:v>19.09.2022</c:v>
                </c:pt>
                <c:pt idx="108">
                  <c:v>20.09.2022</c:v>
                </c:pt>
                <c:pt idx="109">
                  <c:v>22.09.2022</c:v>
                </c:pt>
                <c:pt idx="110">
                  <c:v>23.09.2022</c:v>
                </c:pt>
                <c:pt idx="111">
                  <c:v>26.09.2022</c:v>
                </c:pt>
                <c:pt idx="112">
                  <c:v>27.09.2022</c:v>
                </c:pt>
                <c:pt idx="113">
                  <c:v>28.09.2022</c:v>
                </c:pt>
                <c:pt idx="114">
                  <c:v>29.09.2022</c:v>
                </c:pt>
                <c:pt idx="115">
                  <c:v>04.10.2022</c:v>
                </c:pt>
                <c:pt idx="116">
                  <c:v>05.10.2022</c:v>
                </c:pt>
                <c:pt idx="117">
                  <c:v>06.10.2022</c:v>
                </c:pt>
                <c:pt idx="118">
                  <c:v>10.10.2022</c:v>
                </c:pt>
                <c:pt idx="119">
                  <c:v>11.10.2022</c:v>
                </c:pt>
                <c:pt idx="120">
                  <c:v>12.10.2022</c:v>
                </c:pt>
                <c:pt idx="121">
                  <c:v>14.10.2022</c:v>
                </c:pt>
                <c:pt idx="122">
                  <c:v>17.10.2022</c:v>
                </c:pt>
                <c:pt idx="123">
                  <c:v>18.10.2022</c:v>
                </c:pt>
                <c:pt idx="124">
                  <c:v>20.10.2022</c:v>
                </c:pt>
                <c:pt idx="125">
                  <c:v>21.10.2022</c:v>
                </c:pt>
                <c:pt idx="126">
                  <c:v>24.10.2022</c:v>
                </c:pt>
                <c:pt idx="127">
                  <c:v>27.10.2022</c:v>
                </c:pt>
                <c:pt idx="128">
                  <c:v>28.10.2022</c:v>
                </c:pt>
                <c:pt idx="129">
                  <c:v>03.11.2022</c:v>
                </c:pt>
                <c:pt idx="130">
                  <c:v>08.11.2022</c:v>
                </c:pt>
                <c:pt idx="131">
                  <c:v>09.11.2022</c:v>
                </c:pt>
                <c:pt idx="132">
                  <c:v>10.11.2022</c:v>
                </c:pt>
                <c:pt idx="133">
                  <c:v>14.11.2022</c:v>
                </c:pt>
                <c:pt idx="134">
                  <c:v>15.11.2022</c:v>
                </c:pt>
                <c:pt idx="135">
                  <c:v>18.11.2022</c:v>
                </c:pt>
                <c:pt idx="136">
                  <c:v>21.11.2022</c:v>
                </c:pt>
                <c:pt idx="137">
                  <c:v>22.11.2022</c:v>
                </c:pt>
                <c:pt idx="138">
                  <c:v>28.11.2022</c:v>
                </c:pt>
                <c:pt idx="139">
                  <c:v>29.11.2022</c:v>
                </c:pt>
                <c:pt idx="140">
                  <c:v>30.11.2022</c:v>
                </c:pt>
                <c:pt idx="141">
                  <c:v>01.12.2022</c:v>
                </c:pt>
                <c:pt idx="142">
                  <c:v>05.12.2022</c:v>
                </c:pt>
                <c:pt idx="143">
                  <c:v>06.12.2022</c:v>
                </c:pt>
                <c:pt idx="144">
                  <c:v>08.12.2022</c:v>
                </c:pt>
                <c:pt idx="145">
                  <c:v>12.12.2022</c:v>
                </c:pt>
                <c:pt idx="146">
                  <c:v>13.12.2022</c:v>
                </c:pt>
                <c:pt idx="147">
                  <c:v>14.12.2022</c:v>
                </c:pt>
                <c:pt idx="148">
                  <c:v>16.12.2022</c:v>
                </c:pt>
                <c:pt idx="149">
                  <c:v>19.12.2022</c:v>
                </c:pt>
                <c:pt idx="150">
                  <c:v>22.12.2022</c:v>
                </c:pt>
                <c:pt idx="151">
                  <c:v>30.12.2022</c:v>
                </c:pt>
              </c:strCache>
            </c:strRef>
          </c:cat>
          <c:val>
            <c:numRef>
              <c:f>Sheet1!$B$2:$B$153</c:f>
              <c:numCache>
                <c:formatCode>General</c:formatCode>
                <c:ptCount val="152"/>
                <c:pt idx="0">
                  <c:v>1498</c:v>
                </c:pt>
                <c:pt idx="1">
                  <c:v>2121</c:v>
                </c:pt>
                <c:pt idx="2">
                  <c:v>1951</c:v>
                </c:pt>
                <c:pt idx="3">
                  <c:v>1940</c:v>
                </c:pt>
                <c:pt idx="4">
                  <c:v>2052</c:v>
                </c:pt>
                <c:pt idx="5">
                  <c:v>2481</c:v>
                </c:pt>
                <c:pt idx="6">
                  <c:v>1961</c:v>
                </c:pt>
                <c:pt idx="7">
                  <c:v>1854</c:v>
                </c:pt>
                <c:pt idx="8">
                  <c:v>2704</c:v>
                </c:pt>
                <c:pt idx="9">
                  <c:v>1885</c:v>
                </c:pt>
                <c:pt idx="10">
                  <c:v>1905</c:v>
                </c:pt>
                <c:pt idx="11">
                  <c:v>1995</c:v>
                </c:pt>
                <c:pt idx="12">
                  <c:v>1800</c:v>
                </c:pt>
                <c:pt idx="13">
                  <c:v>2630</c:v>
                </c:pt>
                <c:pt idx="14">
                  <c:v>1928</c:v>
                </c:pt>
                <c:pt idx="15">
                  <c:v>1862</c:v>
                </c:pt>
                <c:pt idx="16">
                  <c:v>1946</c:v>
                </c:pt>
                <c:pt idx="17">
                  <c:v>1991</c:v>
                </c:pt>
                <c:pt idx="18">
                  <c:v>1909</c:v>
                </c:pt>
                <c:pt idx="19">
                  <c:v>1731</c:v>
                </c:pt>
                <c:pt idx="20">
                  <c:v>2223</c:v>
                </c:pt>
                <c:pt idx="21">
                  <c:v>1480</c:v>
                </c:pt>
                <c:pt idx="22">
                  <c:v>1174</c:v>
                </c:pt>
                <c:pt idx="23">
                  <c:v>1879</c:v>
                </c:pt>
                <c:pt idx="24">
                  <c:v>1718</c:v>
                </c:pt>
                <c:pt idx="25">
                  <c:v>2193</c:v>
                </c:pt>
                <c:pt idx="26">
                  <c:v>1470</c:v>
                </c:pt>
                <c:pt idx="27">
                  <c:v>1471</c:v>
                </c:pt>
                <c:pt idx="28">
                  <c:v>2041</c:v>
                </c:pt>
                <c:pt idx="29">
                  <c:v>1555</c:v>
                </c:pt>
                <c:pt idx="30">
                  <c:v>1484</c:v>
                </c:pt>
                <c:pt idx="31">
                  <c:v>2158</c:v>
                </c:pt>
                <c:pt idx="32">
                  <c:v>1506</c:v>
                </c:pt>
                <c:pt idx="33">
                  <c:v>1666</c:v>
                </c:pt>
                <c:pt idx="34">
                  <c:v>1741</c:v>
                </c:pt>
                <c:pt idx="35">
                  <c:v>1787</c:v>
                </c:pt>
                <c:pt idx="36">
                  <c:v>2009</c:v>
                </c:pt>
                <c:pt idx="37">
                  <c:v>1548</c:v>
                </c:pt>
                <c:pt idx="38">
                  <c:v>1464</c:v>
                </c:pt>
                <c:pt idx="39">
                  <c:v>1327</c:v>
                </c:pt>
                <c:pt idx="40">
                  <c:v>1458</c:v>
                </c:pt>
                <c:pt idx="41">
                  <c:v>1108</c:v>
                </c:pt>
                <c:pt idx="42">
                  <c:v>1019</c:v>
                </c:pt>
                <c:pt idx="43">
                  <c:v>1262</c:v>
                </c:pt>
                <c:pt idx="44">
                  <c:v>1666</c:v>
                </c:pt>
                <c:pt idx="45">
                  <c:v>2055</c:v>
                </c:pt>
                <c:pt idx="46">
                  <c:v>1779</c:v>
                </c:pt>
                <c:pt idx="47">
                  <c:v>1967</c:v>
                </c:pt>
                <c:pt idx="48">
                  <c:v>2144</c:v>
                </c:pt>
                <c:pt idx="49">
                  <c:v>1855</c:v>
                </c:pt>
                <c:pt idx="50">
                  <c:v>1948</c:v>
                </c:pt>
                <c:pt idx="51">
                  <c:v>977</c:v>
                </c:pt>
                <c:pt idx="52">
                  <c:v>1233</c:v>
                </c:pt>
                <c:pt idx="53">
                  <c:v>1598</c:v>
                </c:pt>
                <c:pt idx="54">
                  <c:v>1617</c:v>
                </c:pt>
                <c:pt idx="55">
                  <c:v>1175</c:v>
                </c:pt>
                <c:pt idx="56">
                  <c:v>1809</c:v>
                </c:pt>
                <c:pt idx="57">
                  <c:v>1674</c:v>
                </c:pt>
                <c:pt idx="58">
                  <c:v>1351</c:v>
                </c:pt>
                <c:pt idx="59">
                  <c:v>1052</c:v>
                </c:pt>
                <c:pt idx="60">
                  <c:v>1666</c:v>
                </c:pt>
                <c:pt idx="61">
                  <c:v>1016</c:v>
                </c:pt>
                <c:pt idx="62">
                  <c:v>1499</c:v>
                </c:pt>
                <c:pt idx="63">
                  <c:v>938</c:v>
                </c:pt>
                <c:pt idx="64">
                  <c:v>1677</c:v>
                </c:pt>
                <c:pt idx="65">
                  <c:v>678</c:v>
                </c:pt>
                <c:pt idx="66">
                  <c:v>963</c:v>
                </c:pt>
                <c:pt idx="67">
                  <c:v>1687</c:v>
                </c:pt>
                <c:pt idx="68">
                  <c:v>1193</c:v>
                </c:pt>
                <c:pt idx="69">
                  <c:v>984</c:v>
                </c:pt>
                <c:pt idx="70">
                  <c:v>1208</c:v>
                </c:pt>
                <c:pt idx="71">
                  <c:v>1247</c:v>
                </c:pt>
                <c:pt idx="72">
                  <c:v>1029</c:v>
                </c:pt>
                <c:pt idx="73">
                  <c:v>1318</c:v>
                </c:pt>
                <c:pt idx="74">
                  <c:v>1460</c:v>
                </c:pt>
                <c:pt idx="75">
                  <c:v>1280</c:v>
                </c:pt>
                <c:pt idx="76">
                  <c:v>803</c:v>
                </c:pt>
                <c:pt idx="77">
                  <c:v>1163</c:v>
                </c:pt>
                <c:pt idx="78">
                  <c:v>2313</c:v>
                </c:pt>
                <c:pt idx="79">
                  <c:v>1116</c:v>
                </c:pt>
                <c:pt idx="80">
                  <c:v>1075</c:v>
                </c:pt>
                <c:pt idx="81">
                  <c:v>767</c:v>
                </c:pt>
                <c:pt idx="82">
                  <c:v>1048</c:v>
                </c:pt>
                <c:pt idx="83">
                  <c:v>1261</c:v>
                </c:pt>
                <c:pt idx="84">
                  <c:v>1421</c:v>
                </c:pt>
                <c:pt idx="85">
                  <c:v>2180</c:v>
                </c:pt>
                <c:pt idx="86">
                  <c:v>1982</c:v>
                </c:pt>
                <c:pt idx="87">
                  <c:v>1550</c:v>
                </c:pt>
                <c:pt idx="88">
                  <c:v>1285</c:v>
                </c:pt>
                <c:pt idx="89">
                  <c:v>1093</c:v>
                </c:pt>
                <c:pt idx="90">
                  <c:v>1327</c:v>
                </c:pt>
                <c:pt idx="91">
                  <c:v>1195</c:v>
                </c:pt>
                <c:pt idx="92">
                  <c:v>1186</c:v>
                </c:pt>
                <c:pt idx="93">
                  <c:v>1343</c:v>
                </c:pt>
                <c:pt idx="94">
                  <c:v>1490</c:v>
                </c:pt>
                <c:pt idx="95">
                  <c:v>1775</c:v>
                </c:pt>
                <c:pt idx="96">
                  <c:v>2001</c:v>
                </c:pt>
                <c:pt idx="97">
                  <c:v>1728</c:v>
                </c:pt>
                <c:pt idx="98">
                  <c:v>288</c:v>
                </c:pt>
                <c:pt idx="99">
                  <c:v>1124</c:v>
                </c:pt>
                <c:pt idx="100">
                  <c:v>0</c:v>
                </c:pt>
                <c:pt idx="101">
                  <c:v>1072</c:v>
                </c:pt>
                <c:pt idx="102">
                  <c:v>893</c:v>
                </c:pt>
                <c:pt idx="103">
                  <c:v>1185</c:v>
                </c:pt>
                <c:pt idx="104">
                  <c:v>1264</c:v>
                </c:pt>
                <c:pt idx="105">
                  <c:v>1203</c:v>
                </c:pt>
                <c:pt idx="106">
                  <c:v>1000</c:v>
                </c:pt>
                <c:pt idx="107">
                  <c:v>1599</c:v>
                </c:pt>
                <c:pt idx="108">
                  <c:v>986</c:v>
                </c:pt>
                <c:pt idx="109">
                  <c:v>1097</c:v>
                </c:pt>
                <c:pt idx="110">
                  <c:v>1118</c:v>
                </c:pt>
                <c:pt idx="111">
                  <c:v>1401</c:v>
                </c:pt>
                <c:pt idx="112">
                  <c:v>1127</c:v>
                </c:pt>
                <c:pt idx="113">
                  <c:v>1293</c:v>
                </c:pt>
                <c:pt idx="114">
                  <c:v>1404</c:v>
                </c:pt>
                <c:pt idx="115">
                  <c:v>1588</c:v>
                </c:pt>
                <c:pt idx="116">
                  <c:v>1554</c:v>
                </c:pt>
                <c:pt idx="117">
                  <c:v>1673</c:v>
                </c:pt>
                <c:pt idx="118">
                  <c:v>2015</c:v>
                </c:pt>
                <c:pt idx="119">
                  <c:v>1677</c:v>
                </c:pt>
                <c:pt idx="120">
                  <c:v>2527</c:v>
                </c:pt>
                <c:pt idx="121">
                  <c:v>1189</c:v>
                </c:pt>
                <c:pt idx="122">
                  <c:v>1104</c:v>
                </c:pt>
                <c:pt idx="123">
                  <c:v>1704</c:v>
                </c:pt>
                <c:pt idx="124">
                  <c:v>1377</c:v>
                </c:pt>
                <c:pt idx="125">
                  <c:v>2570</c:v>
                </c:pt>
                <c:pt idx="126">
                  <c:v>2536</c:v>
                </c:pt>
                <c:pt idx="127">
                  <c:v>1617</c:v>
                </c:pt>
                <c:pt idx="128">
                  <c:v>2495</c:v>
                </c:pt>
                <c:pt idx="129">
                  <c:v>3263</c:v>
                </c:pt>
                <c:pt idx="130">
                  <c:v>1280</c:v>
                </c:pt>
                <c:pt idx="131">
                  <c:v>2637</c:v>
                </c:pt>
                <c:pt idx="132">
                  <c:v>2579</c:v>
                </c:pt>
                <c:pt idx="133">
                  <c:v>1440</c:v>
                </c:pt>
                <c:pt idx="134">
                  <c:v>1376</c:v>
                </c:pt>
                <c:pt idx="135">
                  <c:v>928</c:v>
                </c:pt>
                <c:pt idx="136">
                  <c:v>2243</c:v>
                </c:pt>
                <c:pt idx="137">
                  <c:v>2304</c:v>
                </c:pt>
                <c:pt idx="138">
                  <c:v>2564</c:v>
                </c:pt>
                <c:pt idx="139">
                  <c:v>2099</c:v>
                </c:pt>
                <c:pt idx="140">
                  <c:v>971</c:v>
                </c:pt>
                <c:pt idx="141">
                  <c:v>1308</c:v>
                </c:pt>
                <c:pt idx="142">
                  <c:v>2207</c:v>
                </c:pt>
                <c:pt idx="143">
                  <c:v>1349</c:v>
                </c:pt>
                <c:pt idx="144">
                  <c:v>840</c:v>
                </c:pt>
                <c:pt idx="145">
                  <c:v>821</c:v>
                </c:pt>
                <c:pt idx="146">
                  <c:v>1617</c:v>
                </c:pt>
                <c:pt idx="147">
                  <c:v>1228</c:v>
                </c:pt>
                <c:pt idx="148">
                  <c:v>2043</c:v>
                </c:pt>
                <c:pt idx="149">
                  <c:v>0</c:v>
                </c:pt>
                <c:pt idx="150">
                  <c:v>1676</c:v>
                </c:pt>
                <c:pt idx="151">
                  <c:v>1312</c:v>
                </c:pt>
              </c:numCache>
            </c:numRef>
          </c:val>
          <c:smooth val="0"/>
          <c:extLst>
            <c:ext xmlns:c16="http://schemas.microsoft.com/office/drawing/2014/chart" uri="{C3380CC4-5D6E-409C-BE32-E72D297353CC}">
              <c16:uniqueId val="{00000000-6884-4942-AA2B-97FDA495B088}"/>
            </c:ext>
          </c:extLst>
        </c:ser>
        <c:ser>
          <c:idx val="1"/>
          <c:order val="1"/>
          <c:tx>
            <c:strRef>
              <c:f>Sheet1!$C$1</c:f>
              <c:strCache>
                <c:ptCount val="1"/>
                <c:pt idx="0">
                  <c:v>comdirect exits</c:v>
                </c:pt>
              </c:strCache>
            </c:strRef>
          </c:tx>
          <c:spPr>
            <a:ln w="28575" cap="rnd">
              <a:solidFill>
                <a:schemeClr val="accent2"/>
              </a:solidFill>
              <a:round/>
            </a:ln>
            <a:effectLst/>
          </c:spPr>
          <c:marker>
            <c:symbol val="none"/>
          </c:marker>
          <c:cat>
            <c:strRef>
              <c:f>Sheet1!$A$2:$A$153</c:f>
              <c:strCache>
                <c:ptCount val="152"/>
                <c:pt idx="0">
                  <c:v>03.01.2022</c:v>
                </c:pt>
                <c:pt idx="1">
                  <c:v>07.01.2022</c:v>
                </c:pt>
                <c:pt idx="2">
                  <c:v>10.01.2022</c:v>
                </c:pt>
                <c:pt idx="3">
                  <c:v>11.01.2022</c:v>
                </c:pt>
                <c:pt idx="4">
                  <c:v>13.01.2022</c:v>
                </c:pt>
                <c:pt idx="5">
                  <c:v>14.01.2022</c:v>
                </c:pt>
                <c:pt idx="6">
                  <c:v>17.01.2022</c:v>
                </c:pt>
                <c:pt idx="7">
                  <c:v>18.01.2022</c:v>
                </c:pt>
                <c:pt idx="8">
                  <c:v>24.01.2022</c:v>
                </c:pt>
                <c:pt idx="9">
                  <c:v>25.01.2022</c:v>
                </c:pt>
                <c:pt idx="10">
                  <c:v>26.01.2022</c:v>
                </c:pt>
                <c:pt idx="11">
                  <c:v>31.01.2022</c:v>
                </c:pt>
                <c:pt idx="12">
                  <c:v>01.02.2022</c:v>
                </c:pt>
                <c:pt idx="13">
                  <c:v>02.02.2022</c:v>
                </c:pt>
                <c:pt idx="14">
                  <c:v>07.02.2022</c:v>
                </c:pt>
                <c:pt idx="15">
                  <c:v>08.02.2022</c:v>
                </c:pt>
                <c:pt idx="16">
                  <c:v>10.02.2022</c:v>
                </c:pt>
                <c:pt idx="17">
                  <c:v>11.02.2022</c:v>
                </c:pt>
                <c:pt idx="18">
                  <c:v>14.02.2022</c:v>
                </c:pt>
                <c:pt idx="19">
                  <c:v>15.02.2022</c:v>
                </c:pt>
                <c:pt idx="20">
                  <c:v>21.02.2022</c:v>
                </c:pt>
                <c:pt idx="21">
                  <c:v>22.02.2022</c:v>
                </c:pt>
                <c:pt idx="22">
                  <c:v>24.02.2022</c:v>
                </c:pt>
                <c:pt idx="23">
                  <c:v>28.02.2022</c:v>
                </c:pt>
                <c:pt idx="24">
                  <c:v>01.03.2022</c:v>
                </c:pt>
                <c:pt idx="25">
                  <c:v>04.03.2022</c:v>
                </c:pt>
                <c:pt idx="26">
                  <c:v>07.03.2022</c:v>
                </c:pt>
                <c:pt idx="27">
                  <c:v>08.03.2022</c:v>
                </c:pt>
                <c:pt idx="28">
                  <c:v>11.03.2022</c:v>
                </c:pt>
                <c:pt idx="29">
                  <c:v>14.03.2022</c:v>
                </c:pt>
                <c:pt idx="30">
                  <c:v>17.03.2022</c:v>
                </c:pt>
                <c:pt idx="31">
                  <c:v>18.03.2022</c:v>
                </c:pt>
                <c:pt idx="32">
                  <c:v>21.03.2022</c:v>
                </c:pt>
                <c:pt idx="33">
                  <c:v>22.03.2022</c:v>
                </c:pt>
                <c:pt idx="34">
                  <c:v>28.03.2022</c:v>
                </c:pt>
                <c:pt idx="35">
                  <c:v>29.03.2022</c:v>
                </c:pt>
                <c:pt idx="36">
                  <c:v>01.04.2022</c:v>
                </c:pt>
                <c:pt idx="37">
                  <c:v>04.04.2022</c:v>
                </c:pt>
                <c:pt idx="38">
                  <c:v>05.04.2022</c:v>
                </c:pt>
                <c:pt idx="39">
                  <c:v>08.04.2022</c:v>
                </c:pt>
                <c:pt idx="40">
                  <c:v>11.04.2022</c:v>
                </c:pt>
                <c:pt idx="41">
                  <c:v>12.04.2022</c:v>
                </c:pt>
                <c:pt idx="42">
                  <c:v>13.04.2022</c:v>
                </c:pt>
                <c:pt idx="43">
                  <c:v>19.04.2022</c:v>
                </c:pt>
                <c:pt idx="44">
                  <c:v>22.04.2022</c:v>
                </c:pt>
                <c:pt idx="45">
                  <c:v>25.04.2022</c:v>
                </c:pt>
                <c:pt idx="46">
                  <c:v>26.04.2022</c:v>
                </c:pt>
                <c:pt idx="47">
                  <c:v>27.04.2022</c:v>
                </c:pt>
                <c:pt idx="48">
                  <c:v>02.05.2022</c:v>
                </c:pt>
                <c:pt idx="49">
                  <c:v>03.05.2022</c:v>
                </c:pt>
                <c:pt idx="50">
                  <c:v>04.05.2022</c:v>
                </c:pt>
                <c:pt idx="51">
                  <c:v>05.05.2022</c:v>
                </c:pt>
                <c:pt idx="52">
                  <c:v>09.05.2022</c:v>
                </c:pt>
                <c:pt idx="53">
                  <c:v>10.05.2022</c:v>
                </c:pt>
                <c:pt idx="54">
                  <c:v>11.05.2022</c:v>
                </c:pt>
                <c:pt idx="55">
                  <c:v>12.05.2022</c:v>
                </c:pt>
                <c:pt idx="56">
                  <c:v>16.05.2022</c:v>
                </c:pt>
                <c:pt idx="57">
                  <c:v>17.05.2022</c:v>
                </c:pt>
                <c:pt idx="58">
                  <c:v>19.05.2022</c:v>
                </c:pt>
                <c:pt idx="59">
                  <c:v>20.05.2022</c:v>
                </c:pt>
                <c:pt idx="60">
                  <c:v>23.05.2022</c:v>
                </c:pt>
                <c:pt idx="61">
                  <c:v>24.05.2022</c:v>
                </c:pt>
                <c:pt idx="62">
                  <c:v>25.05.2022</c:v>
                </c:pt>
                <c:pt idx="63">
                  <c:v>30.05.2022</c:v>
                </c:pt>
                <c:pt idx="64">
                  <c:v>31.05.2022</c:v>
                </c:pt>
                <c:pt idx="65">
                  <c:v>03.06.2022</c:v>
                </c:pt>
                <c:pt idx="66">
                  <c:v>07.06.2022</c:v>
                </c:pt>
                <c:pt idx="67">
                  <c:v>13.06.2022</c:v>
                </c:pt>
                <c:pt idx="68">
                  <c:v>14.06.2022</c:v>
                </c:pt>
                <c:pt idx="69">
                  <c:v>15.06.2022</c:v>
                </c:pt>
                <c:pt idx="70">
                  <c:v>20.06.2022</c:v>
                </c:pt>
                <c:pt idx="71">
                  <c:v>21.06.2022</c:v>
                </c:pt>
                <c:pt idx="72">
                  <c:v>22.06.2022</c:v>
                </c:pt>
                <c:pt idx="73">
                  <c:v>23.06.2022</c:v>
                </c:pt>
                <c:pt idx="74">
                  <c:v>27.06.2022</c:v>
                </c:pt>
                <c:pt idx="75">
                  <c:v>28.06.2022</c:v>
                </c:pt>
                <c:pt idx="76">
                  <c:v>29.06.2022</c:v>
                </c:pt>
                <c:pt idx="77">
                  <c:v>04.07.2022</c:v>
                </c:pt>
                <c:pt idx="78">
                  <c:v>11.07.2022</c:v>
                </c:pt>
                <c:pt idx="79">
                  <c:v>12.07.2022</c:v>
                </c:pt>
                <c:pt idx="80">
                  <c:v>13.07.2022</c:v>
                </c:pt>
                <c:pt idx="81">
                  <c:v>14.07.2022</c:v>
                </c:pt>
                <c:pt idx="82">
                  <c:v>18.07.2022</c:v>
                </c:pt>
                <c:pt idx="83">
                  <c:v>25.07.2022</c:v>
                </c:pt>
                <c:pt idx="84">
                  <c:v>26.07.2022</c:v>
                </c:pt>
                <c:pt idx="85">
                  <c:v>01.08.2022</c:v>
                </c:pt>
                <c:pt idx="86">
                  <c:v>02.08.2022</c:v>
                </c:pt>
                <c:pt idx="87">
                  <c:v>04.08.2022</c:v>
                </c:pt>
                <c:pt idx="88">
                  <c:v>08.08.2022</c:v>
                </c:pt>
                <c:pt idx="89">
                  <c:v>10.08.2022</c:v>
                </c:pt>
                <c:pt idx="90">
                  <c:v>15.08.2022</c:v>
                </c:pt>
                <c:pt idx="91">
                  <c:v>16.08.2022</c:v>
                </c:pt>
                <c:pt idx="92">
                  <c:v>17.08.2022</c:v>
                </c:pt>
                <c:pt idx="93">
                  <c:v>22.08.2022</c:v>
                </c:pt>
                <c:pt idx="94">
                  <c:v>23.08.2022</c:v>
                </c:pt>
                <c:pt idx="95">
                  <c:v>24.08.2022</c:v>
                </c:pt>
                <c:pt idx="96">
                  <c:v>29.08.2022</c:v>
                </c:pt>
                <c:pt idx="97">
                  <c:v>30.08.2022</c:v>
                </c:pt>
                <c:pt idx="98">
                  <c:v>31.08.2022</c:v>
                </c:pt>
                <c:pt idx="99">
                  <c:v>02.09.2022</c:v>
                </c:pt>
                <c:pt idx="100">
                  <c:v>05.09.2022</c:v>
                </c:pt>
                <c:pt idx="101">
                  <c:v>06.09.2022</c:v>
                </c:pt>
                <c:pt idx="102">
                  <c:v>08.09.2022</c:v>
                </c:pt>
                <c:pt idx="103">
                  <c:v>12.09.2022</c:v>
                </c:pt>
                <c:pt idx="104">
                  <c:v>13.09.2022</c:v>
                </c:pt>
                <c:pt idx="105">
                  <c:v>14.09.2022</c:v>
                </c:pt>
                <c:pt idx="106">
                  <c:v>15.09.2022</c:v>
                </c:pt>
                <c:pt idx="107">
                  <c:v>19.09.2022</c:v>
                </c:pt>
                <c:pt idx="108">
                  <c:v>20.09.2022</c:v>
                </c:pt>
                <c:pt idx="109">
                  <c:v>22.09.2022</c:v>
                </c:pt>
                <c:pt idx="110">
                  <c:v>23.09.2022</c:v>
                </c:pt>
                <c:pt idx="111">
                  <c:v>26.09.2022</c:v>
                </c:pt>
                <c:pt idx="112">
                  <c:v>27.09.2022</c:v>
                </c:pt>
                <c:pt idx="113">
                  <c:v>28.09.2022</c:v>
                </c:pt>
                <c:pt idx="114">
                  <c:v>29.09.2022</c:v>
                </c:pt>
                <c:pt idx="115">
                  <c:v>04.10.2022</c:v>
                </c:pt>
                <c:pt idx="116">
                  <c:v>05.10.2022</c:v>
                </c:pt>
                <c:pt idx="117">
                  <c:v>06.10.2022</c:v>
                </c:pt>
                <c:pt idx="118">
                  <c:v>10.10.2022</c:v>
                </c:pt>
                <c:pt idx="119">
                  <c:v>11.10.2022</c:v>
                </c:pt>
                <c:pt idx="120">
                  <c:v>12.10.2022</c:v>
                </c:pt>
                <c:pt idx="121">
                  <c:v>14.10.2022</c:v>
                </c:pt>
                <c:pt idx="122">
                  <c:v>17.10.2022</c:v>
                </c:pt>
                <c:pt idx="123">
                  <c:v>18.10.2022</c:v>
                </c:pt>
                <c:pt idx="124">
                  <c:v>20.10.2022</c:v>
                </c:pt>
                <c:pt idx="125">
                  <c:v>21.10.2022</c:v>
                </c:pt>
                <c:pt idx="126">
                  <c:v>24.10.2022</c:v>
                </c:pt>
                <c:pt idx="127">
                  <c:v>27.10.2022</c:v>
                </c:pt>
                <c:pt idx="128">
                  <c:v>28.10.2022</c:v>
                </c:pt>
                <c:pt idx="129">
                  <c:v>03.11.2022</c:v>
                </c:pt>
                <c:pt idx="130">
                  <c:v>08.11.2022</c:v>
                </c:pt>
                <c:pt idx="131">
                  <c:v>09.11.2022</c:v>
                </c:pt>
                <c:pt idx="132">
                  <c:v>10.11.2022</c:v>
                </c:pt>
                <c:pt idx="133">
                  <c:v>14.11.2022</c:v>
                </c:pt>
                <c:pt idx="134">
                  <c:v>15.11.2022</c:v>
                </c:pt>
                <c:pt idx="135">
                  <c:v>18.11.2022</c:v>
                </c:pt>
                <c:pt idx="136">
                  <c:v>21.11.2022</c:v>
                </c:pt>
                <c:pt idx="137">
                  <c:v>22.11.2022</c:v>
                </c:pt>
                <c:pt idx="138">
                  <c:v>28.11.2022</c:v>
                </c:pt>
                <c:pt idx="139">
                  <c:v>29.11.2022</c:v>
                </c:pt>
                <c:pt idx="140">
                  <c:v>30.11.2022</c:v>
                </c:pt>
                <c:pt idx="141">
                  <c:v>01.12.2022</c:v>
                </c:pt>
                <c:pt idx="142">
                  <c:v>05.12.2022</c:v>
                </c:pt>
                <c:pt idx="143">
                  <c:v>06.12.2022</c:v>
                </c:pt>
                <c:pt idx="144">
                  <c:v>08.12.2022</c:v>
                </c:pt>
                <c:pt idx="145">
                  <c:v>12.12.2022</c:v>
                </c:pt>
                <c:pt idx="146">
                  <c:v>13.12.2022</c:v>
                </c:pt>
                <c:pt idx="147">
                  <c:v>14.12.2022</c:v>
                </c:pt>
                <c:pt idx="148">
                  <c:v>16.12.2022</c:v>
                </c:pt>
                <c:pt idx="149">
                  <c:v>19.12.2022</c:v>
                </c:pt>
                <c:pt idx="150">
                  <c:v>22.12.2022</c:v>
                </c:pt>
                <c:pt idx="151">
                  <c:v>30.12.2022</c:v>
                </c:pt>
              </c:strCache>
            </c:strRef>
          </c:cat>
          <c:val>
            <c:numRef>
              <c:f>Sheet1!$C$2:$C$153</c:f>
              <c:numCache>
                <c:formatCode>General</c:formatCode>
                <c:ptCount val="152"/>
                <c:pt idx="0">
                  <c:v>737</c:v>
                </c:pt>
                <c:pt idx="1">
                  <c:v>1493</c:v>
                </c:pt>
                <c:pt idx="2">
                  <c:v>339</c:v>
                </c:pt>
                <c:pt idx="3">
                  <c:v>295</c:v>
                </c:pt>
                <c:pt idx="4">
                  <c:v>516</c:v>
                </c:pt>
                <c:pt idx="5">
                  <c:v>347</c:v>
                </c:pt>
                <c:pt idx="6">
                  <c:v>865</c:v>
                </c:pt>
                <c:pt idx="7">
                  <c:v>278</c:v>
                </c:pt>
                <c:pt idx="8">
                  <c:v>360</c:v>
                </c:pt>
                <c:pt idx="9">
                  <c:v>275</c:v>
                </c:pt>
                <c:pt idx="10">
                  <c:v>1257</c:v>
                </c:pt>
                <c:pt idx="11">
                  <c:v>260</c:v>
                </c:pt>
                <c:pt idx="12">
                  <c:v>258</c:v>
                </c:pt>
                <c:pt idx="13">
                  <c:v>373</c:v>
                </c:pt>
                <c:pt idx="14">
                  <c:v>978</c:v>
                </c:pt>
                <c:pt idx="15">
                  <c:v>256</c:v>
                </c:pt>
                <c:pt idx="16">
                  <c:v>445</c:v>
                </c:pt>
                <c:pt idx="17">
                  <c:v>1145</c:v>
                </c:pt>
                <c:pt idx="18">
                  <c:v>244</c:v>
                </c:pt>
                <c:pt idx="19">
                  <c:v>247</c:v>
                </c:pt>
                <c:pt idx="20">
                  <c:v>320</c:v>
                </c:pt>
                <c:pt idx="21">
                  <c:v>1153</c:v>
                </c:pt>
                <c:pt idx="22">
                  <c:v>343</c:v>
                </c:pt>
                <c:pt idx="23">
                  <c:v>495</c:v>
                </c:pt>
                <c:pt idx="24">
                  <c:v>273</c:v>
                </c:pt>
                <c:pt idx="25">
                  <c:v>493</c:v>
                </c:pt>
                <c:pt idx="26">
                  <c:v>1296</c:v>
                </c:pt>
                <c:pt idx="27">
                  <c:v>437</c:v>
                </c:pt>
                <c:pt idx="28">
                  <c:v>286</c:v>
                </c:pt>
                <c:pt idx="29">
                  <c:v>252</c:v>
                </c:pt>
                <c:pt idx="30">
                  <c:v>345</c:v>
                </c:pt>
                <c:pt idx="31">
                  <c:v>559</c:v>
                </c:pt>
                <c:pt idx="32">
                  <c:v>1134</c:v>
                </c:pt>
                <c:pt idx="33">
                  <c:v>191</c:v>
                </c:pt>
                <c:pt idx="34">
                  <c:v>245</c:v>
                </c:pt>
                <c:pt idx="35">
                  <c:v>232</c:v>
                </c:pt>
                <c:pt idx="36">
                  <c:v>269</c:v>
                </c:pt>
                <c:pt idx="37">
                  <c:v>496</c:v>
                </c:pt>
                <c:pt idx="38">
                  <c:v>355</c:v>
                </c:pt>
                <c:pt idx="39">
                  <c:v>776</c:v>
                </c:pt>
                <c:pt idx="40">
                  <c:v>426</c:v>
                </c:pt>
                <c:pt idx="41">
                  <c:v>402</c:v>
                </c:pt>
                <c:pt idx="42">
                  <c:v>301</c:v>
                </c:pt>
                <c:pt idx="43">
                  <c:v>440</c:v>
                </c:pt>
                <c:pt idx="44">
                  <c:v>235</c:v>
                </c:pt>
                <c:pt idx="45">
                  <c:v>278</c:v>
                </c:pt>
                <c:pt idx="46">
                  <c:v>269</c:v>
                </c:pt>
                <c:pt idx="47">
                  <c:v>284</c:v>
                </c:pt>
                <c:pt idx="48">
                  <c:v>333</c:v>
                </c:pt>
                <c:pt idx="49">
                  <c:v>241</c:v>
                </c:pt>
                <c:pt idx="50">
                  <c:v>264</c:v>
                </c:pt>
                <c:pt idx="51">
                  <c:v>257</c:v>
                </c:pt>
                <c:pt idx="52">
                  <c:v>604</c:v>
                </c:pt>
                <c:pt idx="53">
                  <c:v>228</c:v>
                </c:pt>
                <c:pt idx="54">
                  <c:v>838</c:v>
                </c:pt>
                <c:pt idx="55">
                  <c:v>356</c:v>
                </c:pt>
                <c:pt idx="56">
                  <c:v>264</c:v>
                </c:pt>
                <c:pt idx="57">
                  <c:v>251</c:v>
                </c:pt>
                <c:pt idx="58">
                  <c:v>306</c:v>
                </c:pt>
                <c:pt idx="59">
                  <c:v>434</c:v>
                </c:pt>
                <c:pt idx="60">
                  <c:v>434</c:v>
                </c:pt>
                <c:pt idx="61">
                  <c:v>764</c:v>
                </c:pt>
                <c:pt idx="62">
                  <c:v>314</c:v>
                </c:pt>
                <c:pt idx="63">
                  <c:v>283</c:v>
                </c:pt>
                <c:pt idx="64">
                  <c:v>239</c:v>
                </c:pt>
                <c:pt idx="65">
                  <c:v>200</c:v>
                </c:pt>
                <c:pt idx="66">
                  <c:v>313</c:v>
                </c:pt>
                <c:pt idx="67">
                  <c:v>297</c:v>
                </c:pt>
                <c:pt idx="68">
                  <c:v>180</c:v>
                </c:pt>
                <c:pt idx="69">
                  <c:v>435</c:v>
                </c:pt>
                <c:pt idx="70">
                  <c:v>345</c:v>
                </c:pt>
                <c:pt idx="71">
                  <c:v>162</c:v>
                </c:pt>
                <c:pt idx="72">
                  <c:v>289</c:v>
                </c:pt>
                <c:pt idx="73">
                  <c:v>303</c:v>
                </c:pt>
                <c:pt idx="74">
                  <c:v>380</c:v>
                </c:pt>
                <c:pt idx="75">
                  <c:v>194</c:v>
                </c:pt>
                <c:pt idx="76">
                  <c:v>148</c:v>
                </c:pt>
                <c:pt idx="77">
                  <c:v>325</c:v>
                </c:pt>
                <c:pt idx="78">
                  <c:v>342</c:v>
                </c:pt>
                <c:pt idx="79">
                  <c:v>642</c:v>
                </c:pt>
                <c:pt idx="80">
                  <c:v>206</c:v>
                </c:pt>
                <c:pt idx="81">
                  <c:v>164</c:v>
                </c:pt>
                <c:pt idx="82">
                  <c:v>320</c:v>
                </c:pt>
                <c:pt idx="83">
                  <c:v>528</c:v>
                </c:pt>
                <c:pt idx="84">
                  <c:v>217</c:v>
                </c:pt>
                <c:pt idx="85">
                  <c:v>330</c:v>
                </c:pt>
                <c:pt idx="86">
                  <c:v>290</c:v>
                </c:pt>
                <c:pt idx="87">
                  <c:v>344</c:v>
                </c:pt>
                <c:pt idx="88">
                  <c:v>635</c:v>
                </c:pt>
                <c:pt idx="89">
                  <c:v>457</c:v>
                </c:pt>
                <c:pt idx="90">
                  <c:v>519</c:v>
                </c:pt>
                <c:pt idx="91">
                  <c:v>386</c:v>
                </c:pt>
                <c:pt idx="92">
                  <c:v>259</c:v>
                </c:pt>
                <c:pt idx="93">
                  <c:v>168</c:v>
                </c:pt>
                <c:pt idx="94">
                  <c:v>212</c:v>
                </c:pt>
                <c:pt idx="95">
                  <c:v>269</c:v>
                </c:pt>
                <c:pt idx="96">
                  <c:v>649</c:v>
                </c:pt>
                <c:pt idx="97">
                  <c:v>221</c:v>
                </c:pt>
                <c:pt idx="98">
                  <c:v>78</c:v>
                </c:pt>
                <c:pt idx="99">
                  <c:v>319</c:v>
                </c:pt>
                <c:pt idx="100">
                  <c:v>0</c:v>
                </c:pt>
                <c:pt idx="101">
                  <c:v>402</c:v>
                </c:pt>
                <c:pt idx="102">
                  <c:v>273</c:v>
                </c:pt>
                <c:pt idx="103">
                  <c:v>415</c:v>
                </c:pt>
                <c:pt idx="104">
                  <c:v>162</c:v>
                </c:pt>
                <c:pt idx="105">
                  <c:v>248</c:v>
                </c:pt>
                <c:pt idx="106">
                  <c:v>254</c:v>
                </c:pt>
                <c:pt idx="107">
                  <c:v>225</c:v>
                </c:pt>
                <c:pt idx="108">
                  <c:v>512</c:v>
                </c:pt>
                <c:pt idx="109">
                  <c:v>823</c:v>
                </c:pt>
                <c:pt idx="110">
                  <c:v>300</c:v>
                </c:pt>
                <c:pt idx="111">
                  <c:v>507</c:v>
                </c:pt>
                <c:pt idx="112">
                  <c:v>249</c:v>
                </c:pt>
                <c:pt idx="113">
                  <c:v>277</c:v>
                </c:pt>
                <c:pt idx="114">
                  <c:v>314</c:v>
                </c:pt>
                <c:pt idx="115">
                  <c:v>455</c:v>
                </c:pt>
                <c:pt idx="116">
                  <c:v>328</c:v>
                </c:pt>
                <c:pt idx="117">
                  <c:v>221</c:v>
                </c:pt>
                <c:pt idx="118">
                  <c:v>277</c:v>
                </c:pt>
                <c:pt idx="119">
                  <c:v>244</c:v>
                </c:pt>
                <c:pt idx="120">
                  <c:v>308</c:v>
                </c:pt>
                <c:pt idx="121">
                  <c:v>283</c:v>
                </c:pt>
                <c:pt idx="122">
                  <c:v>734</c:v>
                </c:pt>
                <c:pt idx="123">
                  <c:v>256</c:v>
                </c:pt>
                <c:pt idx="124">
                  <c:v>366</c:v>
                </c:pt>
                <c:pt idx="125">
                  <c:v>389</c:v>
                </c:pt>
                <c:pt idx="126">
                  <c:v>379</c:v>
                </c:pt>
                <c:pt idx="127">
                  <c:v>384</c:v>
                </c:pt>
                <c:pt idx="128">
                  <c:v>363</c:v>
                </c:pt>
                <c:pt idx="129">
                  <c:v>474</c:v>
                </c:pt>
                <c:pt idx="130">
                  <c:v>759</c:v>
                </c:pt>
                <c:pt idx="131">
                  <c:v>380</c:v>
                </c:pt>
                <c:pt idx="132">
                  <c:v>351</c:v>
                </c:pt>
                <c:pt idx="133">
                  <c:v>486</c:v>
                </c:pt>
                <c:pt idx="134">
                  <c:v>393</c:v>
                </c:pt>
                <c:pt idx="135">
                  <c:v>491</c:v>
                </c:pt>
                <c:pt idx="136">
                  <c:v>324</c:v>
                </c:pt>
                <c:pt idx="137">
                  <c:v>276</c:v>
                </c:pt>
                <c:pt idx="138">
                  <c:v>352</c:v>
                </c:pt>
                <c:pt idx="139">
                  <c:v>280</c:v>
                </c:pt>
                <c:pt idx="140">
                  <c:v>452</c:v>
                </c:pt>
                <c:pt idx="141">
                  <c:v>388</c:v>
                </c:pt>
                <c:pt idx="142">
                  <c:v>284</c:v>
                </c:pt>
                <c:pt idx="143">
                  <c:v>311</c:v>
                </c:pt>
                <c:pt idx="144">
                  <c:v>173</c:v>
                </c:pt>
                <c:pt idx="145">
                  <c:v>505</c:v>
                </c:pt>
                <c:pt idx="146">
                  <c:v>206</c:v>
                </c:pt>
                <c:pt idx="147">
                  <c:v>279</c:v>
                </c:pt>
                <c:pt idx="148">
                  <c:v>251</c:v>
                </c:pt>
                <c:pt idx="149">
                  <c:v>0</c:v>
                </c:pt>
                <c:pt idx="150">
                  <c:v>355</c:v>
                </c:pt>
                <c:pt idx="151">
                  <c:v>525</c:v>
                </c:pt>
              </c:numCache>
            </c:numRef>
          </c:val>
          <c:smooth val="0"/>
          <c:extLst>
            <c:ext xmlns:c16="http://schemas.microsoft.com/office/drawing/2014/chart" uri="{C3380CC4-5D6E-409C-BE32-E72D297353CC}">
              <c16:uniqueId val="{00000001-6884-4942-AA2B-97FDA495B088}"/>
            </c:ext>
          </c:extLst>
        </c:ser>
        <c:ser>
          <c:idx val="2"/>
          <c:order val="2"/>
          <c:tx>
            <c:strRef>
              <c:f>Sheet1!$D$1</c:f>
              <c:strCache>
                <c:ptCount val="1"/>
                <c:pt idx="0">
                  <c:v>comdirect impressions</c:v>
                </c:pt>
              </c:strCache>
            </c:strRef>
          </c:tx>
          <c:spPr>
            <a:ln w="28575" cap="rnd">
              <a:solidFill>
                <a:schemeClr val="accent3"/>
              </a:solidFill>
              <a:round/>
            </a:ln>
            <a:effectLst/>
          </c:spPr>
          <c:marker>
            <c:symbol val="none"/>
          </c:marker>
          <c:cat>
            <c:strRef>
              <c:f>Sheet1!$A$2:$A$153</c:f>
              <c:strCache>
                <c:ptCount val="152"/>
                <c:pt idx="0">
                  <c:v>03.01.2022</c:v>
                </c:pt>
                <c:pt idx="1">
                  <c:v>07.01.2022</c:v>
                </c:pt>
                <c:pt idx="2">
                  <c:v>10.01.2022</c:v>
                </c:pt>
                <c:pt idx="3">
                  <c:v>11.01.2022</c:v>
                </c:pt>
                <c:pt idx="4">
                  <c:v>13.01.2022</c:v>
                </c:pt>
                <c:pt idx="5">
                  <c:v>14.01.2022</c:v>
                </c:pt>
                <c:pt idx="6">
                  <c:v>17.01.2022</c:v>
                </c:pt>
                <c:pt idx="7">
                  <c:v>18.01.2022</c:v>
                </c:pt>
                <c:pt idx="8">
                  <c:v>24.01.2022</c:v>
                </c:pt>
                <c:pt idx="9">
                  <c:v>25.01.2022</c:v>
                </c:pt>
                <c:pt idx="10">
                  <c:v>26.01.2022</c:v>
                </c:pt>
                <c:pt idx="11">
                  <c:v>31.01.2022</c:v>
                </c:pt>
                <c:pt idx="12">
                  <c:v>01.02.2022</c:v>
                </c:pt>
                <c:pt idx="13">
                  <c:v>02.02.2022</c:v>
                </c:pt>
                <c:pt idx="14">
                  <c:v>07.02.2022</c:v>
                </c:pt>
                <c:pt idx="15">
                  <c:v>08.02.2022</c:v>
                </c:pt>
                <c:pt idx="16">
                  <c:v>10.02.2022</c:v>
                </c:pt>
                <c:pt idx="17">
                  <c:v>11.02.2022</c:v>
                </c:pt>
                <c:pt idx="18">
                  <c:v>14.02.2022</c:v>
                </c:pt>
                <c:pt idx="19">
                  <c:v>15.02.2022</c:v>
                </c:pt>
                <c:pt idx="20">
                  <c:v>21.02.2022</c:v>
                </c:pt>
                <c:pt idx="21">
                  <c:v>22.02.2022</c:v>
                </c:pt>
                <c:pt idx="22">
                  <c:v>24.02.2022</c:v>
                </c:pt>
                <c:pt idx="23">
                  <c:v>28.02.2022</c:v>
                </c:pt>
                <c:pt idx="24">
                  <c:v>01.03.2022</c:v>
                </c:pt>
                <c:pt idx="25">
                  <c:v>04.03.2022</c:v>
                </c:pt>
                <c:pt idx="26">
                  <c:v>07.03.2022</c:v>
                </c:pt>
                <c:pt idx="27">
                  <c:v>08.03.2022</c:v>
                </c:pt>
                <c:pt idx="28">
                  <c:v>11.03.2022</c:v>
                </c:pt>
                <c:pt idx="29">
                  <c:v>14.03.2022</c:v>
                </c:pt>
                <c:pt idx="30">
                  <c:v>17.03.2022</c:v>
                </c:pt>
                <c:pt idx="31">
                  <c:v>18.03.2022</c:v>
                </c:pt>
                <c:pt idx="32">
                  <c:v>21.03.2022</c:v>
                </c:pt>
                <c:pt idx="33">
                  <c:v>22.03.2022</c:v>
                </c:pt>
                <c:pt idx="34">
                  <c:v>28.03.2022</c:v>
                </c:pt>
                <c:pt idx="35">
                  <c:v>29.03.2022</c:v>
                </c:pt>
                <c:pt idx="36">
                  <c:v>01.04.2022</c:v>
                </c:pt>
                <c:pt idx="37">
                  <c:v>04.04.2022</c:v>
                </c:pt>
                <c:pt idx="38">
                  <c:v>05.04.2022</c:v>
                </c:pt>
                <c:pt idx="39">
                  <c:v>08.04.2022</c:v>
                </c:pt>
                <c:pt idx="40">
                  <c:v>11.04.2022</c:v>
                </c:pt>
                <c:pt idx="41">
                  <c:v>12.04.2022</c:v>
                </c:pt>
                <c:pt idx="42">
                  <c:v>13.04.2022</c:v>
                </c:pt>
                <c:pt idx="43">
                  <c:v>19.04.2022</c:v>
                </c:pt>
                <c:pt idx="44">
                  <c:v>22.04.2022</c:v>
                </c:pt>
                <c:pt idx="45">
                  <c:v>25.04.2022</c:v>
                </c:pt>
                <c:pt idx="46">
                  <c:v>26.04.2022</c:v>
                </c:pt>
                <c:pt idx="47">
                  <c:v>27.04.2022</c:v>
                </c:pt>
                <c:pt idx="48">
                  <c:v>02.05.2022</c:v>
                </c:pt>
                <c:pt idx="49">
                  <c:v>03.05.2022</c:v>
                </c:pt>
                <c:pt idx="50">
                  <c:v>04.05.2022</c:v>
                </c:pt>
                <c:pt idx="51">
                  <c:v>05.05.2022</c:v>
                </c:pt>
                <c:pt idx="52">
                  <c:v>09.05.2022</c:v>
                </c:pt>
                <c:pt idx="53">
                  <c:v>10.05.2022</c:v>
                </c:pt>
                <c:pt idx="54">
                  <c:v>11.05.2022</c:v>
                </c:pt>
                <c:pt idx="55">
                  <c:v>12.05.2022</c:v>
                </c:pt>
                <c:pt idx="56">
                  <c:v>16.05.2022</c:v>
                </c:pt>
                <c:pt idx="57">
                  <c:v>17.05.2022</c:v>
                </c:pt>
                <c:pt idx="58">
                  <c:v>19.05.2022</c:v>
                </c:pt>
                <c:pt idx="59">
                  <c:v>20.05.2022</c:v>
                </c:pt>
                <c:pt idx="60">
                  <c:v>23.05.2022</c:v>
                </c:pt>
                <c:pt idx="61">
                  <c:v>24.05.2022</c:v>
                </c:pt>
                <c:pt idx="62">
                  <c:v>25.05.2022</c:v>
                </c:pt>
                <c:pt idx="63">
                  <c:v>30.05.2022</c:v>
                </c:pt>
                <c:pt idx="64">
                  <c:v>31.05.2022</c:v>
                </c:pt>
                <c:pt idx="65">
                  <c:v>03.06.2022</c:v>
                </c:pt>
                <c:pt idx="66">
                  <c:v>07.06.2022</c:v>
                </c:pt>
                <c:pt idx="67">
                  <c:v>13.06.2022</c:v>
                </c:pt>
                <c:pt idx="68">
                  <c:v>14.06.2022</c:v>
                </c:pt>
                <c:pt idx="69">
                  <c:v>15.06.2022</c:v>
                </c:pt>
                <c:pt idx="70">
                  <c:v>20.06.2022</c:v>
                </c:pt>
                <c:pt idx="71">
                  <c:v>21.06.2022</c:v>
                </c:pt>
                <c:pt idx="72">
                  <c:v>22.06.2022</c:v>
                </c:pt>
                <c:pt idx="73">
                  <c:v>23.06.2022</c:v>
                </c:pt>
                <c:pt idx="74">
                  <c:v>27.06.2022</c:v>
                </c:pt>
                <c:pt idx="75">
                  <c:v>28.06.2022</c:v>
                </c:pt>
                <c:pt idx="76">
                  <c:v>29.06.2022</c:v>
                </c:pt>
                <c:pt idx="77">
                  <c:v>04.07.2022</c:v>
                </c:pt>
                <c:pt idx="78">
                  <c:v>11.07.2022</c:v>
                </c:pt>
                <c:pt idx="79">
                  <c:v>12.07.2022</c:v>
                </c:pt>
                <c:pt idx="80">
                  <c:v>13.07.2022</c:v>
                </c:pt>
                <c:pt idx="81">
                  <c:v>14.07.2022</c:v>
                </c:pt>
                <c:pt idx="82">
                  <c:v>18.07.2022</c:v>
                </c:pt>
                <c:pt idx="83">
                  <c:v>25.07.2022</c:v>
                </c:pt>
                <c:pt idx="84">
                  <c:v>26.07.2022</c:v>
                </c:pt>
                <c:pt idx="85">
                  <c:v>01.08.2022</c:v>
                </c:pt>
                <c:pt idx="86">
                  <c:v>02.08.2022</c:v>
                </c:pt>
                <c:pt idx="87">
                  <c:v>04.08.2022</c:v>
                </c:pt>
                <c:pt idx="88">
                  <c:v>08.08.2022</c:v>
                </c:pt>
                <c:pt idx="89">
                  <c:v>10.08.2022</c:v>
                </c:pt>
                <c:pt idx="90">
                  <c:v>15.08.2022</c:v>
                </c:pt>
                <c:pt idx="91">
                  <c:v>16.08.2022</c:v>
                </c:pt>
                <c:pt idx="92">
                  <c:v>17.08.2022</c:v>
                </c:pt>
                <c:pt idx="93">
                  <c:v>22.08.2022</c:v>
                </c:pt>
                <c:pt idx="94">
                  <c:v>23.08.2022</c:v>
                </c:pt>
                <c:pt idx="95">
                  <c:v>24.08.2022</c:v>
                </c:pt>
                <c:pt idx="96">
                  <c:v>29.08.2022</c:v>
                </c:pt>
                <c:pt idx="97">
                  <c:v>30.08.2022</c:v>
                </c:pt>
                <c:pt idx="98">
                  <c:v>31.08.2022</c:v>
                </c:pt>
                <c:pt idx="99">
                  <c:v>02.09.2022</c:v>
                </c:pt>
                <c:pt idx="100">
                  <c:v>05.09.2022</c:v>
                </c:pt>
                <c:pt idx="101">
                  <c:v>06.09.2022</c:v>
                </c:pt>
                <c:pt idx="102">
                  <c:v>08.09.2022</c:v>
                </c:pt>
                <c:pt idx="103">
                  <c:v>12.09.2022</c:v>
                </c:pt>
                <c:pt idx="104">
                  <c:v>13.09.2022</c:v>
                </c:pt>
                <c:pt idx="105">
                  <c:v>14.09.2022</c:v>
                </c:pt>
                <c:pt idx="106">
                  <c:v>15.09.2022</c:v>
                </c:pt>
                <c:pt idx="107">
                  <c:v>19.09.2022</c:v>
                </c:pt>
                <c:pt idx="108">
                  <c:v>20.09.2022</c:v>
                </c:pt>
                <c:pt idx="109">
                  <c:v>22.09.2022</c:v>
                </c:pt>
                <c:pt idx="110">
                  <c:v>23.09.2022</c:v>
                </c:pt>
                <c:pt idx="111">
                  <c:v>26.09.2022</c:v>
                </c:pt>
                <c:pt idx="112">
                  <c:v>27.09.2022</c:v>
                </c:pt>
                <c:pt idx="113">
                  <c:v>28.09.2022</c:v>
                </c:pt>
                <c:pt idx="114">
                  <c:v>29.09.2022</c:v>
                </c:pt>
                <c:pt idx="115">
                  <c:v>04.10.2022</c:v>
                </c:pt>
                <c:pt idx="116">
                  <c:v>05.10.2022</c:v>
                </c:pt>
                <c:pt idx="117">
                  <c:v>06.10.2022</c:v>
                </c:pt>
                <c:pt idx="118">
                  <c:v>10.10.2022</c:v>
                </c:pt>
                <c:pt idx="119">
                  <c:v>11.10.2022</c:v>
                </c:pt>
                <c:pt idx="120">
                  <c:v>12.10.2022</c:v>
                </c:pt>
                <c:pt idx="121">
                  <c:v>14.10.2022</c:v>
                </c:pt>
                <c:pt idx="122">
                  <c:v>17.10.2022</c:v>
                </c:pt>
                <c:pt idx="123">
                  <c:v>18.10.2022</c:v>
                </c:pt>
                <c:pt idx="124">
                  <c:v>20.10.2022</c:v>
                </c:pt>
                <c:pt idx="125">
                  <c:v>21.10.2022</c:v>
                </c:pt>
                <c:pt idx="126">
                  <c:v>24.10.2022</c:v>
                </c:pt>
                <c:pt idx="127">
                  <c:v>27.10.2022</c:v>
                </c:pt>
                <c:pt idx="128">
                  <c:v>28.10.2022</c:v>
                </c:pt>
                <c:pt idx="129">
                  <c:v>03.11.2022</c:v>
                </c:pt>
                <c:pt idx="130">
                  <c:v>08.11.2022</c:v>
                </c:pt>
                <c:pt idx="131">
                  <c:v>09.11.2022</c:v>
                </c:pt>
                <c:pt idx="132">
                  <c:v>10.11.2022</c:v>
                </c:pt>
                <c:pt idx="133">
                  <c:v>14.11.2022</c:v>
                </c:pt>
                <c:pt idx="134">
                  <c:v>15.11.2022</c:v>
                </c:pt>
                <c:pt idx="135">
                  <c:v>18.11.2022</c:v>
                </c:pt>
                <c:pt idx="136">
                  <c:v>21.11.2022</c:v>
                </c:pt>
                <c:pt idx="137">
                  <c:v>22.11.2022</c:v>
                </c:pt>
                <c:pt idx="138">
                  <c:v>28.11.2022</c:v>
                </c:pt>
                <c:pt idx="139">
                  <c:v>29.11.2022</c:v>
                </c:pt>
                <c:pt idx="140">
                  <c:v>30.11.2022</c:v>
                </c:pt>
                <c:pt idx="141">
                  <c:v>01.12.2022</c:v>
                </c:pt>
                <c:pt idx="142">
                  <c:v>05.12.2022</c:v>
                </c:pt>
                <c:pt idx="143">
                  <c:v>06.12.2022</c:v>
                </c:pt>
                <c:pt idx="144">
                  <c:v>08.12.2022</c:v>
                </c:pt>
                <c:pt idx="145">
                  <c:v>12.12.2022</c:v>
                </c:pt>
                <c:pt idx="146">
                  <c:v>13.12.2022</c:v>
                </c:pt>
                <c:pt idx="147">
                  <c:v>14.12.2022</c:v>
                </c:pt>
                <c:pt idx="148">
                  <c:v>16.12.2022</c:v>
                </c:pt>
                <c:pt idx="149">
                  <c:v>19.12.2022</c:v>
                </c:pt>
                <c:pt idx="150">
                  <c:v>22.12.2022</c:v>
                </c:pt>
                <c:pt idx="151">
                  <c:v>30.12.2022</c:v>
                </c:pt>
              </c:strCache>
            </c:strRef>
          </c:cat>
          <c:val>
            <c:numRef>
              <c:f>Sheet1!$D$2:$D$153</c:f>
              <c:numCache>
                <c:formatCode>General</c:formatCode>
                <c:ptCount val="152"/>
                <c:pt idx="0">
                  <c:v>8989</c:v>
                </c:pt>
                <c:pt idx="1">
                  <c:v>25448</c:v>
                </c:pt>
                <c:pt idx="2">
                  <c:v>1956</c:v>
                </c:pt>
                <c:pt idx="3">
                  <c:v>1940</c:v>
                </c:pt>
                <c:pt idx="4">
                  <c:v>4103</c:v>
                </c:pt>
                <c:pt idx="5">
                  <c:v>2481</c:v>
                </c:pt>
                <c:pt idx="6">
                  <c:v>7842</c:v>
                </c:pt>
                <c:pt idx="7">
                  <c:v>1854</c:v>
                </c:pt>
                <c:pt idx="8">
                  <c:v>2706</c:v>
                </c:pt>
                <c:pt idx="9">
                  <c:v>1921</c:v>
                </c:pt>
                <c:pt idx="10">
                  <c:v>23054</c:v>
                </c:pt>
                <c:pt idx="11">
                  <c:v>2032</c:v>
                </c:pt>
                <c:pt idx="12">
                  <c:v>1800</c:v>
                </c:pt>
                <c:pt idx="13">
                  <c:v>2704</c:v>
                </c:pt>
                <c:pt idx="14">
                  <c:v>11571</c:v>
                </c:pt>
                <c:pt idx="15">
                  <c:v>1862</c:v>
                </c:pt>
                <c:pt idx="16">
                  <c:v>3891</c:v>
                </c:pt>
                <c:pt idx="17">
                  <c:v>21933</c:v>
                </c:pt>
                <c:pt idx="18">
                  <c:v>1909</c:v>
                </c:pt>
                <c:pt idx="19">
                  <c:v>1731</c:v>
                </c:pt>
                <c:pt idx="20">
                  <c:v>2223</c:v>
                </c:pt>
                <c:pt idx="21">
                  <c:v>17824</c:v>
                </c:pt>
                <c:pt idx="22">
                  <c:v>3526</c:v>
                </c:pt>
                <c:pt idx="23">
                  <c:v>3757</c:v>
                </c:pt>
                <c:pt idx="24">
                  <c:v>1764</c:v>
                </c:pt>
                <c:pt idx="25">
                  <c:v>4385</c:v>
                </c:pt>
                <c:pt idx="26">
                  <c:v>17645</c:v>
                </c:pt>
                <c:pt idx="27">
                  <c:v>4454</c:v>
                </c:pt>
                <c:pt idx="28">
                  <c:v>2041</c:v>
                </c:pt>
                <c:pt idx="29">
                  <c:v>1555</c:v>
                </c:pt>
                <c:pt idx="30">
                  <c:v>2967</c:v>
                </c:pt>
                <c:pt idx="31">
                  <c:v>6474</c:v>
                </c:pt>
                <c:pt idx="32">
                  <c:v>18193</c:v>
                </c:pt>
                <c:pt idx="33">
                  <c:v>1667</c:v>
                </c:pt>
                <c:pt idx="34">
                  <c:v>1741</c:v>
                </c:pt>
                <c:pt idx="35">
                  <c:v>1804</c:v>
                </c:pt>
                <c:pt idx="36">
                  <c:v>2009</c:v>
                </c:pt>
                <c:pt idx="37">
                  <c:v>4643</c:v>
                </c:pt>
                <c:pt idx="38">
                  <c:v>4393</c:v>
                </c:pt>
                <c:pt idx="39">
                  <c:v>14597</c:v>
                </c:pt>
                <c:pt idx="40">
                  <c:v>4375</c:v>
                </c:pt>
                <c:pt idx="41">
                  <c:v>4435</c:v>
                </c:pt>
                <c:pt idx="42">
                  <c:v>3057</c:v>
                </c:pt>
                <c:pt idx="43">
                  <c:v>3786</c:v>
                </c:pt>
                <c:pt idx="44">
                  <c:v>1666</c:v>
                </c:pt>
                <c:pt idx="45">
                  <c:v>2062</c:v>
                </c:pt>
                <c:pt idx="46">
                  <c:v>1782</c:v>
                </c:pt>
                <c:pt idx="47">
                  <c:v>1982</c:v>
                </c:pt>
                <c:pt idx="48">
                  <c:v>2144</c:v>
                </c:pt>
                <c:pt idx="49">
                  <c:v>1855</c:v>
                </c:pt>
                <c:pt idx="50">
                  <c:v>1948</c:v>
                </c:pt>
                <c:pt idx="51">
                  <c:v>2939</c:v>
                </c:pt>
                <c:pt idx="52">
                  <c:v>4931</c:v>
                </c:pt>
                <c:pt idx="53">
                  <c:v>1598</c:v>
                </c:pt>
                <c:pt idx="54">
                  <c:v>17838</c:v>
                </c:pt>
                <c:pt idx="55">
                  <c:v>5876</c:v>
                </c:pt>
                <c:pt idx="56">
                  <c:v>1809</c:v>
                </c:pt>
                <c:pt idx="57">
                  <c:v>1674</c:v>
                </c:pt>
                <c:pt idx="58">
                  <c:v>2701</c:v>
                </c:pt>
                <c:pt idx="59">
                  <c:v>4209</c:v>
                </c:pt>
                <c:pt idx="60">
                  <c:v>3371</c:v>
                </c:pt>
                <c:pt idx="61">
                  <c:v>14499</c:v>
                </c:pt>
                <c:pt idx="62">
                  <c:v>2997</c:v>
                </c:pt>
                <c:pt idx="63">
                  <c:v>1883</c:v>
                </c:pt>
                <c:pt idx="64">
                  <c:v>1677</c:v>
                </c:pt>
                <c:pt idx="65">
                  <c:v>2033</c:v>
                </c:pt>
                <c:pt idx="66">
                  <c:v>1928</c:v>
                </c:pt>
                <c:pt idx="67">
                  <c:v>1687</c:v>
                </c:pt>
                <c:pt idx="68">
                  <c:v>1200</c:v>
                </c:pt>
                <c:pt idx="69">
                  <c:v>10869</c:v>
                </c:pt>
                <c:pt idx="70">
                  <c:v>3629</c:v>
                </c:pt>
                <c:pt idx="71">
                  <c:v>1247</c:v>
                </c:pt>
                <c:pt idx="72">
                  <c:v>3107</c:v>
                </c:pt>
                <c:pt idx="73">
                  <c:v>2654</c:v>
                </c:pt>
                <c:pt idx="74">
                  <c:v>2919</c:v>
                </c:pt>
                <c:pt idx="75">
                  <c:v>1292</c:v>
                </c:pt>
                <c:pt idx="76">
                  <c:v>1605</c:v>
                </c:pt>
                <c:pt idx="77">
                  <c:v>3488</c:v>
                </c:pt>
                <c:pt idx="78">
                  <c:v>2338</c:v>
                </c:pt>
                <c:pt idx="79">
                  <c:v>13406</c:v>
                </c:pt>
                <c:pt idx="80">
                  <c:v>1075</c:v>
                </c:pt>
                <c:pt idx="81">
                  <c:v>2302</c:v>
                </c:pt>
                <c:pt idx="82">
                  <c:v>3169</c:v>
                </c:pt>
                <c:pt idx="83">
                  <c:v>3787</c:v>
                </c:pt>
                <c:pt idx="84">
                  <c:v>1421</c:v>
                </c:pt>
                <c:pt idx="85">
                  <c:v>2180</c:v>
                </c:pt>
                <c:pt idx="86">
                  <c:v>1982</c:v>
                </c:pt>
                <c:pt idx="87">
                  <c:v>3099</c:v>
                </c:pt>
                <c:pt idx="88">
                  <c:v>6432</c:v>
                </c:pt>
                <c:pt idx="89">
                  <c:v>7761</c:v>
                </c:pt>
                <c:pt idx="90">
                  <c:v>3995</c:v>
                </c:pt>
                <c:pt idx="91">
                  <c:v>3585</c:v>
                </c:pt>
                <c:pt idx="92">
                  <c:v>2372</c:v>
                </c:pt>
                <c:pt idx="93">
                  <c:v>1343</c:v>
                </c:pt>
                <c:pt idx="94">
                  <c:v>1490</c:v>
                </c:pt>
                <c:pt idx="95">
                  <c:v>1775</c:v>
                </c:pt>
                <c:pt idx="96">
                  <c:v>3816</c:v>
                </c:pt>
                <c:pt idx="97">
                  <c:v>1728</c:v>
                </c:pt>
                <c:pt idx="98">
                  <c:v>288</c:v>
                </c:pt>
                <c:pt idx="99">
                  <c:v>2250</c:v>
                </c:pt>
                <c:pt idx="100">
                  <c:v>0</c:v>
                </c:pt>
                <c:pt idx="101">
                  <c:v>3217</c:v>
                </c:pt>
                <c:pt idx="102">
                  <c:v>2685</c:v>
                </c:pt>
                <c:pt idx="103">
                  <c:v>3593</c:v>
                </c:pt>
                <c:pt idx="104">
                  <c:v>1264</c:v>
                </c:pt>
                <c:pt idx="105">
                  <c:v>2452</c:v>
                </c:pt>
                <c:pt idx="106">
                  <c:v>3001</c:v>
                </c:pt>
                <c:pt idx="107">
                  <c:v>1599</c:v>
                </c:pt>
                <c:pt idx="108">
                  <c:v>7947</c:v>
                </c:pt>
                <c:pt idx="109">
                  <c:v>11000</c:v>
                </c:pt>
                <c:pt idx="110">
                  <c:v>5591</c:v>
                </c:pt>
                <c:pt idx="111">
                  <c:v>4212</c:v>
                </c:pt>
                <c:pt idx="112">
                  <c:v>2253</c:v>
                </c:pt>
                <c:pt idx="113">
                  <c:v>2595</c:v>
                </c:pt>
                <c:pt idx="114">
                  <c:v>2808</c:v>
                </c:pt>
                <c:pt idx="115">
                  <c:v>3175</c:v>
                </c:pt>
                <c:pt idx="116">
                  <c:v>3131</c:v>
                </c:pt>
                <c:pt idx="117">
                  <c:v>1673</c:v>
                </c:pt>
                <c:pt idx="118">
                  <c:v>2015</c:v>
                </c:pt>
                <c:pt idx="119">
                  <c:v>1689</c:v>
                </c:pt>
                <c:pt idx="120">
                  <c:v>2527</c:v>
                </c:pt>
                <c:pt idx="121">
                  <c:v>2404</c:v>
                </c:pt>
                <c:pt idx="122">
                  <c:v>9936</c:v>
                </c:pt>
                <c:pt idx="123">
                  <c:v>1718</c:v>
                </c:pt>
                <c:pt idx="124">
                  <c:v>2754</c:v>
                </c:pt>
                <c:pt idx="125">
                  <c:v>2622</c:v>
                </c:pt>
                <c:pt idx="126">
                  <c:v>2536</c:v>
                </c:pt>
                <c:pt idx="127">
                  <c:v>3237</c:v>
                </c:pt>
                <c:pt idx="128">
                  <c:v>2495</c:v>
                </c:pt>
                <c:pt idx="129">
                  <c:v>3263</c:v>
                </c:pt>
                <c:pt idx="130">
                  <c:v>10239</c:v>
                </c:pt>
                <c:pt idx="131">
                  <c:v>2690</c:v>
                </c:pt>
                <c:pt idx="132">
                  <c:v>2579</c:v>
                </c:pt>
                <c:pt idx="133">
                  <c:v>4350</c:v>
                </c:pt>
                <c:pt idx="134">
                  <c:v>4201</c:v>
                </c:pt>
                <c:pt idx="135">
                  <c:v>5659</c:v>
                </c:pt>
                <c:pt idx="136">
                  <c:v>2244</c:v>
                </c:pt>
                <c:pt idx="137">
                  <c:v>2304</c:v>
                </c:pt>
                <c:pt idx="138">
                  <c:v>2564</c:v>
                </c:pt>
                <c:pt idx="139">
                  <c:v>2138</c:v>
                </c:pt>
                <c:pt idx="140">
                  <c:v>6794</c:v>
                </c:pt>
                <c:pt idx="141">
                  <c:v>2615</c:v>
                </c:pt>
                <c:pt idx="142">
                  <c:v>2215</c:v>
                </c:pt>
                <c:pt idx="143">
                  <c:v>2745</c:v>
                </c:pt>
                <c:pt idx="144">
                  <c:v>840</c:v>
                </c:pt>
                <c:pt idx="145">
                  <c:v>7519</c:v>
                </c:pt>
                <c:pt idx="146">
                  <c:v>1633</c:v>
                </c:pt>
                <c:pt idx="147">
                  <c:v>2486</c:v>
                </c:pt>
                <c:pt idx="148">
                  <c:v>2043</c:v>
                </c:pt>
                <c:pt idx="149">
                  <c:v>0</c:v>
                </c:pt>
                <c:pt idx="150">
                  <c:v>3369</c:v>
                </c:pt>
                <c:pt idx="151">
                  <c:v>9358</c:v>
                </c:pt>
              </c:numCache>
            </c:numRef>
          </c:val>
          <c:smooth val="0"/>
          <c:extLst>
            <c:ext xmlns:c16="http://schemas.microsoft.com/office/drawing/2014/chart" uri="{C3380CC4-5D6E-409C-BE32-E72D297353CC}">
              <c16:uniqueId val="{00000002-6884-4942-AA2B-97FDA495B088}"/>
            </c:ext>
          </c:extLst>
        </c:ser>
        <c:ser>
          <c:idx val="3"/>
          <c:order val="3"/>
          <c:tx>
            <c:strRef>
              <c:f>Sheet1!$E$1</c:f>
              <c:strCache>
                <c:ptCount val="1"/>
                <c:pt idx="0">
                  <c:v>comdirect taps back</c:v>
                </c:pt>
              </c:strCache>
            </c:strRef>
          </c:tx>
          <c:spPr>
            <a:ln w="28575" cap="rnd">
              <a:solidFill>
                <a:schemeClr val="accent4"/>
              </a:solidFill>
              <a:round/>
            </a:ln>
            <a:effectLst/>
          </c:spPr>
          <c:marker>
            <c:symbol val="none"/>
          </c:marker>
          <c:cat>
            <c:strRef>
              <c:f>Sheet1!$A$2:$A$153</c:f>
              <c:strCache>
                <c:ptCount val="152"/>
                <c:pt idx="0">
                  <c:v>03.01.2022</c:v>
                </c:pt>
                <c:pt idx="1">
                  <c:v>07.01.2022</c:v>
                </c:pt>
                <c:pt idx="2">
                  <c:v>10.01.2022</c:v>
                </c:pt>
                <c:pt idx="3">
                  <c:v>11.01.2022</c:v>
                </c:pt>
                <c:pt idx="4">
                  <c:v>13.01.2022</c:v>
                </c:pt>
                <c:pt idx="5">
                  <c:v>14.01.2022</c:v>
                </c:pt>
                <c:pt idx="6">
                  <c:v>17.01.2022</c:v>
                </c:pt>
                <c:pt idx="7">
                  <c:v>18.01.2022</c:v>
                </c:pt>
                <c:pt idx="8">
                  <c:v>24.01.2022</c:v>
                </c:pt>
                <c:pt idx="9">
                  <c:v>25.01.2022</c:v>
                </c:pt>
                <c:pt idx="10">
                  <c:v>26.01.2022</c:v>
                </c:pt>
                <c:pt idx="11">
                  <c:v>31.01.2022</c:v>
                </c:pt>
                <c:pt idx="12">
                  <c:v>01.02.2022</c:v>
                </c:pt>
                <c:pt idx="13">
                  <c:v>02.02.2022</c:v>
                </c:pt>
                <c:pt idx="14">
                  <c:v>07.02.2022</c:v>
                </c:pt>
                <c:pt idx="15">
                  <c:v>08.02.2022</c:v>
                </c:pt>
                <c:pt idx="16">
                  <c:v>10.02.2022</c:v>
                </c:pt>
                <c:pt idx="17">
                  <c:v>11.02.2022</c:v>
                </c:pt>
                <c:pt idx="18">
                  <c:v>14.02.2022</c:v>
                </c:pt>
                <c:pt idx="19">
                  <c:v>15.02.2022</c:v>
                </c:pt>
                <c:pt idx="20">
                  <c:v>21.02.2022</c:v>
                </c:pt>
                <c:pt idx="21">
                  <c:v>22.02.2022</c:v>
                </c:pt>
                <c:pt idx="22">
                  <c:v>24.02.2022</c:v>
                </c:pt>
                <c:pt idx="23">
                  <c:v>28.02.2022</c:v>
                </c:pt>
                <c:pt idx="24">
                  <c:v>01.03.2022</c:v>
                </c:pt>
                <c:pt idx="25">
                  <c:v>04.03.2022</c:v>
                </c:pt>
                <c:pt idx="26">
                  <c:v>07.03.2022</c:v>
                </c:pt>
                <c:pt idx="27">
                  <c:v>08.03.2022</c:v>
                </c:pt>
                <c:pt idx="28">
                  <c:v>11.03.2022</c:v>
                </c:pt>
                <c:pt idx="29">
                  <c:v>14.03.2022</c:v>
                </c:pt>
                <c:pt idx="30">
                  <c:v>17.03.2022</c:v>
                </c:pt>
                <c:pt idx="31">
                  <c:v>18.03.2022</c:v>
                </c:pt>
                <c:pt idx="32">
                  <c:v>21.03.2022</c:v>
                </c:pt>
                <c:pt idx="33">
                  <c:v>22.03.2022</c:v>
                </c:pt>
                <c:pt idx="34">
                  <c:v>28.03.2022</c:v>
                </c:pt>
                <c:pt idx="35">
                  <c:v>29.03.2022</c:v>
                </c:pt>
                <c:pt idx="36">
                  <c:v>01.04.2022</c:v>
                </c:pt>
                <c:pt idx="37">
                  <c:v>04.04.2022</c:v>
                </c:pt>
                <c:pt idx="38">
                  <c:v>05.04.2022</c:v>
                </c:pt>
                <c:pt idx="39">
                  <c:v>08.04.2022</c:v>
                </c:pt>
                <c:pt idx="40">
                  <c:v>11.04.2022</c:v>
                </c:pt>
                <c:pt idx="41">
                  <c:v>12.04.2022</c:v>
                </c:pt>
                <c:pt idx="42">
                  <c:v>13.04.2022</c:v>
                </c:pt>
                <c:pt idx="43">
                  <c:v>19.04.2022</c:v>
                </c:pt>
                <c:pt idx="44">
                  <c:v>22.04.2022</c:v>
                </c:pt>
                <c:pt idx="45">
                  <c:v>25.04.2022</c:v>
                </c:pt>
                <c:pt idx="46">
                  <c:v>26.04.2022</c:v>
                </c:pt>
                <c:pt idx="47">
                  <c:v>27.04.2022</c:v>
                </c:pt>
                <c:pt idx="48">
                  <c:v>02.05.2022</c:v>
                </c:pt>
                <c:pt idx="49">
                  <c:v>03.05.2022</c:v>
                </c:pt>
                <c:pt idx="50">
                  <c:v>04.05.2022</c:v>
                </c:pt>
                <c:pt idx="51">
                  <c:v>05.05.2022</c:v>
                </c:pt>
                <c:pt idx="52">
                  <c:v>09.05.2022</c:v>
                </c:pt>
                <c:pt idx="53">
                  <c:v>10.05.2022</c:v>
                </c:pt>
                <c:pt idx="54">
                  <c:v>11.05.2022</c:v>
                </c:pt>
                <c:pt idx="55">
                  <c:v>12.05.2022</c:v>
                </c:pt>
                <c:pt idx="56">
                  <c:v>16.05.2022</c:v>
                </c:pt>
                <c:pt idx="57">
                  <c:v>17.05.2022</c:v>
                </c:pt>
                <c:pt idx="58">
                  <c:v>19.05.2022</c:v>
                </c:pt>
                <c:pt idx="59">
                  <c:v>20.05.2022</c:v>
                </c:pt>
                <c:pt idx="60">
                  <c:v>23.05.2022</c:v>
                </c:pt>
                <c:pt idx="61">
                  <c:v>24.05.2022</c:v>
                </c:pt>
                <c:pt idx="62">
                  <c:v>25.05.2022</c:v>
                </c:pt>
                <c:pt idx="63">
                  <c:v>30.05.2022</c:v>
                </c:pt>
                <c:pt idx="64">
                  <c:v>31.05.2022</c:v>
                </c:pt>
                <c:pt idx="65">
                  <c:v>03.06.2022</c:v>
                </c:pt>
                <c:pt idx="66">
                  <c:v>07.06.2022</c:v>
                </c:pt>
                <c:pt idx="67">
                  <c:v>13.06.2022</c:v>
                </c:pt>
                <c:pt idx="68">
                  <c:v>14.06.2022</c:v>
                </c:pt>
                <c:pt idx="69">
                  <c:v>15.06.2022</c:v>
                </c:pt>
                <c:pt idx="70">
                  <c:v>20.06.2022</c:v>
                </c:pt>
                <c:pt idx="71">
                  <c:v>21.06.2022</c:v>
                </c:pt>
                <c:pt idx="72">
                  <c:v>22.06.2022</c:v>
                </c:pt>
                <c:pt idx="73">
                  <c:v>23.06.2022</c:v>
                </c:pt>
                <c:pt idx="74">
                  <c:v>27.06.2022</c:v>
                </c:pt>
                <c:pt idx="75">
                  <c:v>28.06.2022</c:v>
                </c:pt>
                <c:pt idx="76">
                  <c:v>29.06.2022</c:v>
                </c:pt>
                <c:pt idx="77">
                  <c:v>04.07.2022</c:v>
                </c:pt>
                <c:pt idx="78">
                  <c:v>11.07.2022</c:v>
                </c:pt>
                <c:pt idx="79">
                  <c:v>12.07.2022</c:v>
                </c:pt>
                <c:pt idx="80">
                  <c:v>13.07.2022</c:v>
                </c:pt>
                <c:pt idx="81">
                  <c:v>14.07.2022</c:v>
                </c:pt>
                <c:pt idx="82">
                  <c:v>18.07.2022</c:v>
                </c:pt>
                <c:pt idx="83">
                  <c:v>25.07.2022</c:v>
                </c:pt>
                <c:pt idx="84">
                  <c:v>26.07.2022</c:v>
                </c:pt>
                <c:pt idx="85">
                  <c:v>01.08.2022</c:v>
                </c:pt>
                <c:pt idx="86">
                  <c:v>02.08.2022</c:v>
                </c:pt>
                <c:pt idx="87">
                  <c:v>04.08.2022</c:v>
                </c:pt>
                <c:pt idx="88">
                  <c:v>08.08.2022</c:v>
                </c:pt>
                <c:pt idx="89">
                  <c:v>10.08.2022</c:v>
                </c:pt>
                <c:pt idx="90">
                  <c:v>15.08.2022</c:v>
                </c:pt>
                <c:pt idx="91">
                  <c:v>16.08.2022</c:v>
                </c:pt>
                <c:pt idx="92">
                  <c:v>17.08.2022</c:v>
                </c:pt>
                <c:pt idx="93">
                  <c:v>22.08.2022</c:v>
                </c:pt>
                <c:pt idx="94">
                  <c:v>23.08.2022</c:v>
                </c:pt>
                <c:pt idx="95">
                  <c:v>24.08.2022</c:v>
                </c:pt>
                <c:pt idx="96">
                  <c:v>29.08.2022</c:v>
                </c:pt>
                <c:pt idx="97">
                  <c:v>30.08.2022</c:v>
                </c:pt>
                <c:pt idx="98">
                  <c:v>31.08.2022</c:v>
                </c:pt>
                <c:pt idx="99">
                  <c:v>02.09.2022</c:v>
                </c:pt>
                <c:pt idx="100">
                  <c:v>05.09.2022</c:v>
                </c:pt>
                <c:pt idx="101">
                  <c:v>06.09.2022</c:v>
                </c:pt>
                <c:pt idx="102">
                  <c:v>08.09.2022</c:v>
                </c:pt>
                <c:pt idx="103">
                  <c:v>12.09.2022</c:v>
                </c:pt>
                <c:pt idx="104">
                  <c:v>13.09.2022</c:v>
                </c:pt>
                <c:pt idx="105">
                  <c:v>14.09.2022</c:v>
                </c:pt>
                <c:pt idx="106">
                  <c:v>15.09.2022</c:v>
                </c:pt>
                <c:pt idx="107">
                  <c:v>19.09.2022</c:v>
                </c:pt>
                <c:pt idx="108">
                  <c:v>20.09.2022</c:v>
                </c:pt>
                <c:pt idx="109">
                  <c:v>22.09.2022</c:v>
                </c:pt>
                <c:pt idx="110">
                  <c:v>23.09.2022</c:v>
                </c:pt>
                <c:pt idx="111">
                  <c:v>26.09.2022</c:v>
                </c:pt>
                <c:pt idx="112">
                  <c:v>27.09.2022</c:v>
                </c:pt>
                <c:pt idx="113">
                  <c:v>28.09.2022</c:v>
                </c:pt>
                <c:pt idx="114">
                  <c:v>29.09.2022</c:v>
                </c:pt>
                <c:pt idx="115">
                  <c:v>04.10.2022</c:v>
                </c:pt>
                <c:pt idx="116">
                  <c:v>05.10.2022</c:v>
                </c:pt>
                <c:pt idx="117">
                  <c:v>06.10.2022</c:v>
                </c:pt>
                <c:pt idx="118">
                  <c:v>10.10.2022</c:v>
                </c:pt>
                <c:pt idx="119">
                  <c:v>11.10.2022</c:v>
                </c:pt>
                <c:pt idx="120">
                  <c:v>12.10.2022</c:v>
                </c:pt>
                <c:pt idx="121">
                  <c:v>14.10.2022</c:v>
                </c:pt>
                <c:pt idx="122">
                  <c:v>17.10.2022</c:v>
                </c:pt>
                <c:pt idx="123">
                  <c:v>18.10.2022</c:v>
                </c:pt>
                <c:pt idx="124">
                  <c:v>20.10.2022</c:v>
                </c:pt>
                <c:pt idx="125">
                  <c:v>21.10.2022</c:v>
                </c:pt>
                <c:pt idx="126">
                  <c:v>24.10.2022</c:v>
                </c:pt>
                <c:pt idx="127">
                  <c:v>27.10.2022</c:v>
                </c:pt>
                <c:pt idx="128">
                  <c:v>28.10.2022</c:v>
                </c:pt>
                <c:pt idx="129">
                  <c:v>03.11.2022</c:v>
                </c:pt>
                <c:pt idx="130">
                  <c:v>08.11.2022</c:v>
                </c:pt>
                <c:pt idx="131">
                  <c:v>09.11.2022</c:v>
                </c:pt>
                <c:pt idx="132">
                  <c:v>10.11.2022</c:v>
                </c:pt>
                <c:pt idx="133">
                  <c:v>14.11.2022</c:v>
                </c:pt>
                <c:pt idx="134">
                  <c:v>15.11.2022</c:v>
                </c:pt>
                <c:pt idx="135">
                  <c:v>18.11.2022</c:v>
                </c:pt>
                <c:pt idx="136">
                  <c:v>21.11.2022</c:v>
                </c:pt>
                <c:pt idx="137">
                  <c:v>22.11.2022</c:v>
                </c:pt>
                <c:pt idx="138">
                  <c:v>28.11.2022</c:v>
                </c:pt>
                <c:pt idx="139">
                  <c:v>29.11.2022</c:v>
                </c:pt>
                <c:pt idx="140">
                  <c:v>30.11.2022</c:v>
                </c:pt>
                <c:pt idx="141">
                  <c:v>01.12.2022</c:v>
                </c:pt>
                <c:pt idx="142">
                  <c:v>05.12.2022</c:v>
                </c:pt>
                <c:pt idx="143">
                  <c:v>06.12.2022</c:v>
                </c:pt>
                <c:pt idx="144">
                  <c:v>08.12.2022</c:v>
                </c:pt>
                <c:pt idx="145">
                  <c:v>12.12.2022</c:v>
                </c:pt>
                <c:pt idx="146">
                  <c:v>13.12.2022</c:v>
                </c:pt>
                <c:pt idx="147">
                  <c:v>14.12.2022</c:v>
                </c:pt>
                <c:pt idx="148">
                  <c:v>16.12.2022</c:v>
                </c:pt>
                <c:pt idx="149">
                  <c:v>19.12.2022</c:v>
                </c:pt>
                <c:pt idx="150">
                  <c:v>22.12.2022</c:v>
                </c:pt>
                <c:pt idx="151">
                  <c:v>30.12.2022</c:v>
                </c:pt>
              </c:strCache>
            </c:strRef>
          </c:cat>
          <c:val>
            <c:numRef>
              <c:f>Sheet1!$E$2:$E$153</c:f>
              <c:numCache>
                <c:formatCode>General</c:formatCode>
                <c:ptCount val="152"/>
                <c:pt idx="0">
                  <c:v>352</c:v>
                </c:pt>
                <c:pt idx="1">
                  <c:v>2083</c:v>
                </c:pt>
                <c:pt idx="2">
                  <c:v>39</c:v>
                </c:pt>
                <c:pt idx="3">
                  <c:v>28</c:v>
                </c:pt>
                <c:pt idx="4">
                  <c:v>106</c:v>
                </c:pt>
                <c:pt idx="5">
                  <c:v>39</c:v>
                </c:pt>
                <c:pt idx="6">
                  <c:v>277</c:v>
                </c:pt>
                <c:pt idx="7">
                  <c:v>40</c:v>
                </c:pt>
                <c:pt idx="8">
                  <c:v>28</c:v>
                </c:pt>
                <c:pt idx="9">
                  <c:v>22</c:v>
                </c:pt>
                <c:pt idx="10">
                  <c:v>1395</c:v>
                </c:pt>
                <c:pt idx="11">
                  <c:v>28</c:v>
                </c:pt>
                <c:pt idx="12">
                  <c:v>28</c:v>
                </c:pt>
                <c:pt idx="13">
                  <c:v>40</c:v>
                </c:pt>
                <c:pt idx="14">
                  <c:v>812</c:v>
                </c:pt>
                <c:pt idx="15">
                  <c:v>30</c:v>
                </c:pt>
                <c:pt idx="16">
                  <c:v>83</c:v>
                </c:pt>
                <c:pt idx="17">
                  <c:v>1305</c:v>
                </c:pt>
                <c:pt idx="18">
                  <c:v>19</c:v>
                </c:pt>
                <c:pt idx="19">
                  <c:v>36</c:v>
                </c:pt>
                <c:pt idx="20">
                  <c:v>23</c:v>
                </c:pt>
                <c:pt idx="21">
                  <c:v>807</c:v>
                </c:pt>
                <c:pt idx="22">
                  <c:v>53</c:v>
                </c:pt>
                <c:pt idx="23">
                  <c:v>65</c:v>
                </c:pt>
                <c:pt idx="24">
                  <c:v>19</c:v>
                </c:pt>
                <c:pt idx="25">
                  <c:v>166</c:v>
                </c:pt>
                <c:pt idx="26">
                  <c:v>847</c:v>
                </c:pt>
                <c:pt idx="27">
                  <c:v>125</c:v>
                </c:pt>
                <c:pt idx="28">
                  <c:v>44</c:v>
                </c:pt>
                <c:pt idx="29">
                  <c:v>19</c:v>
                </c:pt>
                <c:pt idx="30">
                  <c:v>51</c:v>
                </c:pt>
                <c:pt idx="31">
                  <c:v>267</c:v>
                </c:pt>
                <c:pt idx="32">
                  <c:v>900</c:v>
                </c:pt>
                <c:pt idx="33">
                  <c:v>30</c:v>
                </c:pt>
                <c:pt idx="34">
                  <c:v>15</c:v>
                </c:pt>
                <c:pt idx="35">
                  <c:v>23</c:v>
                </c:pt>
                <c:pt idx="36">
                  <c:v>32</c:v>
                </c:pt>
                <c:pt idx="37">
                  <c:v>156</c:v>
                </c:pt>
                <c:pt idx="38">
                  <c:v>150</c:v>
                </c:pt>
                <c:pt idx="39">
                  <c:v>723</c:v>
                </c:pt>
                <c:pt idx="40">
                  <c:v>92</c:v>
                </c:pt>
                <c:pt idx="41">
                  <c:v>159</c:v>
                </c:pt>
                <c:pt idx="42">
                  <c:v>75</c:v>
                </c:pt>
                <c:pt idx="43">
                  <c:v>90</c:v>
                </c:pt>
                <c:pt idx="44">
                  <c:v>24</c:v>
                </c:pt>
                <c:pt idx="45">
                  <c:v>22</c:v>
                </c:pt>
                <c:pt idx="46">
                  <c:v>16</c:v>
                </c:pt>
                <c:pt idx="47">
                  <c:v>20</c:v>
                </c:pt>
                <c:pt idx="48">
                  <c:v>22</c:v>
                </c:pt>
                <c:pt idx="49">
                  <c:v>15</c:v>
                </c:pt>
                <c:pt idx="50">
                  <c:v>30</c:v>
                </c:pt>
                <c:pt idx="51">
                  <c:v>70</c:v>
                </c:pt>
                <c:pt idx="52">
                  <c:v>166</c:v>
                </c:pt>
                <c:pt idx="53">
                  <c:v>20</c:v>
                </c:pt>
                <c:pt idx="54">
                  <c:v>1117</c:v>
                </c:pt>
                <c:pt idx="55">
                  <c:v>263</c:v>
                </c:pt>
                <c:pt idx="56">
                  <c:v>17</c:v>
                </c:pt>
                <c:pt idx="57">
                  <c:v>23</c:v>
                </c:pt>
                <c:pt idx="58">
                  <c:v>39</c:v>
                </c:pt>
                <c:pt idx="59">
                  <c:v>84</c:v>
                </c:pt>
                <c:pt idx="60">
                  <c:v>68</c:v>
                </c:pt>
                <c:pt idx="61">
                  <c:v>730</c:v>
                </c:pt>
                <c:pt idx="62">
                  <c:v>127</c:v>
                </c:pt>
                <c:pt idx="63">
                  <c:v>26</c:v>
                </c:pt>
                <c:pt idx="64">
                  <c:v>31</c:v>
                </c:pt>
                <c:pt idx="65">
                  <c:v>28</c:v>
                </c:pt>
                <c:pt idx="66">
                  <c:v>20</c:v>
                </c:pt>
                <c:pt idx="67">
                  <c:v>20</c:v>
                </c:pt>
                <c:pt idx="68">
                  <c:v>13</c:v>
                </c:pt>
                <c:pt idx="69">
                  <c:v>578</c:v>
                </c:pt>
                <c:pt idx="70">
                  <c:v>189</c:v>
                </c:pt>
                <c:pt idx="71">
                  <c:v>25</c:v>
                </c:pt>
                <c:pt idx="72">
                  <c:v>48</c:v>
                </c:pt>
                <c:pt idx="73">
                  <c:v>153</c:v>
                </c:pt>
                <c:pt idx="74">
                  <c:v>50</c:v>
                </c:pt>
                <c:pt idx="75">
                  <c:v>18</c:v>
                </c:pt>
                <c:pt idx="76">
                  <c:v>105</c:v>
                </c:pt>
                <c:pt idx="77">
                  <c:v>64</c:v>
                </c:pt>
                <c:pt idx="78">
                  <c:v>36</c:v>
                </c:pt>
                <c:pt idx="79">
                  <c:v>821</c:v>
                </c:pt>
                <c:pt idx="80">
                  <c:v>27</c:v>
                </c:pt>
                <c:pt idx="81">
                  <c:v>56</c:v>
                </c:pt>
                <c:pt idx="82">
                  <c:v>147</c:v>
                </c:pt>
                <c:pt idx="83">
                  <c:v>117</c:v>
                </c:pt>
                <c:pt idx="84">
                  <c:v>27</c:v>
                </c:pt>
                <c:pt idx="85">
                  <c:v>27</c:v>
                </c:pt>
                <c:pt idx="86">
                  <c:v>24</c:v>
                </c:pt>
                <c:pt idx="87">
                  <c:v>190</c:v>
                </c:pt>
                <c:pt idx="88">
                  <c:v>214</c:v>
                </c:pt>
                <c:pt idx="89">
                  <c:v>423</c:v>
                </c:pt>
                <c:pt idx="90">
                  <c:v>82</c:v>
                </c:pt>
                <c:pt idx="91">
                  <c:v>193</c:v>
                </c:pt>
                <c:pt idx="92">
                  <c:v>42</c:v>
                </c:pt>
                <c:pt idx="93">
                  <c:v>17</c:v>
                </c:pt>
                <c:pt idx="94">
                  <c:v>21</c:v>
                </c:pt>
                <c:pt idx="95">
                  <c:v>21</c:v>
                </c:pt>
                <c:pt idx="96">
                  <c:v>55</c:v>
                </c:pt>
                <c:pt idx="97">
                  <c:v>16</c:v>
                </c:pt>
                <c:pt idx="98">
                  <c:v>1</c:v>
                </c:pt>
                <c:pt idx="99">
                  <c:v>112</c:v>
                </c:pt>
                <c:pt idx="100">
                  <c:v>0</c:v>
                </c:pt>
                <c:pt idx="101">
                  <c:v>39</c:v>
                </c:pt>
                <c:pt idx="102">
                  <c:v>133</c:v>
                </c:pt>
                <c:pt idx="103">
                  <c:v>97</c:v>
                </c:pt>
                <c:pt idx="104">
                  <c:v>24</c:v>
                </c:pt>
                <c:pt idx="105">
                  <c:v>124</c:v>
                </c:pt>
                <c:pt idx="106">
                  <c:v>130</c:v>
                </c:pt>
                <c:pt idx="107">
                  <c:v>22</c:v>
                </c:pt>
                <c:pt idx="108">
                  <c:v>476</c:v>
                </c:pt>
                <c:pt idx="109">
                  <c:v>788</c:v>
                </c:pt>
                <c:pt idx="110">
                  <c:v>291</c:v>
                </c:pt>
                <c:pt idx="111">
                  <c:v>72</c:v>
                </c:pt>
                <c:pt idx="112">
                  <c:v>42</c:v>
                </c:pt>
                <c:pt idx="113">
                  <c:v>141</c:v>
                </c:pt>
                <c:pt idx="114">
                  <c:v>58</c:v>
                </c:pt>
                <c:pt idx="115">
                  <c:v>56</c:v>
                </c:pt>
                <c:pt idx="116">
                  <c:v>119</c:v>
                </c:pt>
                <c:pt idx="117">
                  <c:v>17</c:v>
                </c:pt>
                <c:pt idx="118">
                  <c:v>25</c:v>
                </c:pt>
                <c:pt idx="119">
                  <c:v>23</c:v>
                </c:pt>
                <c:pt idx="120">
                  <c:v>37</c:v>
                </c:pt>
                <c:pt idx="121">
                  <c:v>52</c:v>
                </c:pt>
                <c:pt idx="122">
                  <c:v>488</c:v>
                </c:pt>
                <c:pt idx="123">
                  <c:v>21</c:v>
                </c:pt>
                <c:pt idx="124">
                  <c:v>41</c:v>
                </c:pt>
                <c:pt idx="125">
                  <c:v>34</c:v>
                </c:pt>
                <c:pt idx="126">
                  <c:v>45</c:v>
                </c:pt>
                <c:pt idx="127">
                  <c:v>53</c:v>
                </c:pt>
                <c:pt idx="128">
                  <c:v>46</c:v>
                </c:pt>
                <c:pt idx="129">
                  <c:v>61</c:v>
                </c:pt>
                <c:pt idx="130">
                  <c:v>461</c:v>
                </c:pt>
                <c:pt idx="131">
                  <c:v>41</c:v>
                </c:pt>
                <c:pt idx="132">
                  <c:v>60</c:v>
                </c:pt>
                <c:pt idx="133">
                  <c:v>109</c:v>
                </c:pt>
                <c:pt idx="134">
                  <c:v>105</c:v>
                </c:pt>
                <c:pt idx="135">
                  <c:v>318</c:v>
                </c:pt>
                <c:pt idx="136">
                  <c:v>28</c:v>
                </c:pt>
                <c:pt idx="137">
                  <c:v>37</c:v>
                </c:pt>
                <c:pt idx="138">
                  <c:v>24</c:v>
                </c:pt>
                <c:pt idx="139">
                  <c:v>37</c:v>
                </c:pt>
                <c:pt idx="140">
                  <c:v>335</c:v>
                </c:pt>
                <c:pt idx="141">
                  <c:v>46</c:v>
                </c:pt>
                <c:pt idx="142">
                  <c:v>27</c:v>
                </c:pt>
                <c:pt idx="143">
                  <c:v>39</c:v>
                </c:pt>
                <c:pt idx="144">
                  <c:v>9</c:v>
                </c:pt>
                <c:pt idx="145">
                  <c:v>258</c:v>
                </c:pt>
                <c:pt idx="146">
                  <c:v>21</c:v>
                </c:pt>
                <c:pt idx="147">
                  <c:v>27</c:v>
                </c:pt>
                <c:pt idx="148">
                  <c:v>25</c:v>
                </c:pt>
                <c:pt idx="149">
                  <c:v>0</c:v>
                </c:pt>
                <c:pt idx="150">
                  <c:v>148</c:v>
                </c:pt>
                <c:pt idx="151">
                  <c:v>515</c:v>
                </c:pt>
              </c:numCache>
            </c:numRef>
          </c:val>
          <c:smooth val="0"/>
          <c:extLst>
            <c:ext xmlns:c16="http://schemas.microsoft.com/office/drawing/2014/chart" uri="{C3380CC4-5D6E-409C-BE32-E72D297353CC}">
              <c16:uniqueId val="{00000003-6884-4942-AA2B-97FDA495B088}"/>
            </c:ext>
          </c:extLst>
        </c:ser>
        <c:dLbls>
          <c:showLegendKey val="0"/>
          <c:showVal val="0"/>
          <c:showCatName val="0"/>
          <c:showSerName val="0"/>
          <c:showPercent val="0"/>
          <c:showBubbleSize val="0"/>
        </c:dLbls>
        <c:smooth val="0"/>
        <c:axId val="583818336"/>
        <c:axId val="583818664"/>
      </c:lineChart>
      <c:catAx>
        <c:axId val="583818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3818664"/>
        <c:crosses val="autoZero"/>
        <c:auto val="1"/>
        <c:lblAlgn val="ctr"/>
        <c:lblOffset val="100"/>
        <c:noMultiLvlLbl val="0"/>
      </c:catAx>
      <c:valAx>
        <c:axId val="583818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3818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@comdirect</c:v>
                </c:pt>
              </c:strCache>
            </c:strRef>
          </c:tx>
          <c:spPr>
            <a:solidFill>
              <a:schemeClr val="accent1"/>
            </a:solidFill>
            <a:ln>
              <a:noFill/>
            </a:ln>
            <a:effectLst/>
          </c:spPr>
          <c:invertIfNegative val="0"/>
          <c:cat>
            <c:strRef>
              <c:f>Sheet1!$A$2:$A$366</c:f>
              <c:strCache>
                <c:ptCount val="365"/>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pt idx="346">
                  <c:v>13.12.2022</c:v>
                </c:pt>
                <c:pt idx="347">
                  <c:v>14.12.2022</c:v>
                </c:pt>
                <c:pt idx="348">
                  <c:v>15.12.2022</c:v>
                </c:pt>
                <c:pt idx="349">
                  <c:v>16.12.2022</c:v>
                </c:pt>
                <c:pt idx="350">
                  <c:v>17.12.2022</c:v>
                </c:pt>
                <c:pt idx="351">
                  <c:v>18.12.2022</c:v>
                </c:pt>
                <c:pt idx="352">
                  <c:v>19.12.2022</c:v>
                </c:pt>
                <c:pt idx="353">
                  <c:v>20.12.2022</c:v>
                </c:pt>
                <c:pt idx="354">
                  <c:v>21.12.2022</c:v>
                </c:pt>
                <c:pt idx="355">
                  <c:v>22.12.2022</c:v>
                </c:pt>
                <c:pt idx="356">
                  <c:v>23.12.2022</c:v>
                </c:pt>
                <c:pt idx="357">
                  <c:v>24.12.2022</c:v>
                </c:pt>
                <c:pt idx="358">
                  <c:v>25.12.2022</c:v>
                </c:pt>
                <c:pt idx="359">
                  <c:v>26.12.2022</c:v>
                </c:pt>
                <c:pt idx="360">
                  <c:v>27.12.2022</c:v>
                </c:pt>
                <c:pt idx="361">
                  <c:v>28.12.2022</c:v>
                </c:pt>
                <c:pt idx="362">
                  <c:v>29.12.2022</c:v>
                </c:pt>
                <c:pt idx="363">
                  <c:v>30.12.2022</c:v>
                </c:pt>
                <c:pt idx="364">
                  <c:v>31.12.2022</c:v>
                </c:pt>
              </c:strCache>
            </c:strRef>
          </c:cat>
          <c:val>
            <c:numRef>
              <c:f>Sheet1!$B$2:$B$366</c:f>
              <c:numCache>
                <c:formatCode>General</c:formatCode>
                <c:ptCount val="365"/>
                <c:pt idx="0">
                  <c:v>0</c:v>
                </c:pt>
                <c:pt idx="1">
                  <c:v>0</c:v>
                </c:pt>
                <c:pt idx="2">
                  <c:v>0</c:v>
                </c:pt>
                <c:pt idx="3">
                  <c:v>0</c:v>
                </c:pt>
                <c:pt idx="4">
                  <c:v>0</c:v>
                </c:pt>
                <c:pt idx="5">
                  <c:v>0</c:v>
                </c:pt>
                <c:pt idx="6">
                  <c:v>0</c:v>
                </c:pt>
                <c:pt idx="7">
                  <c:v>0</c:v>
                </c:pt>
                <c:pt idx="8">
                  <c:v>0</c:v>
                </c:pt>
                <c:pt idx="9">
                  <c:v>3200</c:v>
                </c:pt>
                <c:pt idx="10">
                  <c:v>2461</c:v>
                </c:pt>
                <c:pt idx="11">
                  <c:v>1346</c:v>
                </c:pt>
                <c:pt idx="12">
                  <c:v>0</c:v>
                </c:pt>
                <c:pt idx="13">
                  <c:v>1450</c:v>
                </c:pt>
                <c:pt idx="14">
                  <c:v>0</c:v>
                </c:pt>
                <c:pt idx="15">
                  <c:v>0</c:v>
                </c:pt>
                <c:pt idx="16">
                  <c:v>2620</c:v>
                </c:pt>
                <c:pt idx="17">
                  <c:v>1352</c:v>
                </c:pt>
                <c:pt idx="18">
                  <c:v>0</c:v>
                </c:pt>
                <c:pt idx="19">
                  <c:v>1510</c:v>
                </c:pt>
                <c:pt idx="20">
                  <c:v>0</c:v>
                </c:pt>
                <c:pt idx="21">
                  <c:v>0</c:v>
                </c:pt>
                <c:pt idx="22">
                  <c:v>0</c:v>
                </c:pt>
                <c:pt idx="23">
                  <c:v>1718</c:v>
                </c:pt>
                <c:pt idx="24">
                  <c:v>1395</c:v>
                </c:pt>
                <c:pt idx="25">
                  <c:v>1638</c:v>
                </c:pt>
                <c:pt idx="26">
                  <c:v>0</c:v>
                </c:pt>
                <c:pt idx="27">
                  <c:v>0</c:v>
                </c:pt>
                <c:pt idx="28">
                  <c:v>0</c:v>
                </c:pt>
                <c:pt idx="29">
                  <c:v>0</c:v>
                </c:pt>
                <c:pt idx="30">
                  <c:v>1351</c:v>
                </c:pt>
                <c:pt idx="31">
                  <c:v>2308</c:v>
                </c:pt>
                <c:pt idx="32">
                  <c:v>3595</c:v>
                </c:pt>
                <c:pt idx="33">
                  <c:v>0</c:v>
                </c:pt>
                <c:pt idx="34">
                  <c:v>0</c:v>
                </c:pt>
                <c:pt idx="35">
                  <c:v>0</c:v>
                </c:pt>
                <c:pt idx="36">
                  <c:v>0</c:v>
                </c:pt>
                <c:pt idx="37">
                  <c:v>1201</c:v>
                </c:pt>
                <c:pt idx="38">
                  <c:v>2516</c:v>
                </c:pt>
                <c:pt idx="39">
                  <c:v>0</c:v>
                </c:pt>
                <c:pt idx="40">
                  <c:v>0</c:v>
                </c:pt>
                <c:pt idx="41">
                  <c:v>0</c:v>
                </c:pt>
                <c:pt idx="42">
                  <c:v>0</c:v>
                </c:pt>
                <c:pt idx="43">
                  <c:v>0</c:v>
                </c:pt>
                <c:pt idx="44">
                  <c:v>1132</c:v>
                </c:pt>
                <c:pt idx="45">
                  <c:v>0</c:v>
                </c:pt>
                <c:pt idx="46">
                  <c:v>2234</c:v>
                </c:pt>
                <c:pt idx="47">
                  <c:v>0</c:v>
                </c:pt>
                <c:pt idx="48">
                  <c:v>1178</c:v>
                </c:pt>
                <c:pt idx="49">
                  <c:v>0</c:v>
                </c:pt>
                <c:pt idx="50">
                  <c:v>0</c:v>
                </c:pt>
                <c:pt idx="51">
                  <c:v>1616</c:v>
                </c:pt>
                <c:pt idx="52">
                  <c:v>1121</c:v>
                </c:pt>
                <c:pt idx="53">
                  <c:v>0</c:v>
                </c:pt>
                <c:pt idx="54">
                  <c:v>1334</c:v>
                </c:pt>
                <c:pt idx="55">
                  <c:v>1390</c:v>
                </c:pt>
                <c:pt idx="56">
                  <c:v>0</c:v>
                </c:pt>
                <c:pt idx="57">
                  <c:v>0</c:v>
                </c:pt>
                <c:pt idx="58">
                  <c:v>1799</c:v>
                </c:pt>
                <c:pt idx="59">
                  <c:v>1336</c:v>
                </c:pt>
                <c:pt idx="60">
                  <c:v>1603</c:v>
                </c:pt>
                <c:pt idx="61">
                  <c:v>0</c:v>
                </c:pt>
                <c:pt idx="62">
                  <c:v>0</c:v>
                </c:pt>
                <c:pt idx="63">
                  <c:v>0</c:v>
                </c:pt>
                <c:pt idx="64">
                  <c:v>0</c:v>
                </c:pt>
                <c:pt idx="65">
                  <c:v>2878</c:v>
                </c:pt>
                <c:pt idx="66">
                  <c:v>1493</c:v>
                </c:pt>
                <c:pt idx="67">
                  <c:v>0</c:v>
                </c:pt>
                <c:pt idx="68">
                  <c:v>0</c:v>
                </c:pt>
                <c:pt idx="69">
                  <c:v>0</c:v>
                </c:pt>
                <c:pt idx="70">
                  <c:v>0</c:v>
                </c:pt>
                <c:pt idx="71">
                  <c:v>0</c:v>
                </c:pt>
                <c:pt idx="72">
                  <c:v>1335</c:v>
                </c:pt>
                <c:pt idx="73">
                  <c:v>0</c:v>
                </c:pt>
                <c:pt idx="74">
                  <c:v>1078</c:v>
                </c:pt>
                <c:pt idx="75">
                  <c:v>0</c:v>
                </c:pt>
                <c:pt idx="76">
                  <c:v>0</c:v>
                </c:pt>
                <c:pt idx="77">
                  <c:v>0</c:v>
                </c:pt>
                <c:pt idx="78">
                  <c:v>0</c:v>
                </c:pt>
                <c:pt idx="79">
                  <c:v>2014</c:v>
                </c:pt>
                <c:pt idx="80">
                  <c:v>1068</c:v>
                </c:pt>
                <c:pt idx="81">
                  <c:v>1133</c:v>
                </c:pt>
                <c:pt idx="82">
                  <c:v>0</c:v>
                </c:pt>
                <c:pt idx="83">
                  <c:v>0</c:v>
                </c:pt>
                <c:pt idx="84">
                  <c:v>0</c:v>
                </c:pt>
                <c:pt idx="85">
                  <c:v>0</c:v>
                </c:pt>
                <c:pt idx="86">
                  <c:v>1159</c:v>
                </c:pt>
                <c:pt idx="87">
                  <c:v>1097</c:v>
                </c:pt>
                <c:pt idx="88">
                  <c:v>1060</c:v>
                </c:pt>
                <c:pt idx="89">
                  <c:v>0</c:v>
                </c:pt>
                <c:pt idx="90">
                  <c:v>0</c:v>
                </c:pt>
                <c:pt idx="91">
                  <c:v>0</c:v>
                </c:pt>
                <c:pt idx="92">
                  <c:v>0</c:v>
                </c:pt>
                <c:pt idx="93">
                  <c:v>2109</c:v>
                </c:pt>
                <c:pt idx="94">
                  <c:v>0</c:v>
                </c:pt>
                <c:pt idx="95">
                  <c:v>865</c:v>
                </c:pt>
                <c:pt idx="96">
                  <c:v>0</c:v>
                </c:pt>
                <c:pt idx="97">
                  <c:v>0</c:v>
                </c:pt>
                <c:pt idx="98">
                  <c:v>0</c:v>
                </c:pt>
                <c:pt idx="99">
                  <c:v>0</c:v>
                </c:pt>
                <c:pt idx="100">
                  <c:v>1030</c:v>
                </c:pt>
                <c:pt idx="101">
                  <c:v>1024</c:v>
                </c:pt>
                <c:pt idx="102">
                  <c:v>3305</c:v>
                </c:pt>
                <c:pt idx="103">
                  <c:v>0</c:v>
                </c:pt>
                <c:pt idx="104">
                  <c:v>0</c:v>
                </c:pt>
                <c:pt idx="105">
                  <c:v>0</c:v>
                </c:pt>
                <c:pt idx="106">
                  <c:v>0</c:v>
                </c:pt>
                <c:pt idx="107">
                  <c:v>0</c:v>
                </c:pt>
                <c:pt idx="108">
                  <c:v>1255</c:v>
                </c:pt>
                <c:pt idx="109">
                  <c:v>944</c:v>
                </c:pt>
                <c:pt idx="110">
                  <c:v>0</c:v>
                </c:pt>
                <c:pt idx="111">
                  <c:v>0</c:v>
                </c:pt>
                <c:pt idx="112">
                  <c:v>0</c:v>
                </c:pt>
                <c:pt idx="113">
                  <c:v>0</c:v>
                </c:pt>
                <c:pt idx="114">
                  <c:v>1410</c:v>
                </c:pt>
                <c:pt idx="115">
                  <c:v>1291</c:v>
                </c:pt>
                <c:pt idx="116">
                  <c:v>0</c:v>
                </c:pt>
                <c:pt idx="117">
                  <c:v>0</c:v>
                </c:pt>
                <c:pt idx="118">
                  <c:v>0</c:v>
                </c:pt>
                <c:pt idx="119">
                  <c:v>0</c:v>
                </c:pt>
                <c:pt idx="120">
                  <c:v>0</c:v>
                </c:pt>
                <c:pt idx="121">
                  <c:v>2062</c:v>
                </c:pt>
                <c:pt idx="122">
                  <c:v>1024</c:v>
                </c:pt>
                <c:pt idx="123">
                  <c:v>959</c:v>
                </c:pt>
                <c:pt idx="124">
                  <c:v>2528</c:v>
                </c:pt>
                <c:pt idx="125">
                  <c:v>0</c:v>
                </c:pt>
                <c:pt idx="126">
                  <c:v>0</c:v>
                </c:pt>
                <c:pt idx="127">
                  <c:v>0</c:v>
                </c:pt>
                <c:pt idx="128">
                  <c:v>972</c:v>
                </c:pt>
                <c:pt idx="129">
                  <c:v>2968</c:v>
                </c:pt>
                <c:pt idx="130">
                  <c:v>0</c:v>
                </c:pt>
                <c:pt idx="131">
                  <c:v>1011</c:v>
                </c:pt>
                <c:pt idx="132">
                  <c:v>0</c:v>
                </c:pt>
                <c:pt idx="133">
                  <c:v>0</c:v>
                </c:pt>
                <c:pt idx="134">
                  <c:v>0</c:v>
                </c:pt>
                <c:pt idx="135">
                  <c:v>1060</c:v>
                </c:pt>
                <c:pt idx="136">
                  <c:v>1070</c:v>
                </c:pt>
                <c:pt idx="137">
                  <c:v>1174</c:v>
                </c:pt>
                <c:pt idx="138">
                  <c:v>0</c:v>
                </c:pt>
                <c:pt idx="139">
                  <c:v>0</c:v>
                </c:pt>
                <c:pt idx="140">
                  <c:v>0</c:v>
                </c:pt>
                <c:pt idx="141">
                  <c:v>0</c:v>
                </c:pt>
                <c:pt idx="142">
                  <c:v>1765</c:v>
                </c:pt>
                <c:pt idx="143">
                  <c:v>0</c:v>
                </c:pt>
                <c:pt idx="144">
                  <c:v>0</c:v>
                </c:pt>
                <c:pt idx="145">
                  <c:v>0</c:v>
                </c:pt>
                <c:pt idx="146">
                  <c:v>0</c:v>
                </c:pt>
                <c:pt idx="147">
                  <c:v>0</c:v>
                </c:pt>
                <c:pt idx="148">
                  <c:v>0</c:v>
                </c:pt>
                <c:pt idx="149">
                  <c:v>1177</c:v>
                </c:pt>
                <c:pt idx="150">
                  <c:v>0</c:v>
                </c:pt>
                <c:pt idx="151">
                  <c:v>980</c:v>
                </c:pt>
                <c:pt idx="152">
                  <c:v>0</c:v>
                </c:pt>
                <c:pt idx="153">
                  <c:v>0</c:v>
                </c:pt>
                <c:pt idx="154">
                  <c:v>0</c:v>
                </c:pt>
                <c:pt idx="155">
                  <c:v>0</c:v>
                </c:pt>
                <c:pt idx="156">
                  <c:v>0</c:v>
                </c:pt>
                <c:pt idx="157">
                  <c:v>1061</c:v>
                </c:pt>
                <c:pt idx="158">
                  <c:v>0</c:v>
                </c:pt>
                <c:pt idx="159">
                  <c:v>0</c:v>
                </c:pt>
                <c:pt idx="160">
                  <c:v>0</c:v>
                </c:pt>
                <c:pt idx="161">
                  <c:v>0</c:v>
                </c:pt>
                <c:pt idx="162">
                  <c:v>0</c:v>
                </c:pt>
                <c:pt idx="163">
                  <c:v>1893</c:v>
                </c:pt>
                <c:pt idx="164">
                  <c:v>0</c:v>
                </c:pt>
                <c:pt idx="165">
                  <c:v>0</c:v>
                </c:pt>
                <c:pt idx="166">
                  <c:v>0</c:v>
                </c:pt>
                <c:pt idx="167">
                  <c:v>0</c:v>
                </c:pt>
                <c:pt idx="168">
                  <c:v>0</c:v>
                </c:pt>
                <c:pt idx="169">
                  <c:v>0</c:v>
                </c:pt>
                <c:pt idx="170">
                  <c:v>1883</c:v>
                </c:pt>
                <c:pt idx="171">
                  <c:v>0</c:v>
                </c:pt>
                <c:pt idx="172">
                  <c:v>0</c:v>
                </c:pt>
                <c:pt idx="173">
                  <c:v>0</c:v>
                </c:pt>
                <c:pt idx="174">
                  <c:v>0</c:v>
                </c:pt>
                <c:pt idx="175">
                  <c:v>0</c:v>
                </c:pt>
                <c:pt idx="176">
                  <c:v>0</c:v>
                </c:pt>
                <c:pt idx="177">
                  <c:v>1180</c:v>
                </c:pt>
                <c:pt idx="178">
                  <c:v>0</c:v>
                </c:pt>
                <c:pt idx="179">
                  <c:v>0</c:v>
                </c:pt>
                <c:pt idx="180">
                  <c:v>0</c:v>
                </c:pt>
                <c:pt idx="181">
                  <c:v>0</c:v>
                </c:pt>
                <c:pt idx="182">
                  <c:v>0</c:v>
                </c:pt>
                <c:pt idx="183">
                  <c:v>0</c:v>
                </c:pt>
                <c:pt idx="184">
                  <c:v>942</c:v>
                </c:pt>
                <c:pt idx="185">
                  <c:v>0</c:v>
                </c:pt>
                <c:pt idx="186">
                  <c:v>0</c:v>
                </c:pt>
                <c:pt idx="187">
                  <c:v>1136</c:v>
                </c:pt>
                <c:pt idx="188">
                  <c:v>0</c:v>
                </c:pt>
                <c:pt idx="189">
                  <c:v>0</c:v>
                </c:pt>
                <c:pt idx="190">
                  <c:v>0</c:v>
                </c:pt>
                <c:pt idx="191">
                  <c:v>0</c:v>
                </c:pt>
                <c:pt idx="192">
                  <c:v>1033</c:v>
                </c:pt>
                <c:pt idx="193">
                  <c:v>0</c:v>
                </c:pt>
                <c:pt idx="194">
                  <c:v>0</c:v>
                </c:pt>
                <c:pt idx="195">
                  <c:v>0</c:v>
                </c:pt>
                <c:pt idx="196">
                  <c:v>0</c:v>
                </c:pt>
                <c:pt idx="197">
                  <c:v>0</c:v>
                </c:pt>
                <c:pt idx="198">
                  <c:v>0</c:v>
                </c:pt>
                <c:pt idx="199">
                  <c:v>0</c:v>
                </c:pt>
                <c:pt idx="200">
                  <c:v>0</c:v>
                </c:pt>
                <c:pt idx="201">
                  <c:v>0</c:v>
                </c:pt>
                <c:pt idx="202">
                  <c:v>0</c:v>
                </c:pt>
                <c:pt idx="203">
                  <c:v>0</c:v>
                </c:pt>
                <c:pt idx="204">
                  <c:v>0</c:v>
                </c:pt>
                <c:pt idx="205">
                  <c:v>1267</c:v>
                </c:pt>
                <c:pt idx="206">
                  <c:v>1135</c:v>
                </c:pt>
                <c:pt idx="207">
                  <c:v>0</c:v>
                </c:pt>
                <c:pt idx="208">
                  <c:v>0</c:v>
                </c:pt>
                <c:pt idx="209">
                  <c:v>0</c:v>
                </c:pt>
                <c:pt idx="210">
                  <c:v>0</c:v>
                </c:pt>
                <c:pt idx="211">
                  <c:v>0</c:v>
                </c:pt>
                <c:pt idx="212">
                  <c:v>1975</c:v>
                </c:pt>
                <c:pt idx="213">
                  <c:v>0</c:v>
                </c:pt>
                <c:pt idx="214">
                  <c:v>0</c:v>
                </c:pt>
                <c:pt idx="215">
                  <c:v>0</c:v>
                </c:pt>
                <c:pt idx="216">
                  <c:v>0</c:v>
                </c:pt>
                <c:pt idx="217">
                  <c:v>0</c:v>
                </c:pt>
                <c:pt idx="218">
                  <c:v>0</c:v>
                </c:pt>
                <c:pt idx="219">
                  <c:v>2602</c:v>
                </c:pt>
                <c:pt idx="220">
                  <c:v>0</c:v>
                </c:pt>
                <c:pt idx="221">
                  <c:v>0</c:v>
                </c:pt>
                <c:pt idx="222">
                  <c:v>0</c:v>
                </c:pt>
                <c:pt idx="223">
                  <c:v>0</c:v>
                </c:pt>
                <c:pt idx="224">
                  <c:v>0</c:v>
                </c:pt>
                <c:pt idx="225">
                  <c:v>0</c:v>
                </c:pt>
                <c:pt idx="226">
                  <c:v>4241</c:v>
                </c:pt>
                <c:pt idx="227">
                  <c:v>0</c:v>
                </c:pt>
                <c:pt idx="228">
                  <c:v>0</c:v>
                </c:pt>
                <c:pt idx="229">
                  <c:v>0</c:v>
                </c:pt>
                <c:pt idx="230">
                  <c:v>0</c:v>
                </c:pt>
                <c:pt idx="231">
                  <c:v>0</c:v>
                </c:pt>
                <c:pt idx="232">
                  <c:v>0</c:v>
                </c:pt>
                <c:pt idx="233">
                  <c:v>1571</c:v>
                </c:pt>
                <c:pt idx="234">
                  <c:v>0</c:v>
                </c:pt>
                <c:pt idx="235">
                  <c:v>857</c:v>
                </c:pt>
                <c:pt idx="236">
                  <c:v>0</c:v>
                </c:pt>
                <c:pt idx="237">
                  <c:v>0</c:v>
                </c:pt>
                <c:pt idx="238">
                  <c:v>0</c:v>
                </c:pt>
                <c:pt idx="239">
                  <c:v>0</c:v>
                </c:pt>
                <c:pt idx="240">
                  <c:v>677</c:v>
                </c:pt>
                <c:pt idx="241">
                  <c:v>0</c:v>
                </c:pt>
                <c:pt idx="242">
                  <c:v>724</c:v>
                </c:pt>
                <c:pt idx="243">
                  <c:v>0</c:v>
                </c:pt>
                <c:pt idx="244">
                  <c:v>0</c:v>
                </c:pt>
                <c:pt idx="245">
                  <c:v>0</c:v>
                </c:pt>
                <c:pt idx="246">
                  <c:v>0</c:v>
                </c:pt>
                <c:pt idx="247">
                  <c:v>1764</c:v>
                </c:pt>
                <c:pt idx="248">
                  <c:v>0</c:v>
                </c:pt>
                <c:pt idx="249">
                  <c:v>1177</c:v>
                </c:pt>
                <c:pt idx="250">
                  <c:v>0</c:v>
                </c:pt>
                <c:pt idx="251">
                  <c:v>0</c:v>
                </c:pt>
                <c:pt idx="252">
                  <c:v>0</c:v>
                </c:pt>
                <c:pt idx="253">
                  <c:v>0</c:v>
                </c:pt>
                <c:pt idx="254">
                  <c:v>0</c:v>
                </c:pt>
                <c:pt idx="255">
                  <c:v>0</c:v>
                </c:pt>
                <c:pt idx="256">
                  <c:v>980</c:v>
                </c:pt>
                <c:pt idx="257">
                  <c:v>0</c:v>
                </c:pt>
                <c:pt idx="258">
                  <c:v>0</c:v>
                </c:pt>
                <c:pt idx="259">
                  <c:v>0</c:v>
                </c:pt>
                <c:pt idx="260">
                  <c:v>0</c:v>
                </c:pt>
                <c:pt idx="261">
                  <c:v>1281</c:v>
                </c:pt>
                <c:pt idx="262">
                  <c:v>0</c:v>
                </c:pt>
                <c:pt idx="263">
                  <c:v>0</c:v>
                </c:pt>
                <c:pt idx="264">
                  <c:v>0</c:v>
                </c:pt>
                <c:pt idx="265">
                  <c:v>0</c:v>
                </c:pt>
                <c:pt idx="266">
                  <c:v>0</c:v>
                </c:pt>
                <c:pt idx="267">
                  <c:v>0</c:v>
                </c:pt>
                <c:pt idx="268">
                  <c:v>1059</c:v>
                </c:pt>
                <c:pt idx="269">
                  <c:v>0</c:v>
                </c:pt>
                <c:pt idx="270">
                  <c:v>0</c:v>
                </c:pt>
                <c:pt idx="271">
                  <c:v>821</c:v>
                </c:pt>
                <c:pt idx="272">
                  <c:v>0</c:v>
                </c:pt>
                <c:pt idx="273">
                  <c:v>0</c:v>
                </c:pt>
                <c:pt idx="274">
                  <c:v>0</c:v>
                </c:pt>
                <c:pt idx="275">
                  <c:v>0</c:v>
                </c:pt>
                <c:pt idx="276">
                  <c:v>0</c:v>
                </c:pt>
                <c:pt idx="277">
                  <c:v>0</c:v>
                </c:pt>
                <c:pt idx="278">
                  <c:v>0</c:v>
                </c:pt>
                <c:pt idx="279">
                  <c:v>0</c:v>
                </c:pt>
                <c:pt idx="280">
                  <c:v>0</c:v>
                </c:pt>
                <c:pt idx="281">
                  <c:v>0</c:v>
                </c:pt>
                <c:pt idx="282">
                  <c:v>1726</c:v>
                </c:pt>
                <c:pt idx="283">
                  <c:v>0</c:v>
                </c:pt>
                <c:pt idx="284">
                  <c:v>0</c:v>
                </c:pt>
                <c:pt idx="285">
                  <c:v>1034</c:v>
                </c:pt>
                <c:pt idx="286">
                  <c:v>0</c:v>
                </c:pt>
                <c:pt idx="287">
                  <c:v>0</c:v>
                </c:pt>
                <c:pt idx="288">
                  <c:v>0</c:v>
                </c:pt>
                <c:pt idx="289">
                  <c:v>1514</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1157</c:v>
                </c:pt>
                <c:pt idx="307">
                  <c:v>0</c:v>
                </c:pt>
                <c:pt idx="308">
                  <c:v>0</c:v>
                </c:pt>
                <c:pt idx="309">
                  <c:v>0</c:v>
                </c:pt>
                <c:pt idx="310">
                  <c:v>0</c:v>
                </c:pt>
                <c:pt idx="311">
                  <c:v>0</c:v>
                </c:pt>
                <c:pt idx="312">
                  <c:v>0</c:v>
                </c:pt>
                <c:pt idx="313">
                  <c:v>0</c:v>
                </c:pt>
                <c:pt idx="314">
                  <c:v>0</c:v>
                </c:pt>
                <c:pt idx="315">
                  <c:v>0</c:v>
                </c:pt>
                <c:pt idx="316">
                  <c:v>0</c:v>
                </c:pt>
                <c:pt idx="317">
                  <c:v>1069</c:v>
                </c:pt>
                <c:pt idx="318">
                  <c:v>0</c:v>
                </c:pt>
                <c:pt idx="319">
                  <c:v>0</c:v>
                </c:pt>
                <c:pt idx="320">
                  <c:v>781</c:v>
                </c:pt>
                <c:pt idx="321">
                  <c:v>0</c:v>
                </c:pt>
                <c:pt idx="322">
                  <c:v>0</c:v>
                </c:pt>
                <c:pt idx="323">
                  <c:v>0</c:v>
                </c:pt>
                <c:pt idx="324">
                  <c:v>983</c:v>
                </c:pt>
                <c:pt idx="325">
                  <c:v>0</c:v>
                </c:pt>
                <c:pt idx="326">
                  <c:v>0</c:v>
                </c:pt>
                <c:pt idx="327">
                  <c:v>943</c:v>
                </c:pt>
                <c:pt idx="328">
                  <c:v>0</c:v>
                </c:pt>
                <c:pt idx="329">
                  <c:v>0</c:v>
                </c:pt>
                <c:pt idx="330">
                  <c:v>0</c:v>
                </c:pt>
                <c:pt idx="331">
                  <c:v>0</c:v>
                </c:pt>
                <c:pt idx="332">
                  <c:v>0</c:v>
                </c:pt>
                <c:pt idx="333">
                  <c:v>0</c:v>
                </c:pt>
                <c:pt idx="334">
                  <c:v>660</c:v>
                </c:pt>
                <c:pt idx="335">
                  <c:v>0</c:v>
                </c:pt>
                <c:pt idx="336">
                  <c:v>0</c:v>
                </c:pt>
                <c:pt idx="337">
                  <c:v>0</c:v>
                </c:pt>
                <c:pt idx="338">
                  <c:v>653</c:v>
                </c:pt>
                <c:pt idx="339">
                  <c:v>668</c:v>
                </c:pt>
                <c:pt idx="340">
                  <c:v>0</c:v>
                </c:pt>
                <c:pt idx="341">
                  <c:v>724</c:v>
                </c:pt>
                <c:pt idx="342">
                  <c:v>0</c:v>
                </c:pt>
                <c:pt idx="343">
                  <c:v>0</c:v>
                </c:pt>
                <c:pt idx="344">
                  <c:v>0</c:v>
                </c:pt>
                <c:pt idx="345">
                  <c:v>988</c:v>
                </c:pt>
                <c:pt idx="346">
                  <c:v>0</c:v>
                </c:pt>
                <c:pt idx="347">
                  <c:v>0</c:v>
                </c:pt>
                <c:pt idx="348">
                  <c:v>0</c:v>
                </c:pt>
                <c:pt idx="349">
                  <c:v>777</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0-2A12-4CC0-A535-D39069EB9523}"/>
            </c:ext>
          </c:extLst>
        </c:ser>
        <c:dLbls>
          <c:showLegendKey val="0"/>
          <c:showVal val="0"/>
          <c:showCatName val="0"/>
          <c:showSerName val="0"/>
          <c:showPercent val="0"/>
          <c:showBubbleSize val="0"/>
        </c:dLbls>
        <c:gapWidth val="219"/>
        <c:overlap val="-27"/>
        <c:axId val="655306800"/>
        <c:axId val="655307128"/>
      </c:barChart>
      <c:catAx>
        <c:axId val="655306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5307128"/>
        <c:crosses val="autoZero"/>
        <c:auto val="1"/>
        <c:lblAlgn val="ctr"/>
        <c:lblOffset val="100"/>
        <c:noMultiLvlLbl val="0"/>
      </c:catAx>
      <c:valAx>
        <c:axId val="655307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5306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@comdirect</c:v>
                </c:pt>
              </c:strCache>
            </c:strRef>
          </c:tx>
          <c:spPr>
            <a:solidFill>
              <a:schemeClr val="accent1"/>
            </a:solidFill>
            <a:ln>
              <a:noFill/>
            </a:ln>
            <a:effectLst/>
          </c:spPr>
          <c:invertIfNegative val="0"/>
          <c:cat>
            <c:strRef>
              <c:f>Sheet1!$A$2:$A$366</c:f>
              <c:strCache>
                <c:ptCount val="365"/>
                <c:pt idx="0">
                  <c:v>01.01.2022</c:v>
                </c:pt>
                <c:pt idx="1">
                  <c:v>02.01.2022</c:v>
                </c:pt>
                <c:pt idx="2">
                  <c:v>03.01.2022</c:v>
                </c:pt>
                <c:pt idx="3">
                  <c:v>04.01.2022</c:v>
                </c:pt>
                <c:pt idx="4">
                  <c:v>05.01.2022</c:v>
                </c:pt>
                <c:pt idx="5">
                  <c:v>06.01.2022</c:v>
                </c:pt>
                <c:pt idx="6">
                  <c:v>07.01.2022</c:v>
                </c:pt>
                <c:pt idx="7">
                  <c:v>08.01.2022</c:v>
                </c:pt>
                <c:pt idx="8">
                  <c:v>09.01.2022</c:v>
                </c:pt>
                <c:pt idx="9">
                  <c:v>10.01.2022</c:v>
                </c:pt>
                <c:pt idx="10">
                  <c:v>11.01.2022</c:v>
                </c:pt>
                <c:pt idx="11">
                  <c:v>12.01.2022</c:v>
                </c:pt>
                <c:pt idx="12">
                  <c:v>13.01.2022</c:v>
                </c:pt>
                <c:pt idx="13">
                  <c:v>14.01.2022</c:v>
                </c:pt>
                <c:pt idx="14">
                  <c:v>15.01.2022</c:v>
                </c:pt>
                <c:pt idx="15">
                  <c:v>16.01.2022</c:v>
                </c:pt>
                <c:pt idx="16">
                  <c:v>17.01.2022</c:v>
                </c:pt>
                <c:pt idx="17">
                  <c:v>18.01.2022</c:v>
                </c:pt>
                <c:pt idx="18">
                  <c:v>19.01.2022</c:v>
                </c:pt>
                <c:pt idx="19">
                  <c:v>20.01.2022</c:v>
                </c:pt>
                <c:pt idx="20">
                  <c:v>21.01.2022</c:v>
                </c:pt>
                <c:pt idx="21">
                  <c:v>22.01.2022</c:v>
                </c:pt>
                <c:pt idx="22">
                  <c:v>23.01.2022</c:v>
                </c:pt>
                <c:pt idx="23">
                  <c:v>24.01.2022</c:v>
                </c:pt>
                <c:pt idx="24">
                  <c:v>25.01.2022</c:v>
                </c:pt>
                <c:pt idx="25">
                  <c:v>26.01.2022</c:v>
                </c:pt>
                <c:pt idx="26">
                  <c:v>27.01.2022</c:v>
                </c:pt>
                <c:pt idx="27">
                  <c:v>28.01.2022</c:v>
                </c:pt>
                <c:pt idx="28">
                  <c:v>29.01.2022</c:v>
                </c:pt>
                <c:pt idx="29">
                  <c:v>30.01.2022</c:v>
                </c:pt>
                <c:pt idx="30">
                  <c:v>31.01.2022</c:v>
                </c:pt>
                <c:pt idx="31">
                  <c:v>01.02.2022</c:v>
                </c:pt>
                <c:pt idx="32">
                  <c:v>02.02.2022</c:v>
                </c:pt>
                <c:pt idx="33">
                  <c:v>03.02.2022</c:v>
                </c:pt>
                <c:pt idx="34">
                  <c:v>04.02.2022</c:v>
                </c:pt>
                <c:pt idx="35">
                  <c:v>05.02.2022</c:v>
                </c:pt>
                <c:pt idx="36">
                  <c:v>06.02.2022</c:v>
                </c:pt>
                <c:pt idx="37">
                  <c:v>07.02.2022</c:v>
                </c:pt>
                <c:pt idx="38">
                  <c:v>08.02.2022</c:v>
                </c:pt>
                <c:pt idx="39">
                  <c:v>09.02.2022</c:v>
                </c:pt>
                <c:pt idx="40">
                  <c:v>10.02.2022</c:v>
                </c:pt>
                <c:pt idx="41">
                  <c:v>11.02.2022</c:v>
                </c:pt>
                <c:pt idx="42">
                  <c:v>12.02.2022</c:v>
                </c:pt>
                <c:pt idx="43">
                  <c:v>13.02.2022</c:v>
                </c:pt>
                <c:pt idx="44">
                  <c:v>14.02.2022</c:v>
                </c:pt>
                <c:pt idx="45">
                  <c:v>15.02.2022</c:v>
                </c:pt>
                <c:pt idx="46">
                  <c:v>16.02.2022</c:v>
                </c:pt>
                <c:pt idx="47">
                  <c:v>17.02.2022</c:v>
                </c:pt>
                <c:pt idx="48">
                  <c:v>18.02.2022</c:v>
                </c:pt>
                <c:pt idx="49">
                  <c:v>19.02.2022</c:v>
                </c:pt>
                <c:pt idx="50">
                  <c:v>20.02.2022</c:v>
                </c:pt>
                <c:pt idx="51">
                  <c:v>21.02.2022</c:v>
                </c:pt>
                <c:pt idx="52">
                  <c:v>22.02.2022</c:v>
                </c:pt>
                <c:pt idx="53">
                  <c:v>23.02.2022</c:v>
                </c:pt>
                <c:pt idx="54">
                  <c:v>24.02.2022</c:v>
                </c:pt>
                <c:pt idx="55">
                  <c:v>25.02.2022</c:v>
                </c:pt>
                <c:pt idx="56">
                  <c:v>26.02.2022</c:v>
                </c:pt>
                <c:pt idx="57">
                  <c:v>27.02.2022</c:v>
                </c:pt>
                <c:pt idx="58">
                  <c:v>28.02.2022</c:v>
                </c:pt>
                <c:pt idx="59">
                  <c:v>01.03.2022</c:v>
                </c:pt>
                <c:pt idx="60">
                  <c:v>02.03.2022</c:v>
                </c:pt>
                <c:pt idx="61">
                  <c:v>03.03.2022</c:v>
                </c:pt>
                <c:pt idx="62">
                  <c:v>04.03.2022</c:v>
                </c:pt>
                <c:pt idx="63">
                  <c:v>05.03.2022</c:v>
                </c:pt>
                <c:pt idx="64">
                  <c:v>06.03.2022</c:v>
                </c:pt>
                <c:pt idx="65">
                  <c:v>07.03.2022</c:v>
                </c:pt>
                <c:pt idx="66">
                  <c:v>08.03.2022</c:v>
                </c:pt>
                <c:pt idx="67">
                  <c:v>09.03.2022</c:v>
                </c:pt>
                <c:pt idx="68">
                  <c:v>10.03.2022</c:v>
                </c:pt>
                <c:pt idx="69">
                  <c:v>11.03.2022</c:v>
                </c:pt>
                <c:pt idx="70">
                  <c:v>12.03.2022</c:v>
                </c:pt>
                <c:pt idx="71">
                  <c:v>13.03.2022</c:v>
                </c:pt>
                <c:pt idx="72">
                  <c:v>14.03.2022</c:v>
                </c:pt>
                <c:pt idx="73">
                  <c:v>15.03.2022</c:v>
                </c:pt>
                <c:pt idx="74">
                  <c:v>16.03.2022</c:v>
                </c:pt>
                <c:pt idx="75">
                  <c:v>17.03.2022</c:v>
                </c:pt>
                <c:pt idx="76">
                  <c:v>18.03.2022</c:v>
                </c:pt>
                <c:pt idx="77">
                  <c:v>19.03.2022</c:v>
                </c:pt>
                <c:pt idx="78">
                  <c:v>20.03.2022</c:v>
                </c:pt>
                <c:pt idx="79">
                  <c:v>21.03.2022</c:v>
                </c:pt>
                <c:pt idx="80">
                  <c:v>22.03.2022</c:v>
                </c:pt>
                <c:pt idx="81">
                  <c:v>23.03.2022</c:v>
                </c:pt>
                <c:pt idx="82">
                  <c:v>24.03.2022</c:v>
                </c:pt>
                <c:pt idx="83">
                  <c:v>25.03.2022</c:v>
                </c:pt>
                <c:pt idx="84">
                  <c:v>26.03.2022</c:v>
                </c:pt>
                <c:pt idx="85">
                  <c:v>27.03.2022</c:v>
                </c:pt>
                <c:pt idx="86">
                  <c:v>28.03.2022</c:v>
                </c:pt>
                <c:pt idx="87">
                  <c:v>29.03.2022</c:v>
                </c:pt>
                <c:pt idx="88">
                  <c:v>30.03.2022</c:v>
                </c:pt>
                <c:pt idx="89">
                  <c:v>31.03.2022</c:v>
                </c:pt>
                <c:pt idx="90">
                  <c:v>01.04.2022</c:v>
                </c:pt>
                <c:pt idx="91">
                  <c:v>02.04.2022</c:v>
                </c:pt>
                <c:pt idx="92">
                  <c:v>03.04.2022</c:v>
                </c:pt>
                <c:pt idx="93">
                  <c:v>04.04.2022</c:v>
                </c:pt>
                <c:pt idx="94">
                  <c:v>05.04.2022</c:v>
                </c:pt>
                <c:pt idx="95">
                  <c:v>06.04.2022</c:v>
                </c:pt>
                <c:pt idx="96">
                  <c:v>07.04.2022</c:v>
                </c:pt>
                <c:pt idx="97">
                  <c:v>08.04.2022</c:v>
                </c:pt>
                <c:pt idx="98">
                  <c:v>09.04.2022</c:v>
                </c:pt>
                <c:pt idx="99">
                  <c:v>10.04.2022</c:v>
                </c:pt>
                <c:pt idx="100">
                  <c:v>11.04.2022</c:v>
                </c:pt>
                <c:pt idx="101">
                  <c:v>12.04.2022</c:v>
                </c:pt>
                <c:pt idx="102">
                  <c:v>13.04.2022</c:v>
                </c:pt>
                <c:pt idx="103">
                  <c:v>14.04.2022</c:v>
                </c:pt>
                <c:pt idx="104">
                  <c:v>15.04.2022</c:v>
                </c:pt>
                <c:pt idx="105">
                  <c:v>16.04.2022</c:v>
                </c:pt>
                <c:pt idx="106">
                  <c:v>17.04.2022</c:v>
                </c:pt>
                <c:pt idx="107">
                  <c:v>18.04.2022</c:v>
                </c:pt>
                <c:pt idx="108">
                  <c:v>19.04.2022</c:v>
                </c:pt>
                <c:pt idx="109">
                  <c:v>20.04.2022</c:v>
                </c:pt>
                <c:pt idx="110">
                  <c:v>21.04.2022</c:v>
                </c:pt>
                <c:pt idx="111">
                  <c:v>22.04.2022</c:v>
                </c:pt>
                <c:pt idx="112">
                  <c:v>23.04.2022</c:v>
                </c:pt>
                <c:pt idx="113">
                  <c:v>24.04.2022</c:v>
                </c:pt>
                <c:pt idx="114">
                  <c:v>25.04.2022</c:v>
                </c:pt>
                <c:pt idx="115">
                  <c:v>26.04.2022</c:v>
                </c:pt>
                <c:pt idx="116">
                  <c:v>27.04.2022</c:v>
                </c:pt>
                <c:pt idx="117">
                  <c:v>28.04.2022</c:v>
                </c:pt>
                <c:pt idx="118">
                  <c:v>29.04.2022</c:v>
                </c:pt>
                <c:pt idx="119">
                  <c:v>30.04.2022</c:v>
                </c:pt>
                <c:pt idx="120">
                  <c:v>01.05.2022</c:v>
                </c:pt>
                <c:pt idx="121">
                  <c:v>02.05.2022</c:v>
                </c:pt>
                <c:pt idx="122">
                  <c:v>03.05.2022</c:v>
                </c:pt>
                <c:pt idx="123">
                  <c:v>04.05.2022</c:v>
                </c:pt>
                <c:pt idx="124">
                  <c:v>05.05.2022</c:v>
                </c:pt>
                <c:pt idx="125">
                  <c:v>06.05.2022</c:v>
                </c:pt>
                <c:pt idx="126">
                  <c:v>07.05.2022</c:v>
                </c:pt>
                <c:pt idx="127">
                  <c:v>08.05.2022</c:v>
                </c:pt>
                <c:pt idx="128">
                  <c:v>09.05.2022</c:v>
                </c:pt>
                <c:pt idx="129">
                  <c:v>10.05.2022</c:v>
                </c:pt>
                <c:pt idx="130">
                  <c:v>11.05.2022</c:v>
                </c:pt>
                <c:pt idx="131">
                  <c:v>12.05.2022</c:v>
                </c:pt>
                <c:pt idx="132">
                  <c:v>13.05.2022</c:v>
                </c:pt>
                <c:pt idx="133">
                  <c:v>14.05.2022</c:v>
                </c:pt>
                <c:pt idx="134">
                  <c:v>15.05.2022</c:v>
                </c:pt>
                <c:pt idx="135">
                  <c:v>16.05.2022</c:v>
                </c:pt>
                <c:pt idx="136">
                  <c:v>17.05.2022</c:v>
                </c:pt>
                <c:pt idx="137">
                  <c:v>18.05.2022</c:v>
                </c:pt>
                <c:pt idx="138">
                  <c:v>19.05.2022</c:v>
                </c:pt>
                <c:pt idx="139">
                  <c:v>20.05.2022</c:v>
                </c:pt>
                <c:pt idx="140">
                  <c:v>21.05.2022</c:v>
                </c:pt>
                <c:pt idx="141">
                  <c:v>22.05.2022</c:v>
                </c:pt>
                <c:pt idx="142">
                  <c:v>23.05.2022</c:v>
                </c:pt>
                <c:pt idx="143">
                  <c:v>24.05.2022</c:v>
                </c:pt>
                <c:pt idx="144">
                  <c:v>25.05.2022</c:v>
                </c:pt>
                <c:pt idx="145">
                  <c:v>26.05.2022</c:v>
                </c:pt>
                <c:pt idx="146">
                  <c:v>27.05.2022</c:v>
                </c:pt>
                <c:pt idx="147">
                  <c:v>28.05.2022</c:v>
                </c:pt>
                <c:pt idx="148">
                  <c:v>29.05.2022</c:v>
                </c:pt>
                <c:pt idx="149">
                  <c:v>30.05.2022</c:v>
                </c:pt>
                <c:pt idx="150">
                  <c:v>31.05.2022</c:v>
                </c:pt>
                <c:pt idx="151">
                  <c:v>01.06.2022</c:v>
                </c:pt>
                <c:pt idx="152">
                  <c:v>02.06.2022</c:v>
                </c:pt>
                <c:pt idx="153">
                  <c:v>03.06.2022</c:v>
                </c:pt>
                <c:pt idx="154">
                  <c:v>04.06.2022</c:v>
                </c:pt>
                <c:pt idx="155">
                  <c:v>05.06.2022</c:v>
                </c:pt>
                <c:pt idx="156">
                  <c:v>06.06.2022</c:v>
                </c:pt>
                <c:pt idx="157">
                  <c:v>07.06.2022</c:v>
                </c:pt>
                <c:pt idx="158">
                  <c:v>08.06.2022</c:v>
                </c:pt>
                <c:pt idx="159">
                  <c:v>09.06.2022</c:v>
                </c:pt>
                <c:pt idx="160">
                  <c:v>10.06.2022</c:v>
                </c:pt>
                <c:pt idx="161">
                  <c:v>11.06.2022</c:v>
                </c:pt>
                <c:pt idx="162">
                  <c:v>12.06.2022</c:v>
                </c:pt>
                <c:pt idx="163">
                  <c:v>13.06.2022</c:v>
                </c:pt>
                <c:pt idx="164">
                  <c:v>14.06.2022</c:v>
                </c:pt>
                <c:pt idx="165">
                  <c:v>15.06.2022</c:v>
                </c:pt>
                <c:pt idx="166">
                  <c:v>16.06.2022</c:v>
                </c:pt>
                <c:pt idx="167">
                  <c:v>17.06.2022</c:v>
                </c:pt>
                <c:pt idx="168">
                  <c:v>18.06.2022</c:v>
                </c:pt>
                <c:pt idx="169">
                  <c:v>19.06.2022</c:v>
                </c:pt>
                <c:pt idx="170">
                  <c:v>20.06.2022</c:v>
                </c:pt>
                <c:pt idx="171">
                  <c:v>21.06.2022</c:v>
                </c:pt>
                <c:pt idx="172">
                  <c:v>22.06.2022</c:v>
                </c:pt>
                <c:pt idx="173">
                  <c:v>23.06.2022</c:v>
                </c:pt>
                <c:pt idx="174">
                  <c:v>24.06.2022</c:v>
                </c:pt>
                <c:pt idx="175">
                  <c:v>25.06.2022</c:v>
                </c:pt>
                <c:pt idx="176">
                  <c:v>26.06.2022</c:v>
                </c:pt>
                <c:pt idx="177">
                  <c:v>27.06.2022</c:v>
                </c:pt>
                <c:pt idx="178">
                  <c:v>28.06.2022</c:v>
                </c:pt>
                <c:pt idx="179">
                  <c:v>29.06.2022</c:v>
                </c:pt>
                <c:pt idx="180">
                  <c:v>30.06.2022</c:v>
                </c:pt>
                <c:pt idx="181">
                  <c:v>01.07.2022</c:v>
                </c:pt>
                <c:pt idx="182">
                  <c:v>02.07.2022</c:v>
                </c:pt>
                <c:pt idx="183">
                  <c:v>03.07.2022</c:v>
                </c:pt>
                <c:pt idx="184">
                  <c:v>04.07.2022</c:v>
                </c:pt>
                <c:pt idx="185">
                  <c:v>05.07.2022</c:v>
                </c:pt>
                <c:pt idx="186">
                  <c:v>06.07.2022</c:v>
                </c:pt>
                <c:pt idx="187">
                  <c:v>07.07.2022</c:v>
                </c:pt>
                <c:pt idx="188">
                  <c:v>08.07.2022</c:v>
                </c:pt>
                <c:pt idx="189">
                  <c:v>09.07.2022</c:v>
                </c:pt>
                <c:pt idx="190">
                  <c:v>10.07.2022</c:v>
                </c:pt>
                <c:pt idx="191">
                  <c:v>11.07.2022</c:v>
                </c:pt>
                <c:pt idx="192">
                  <c:v>12.07.2022</c:v>
                </c:pt>
                <c:pt idx="193">
                  <c:v>13.07.2022</c:v>
                </c:pt>
                <c:pt idx="194">
                  <c:v>14.07.2022</c:v>
                </c:pt>
                <c:pt idx="195">
                  <c:v>15.07.2022</c:v>
                </c:pt>
                <c:pt idx="196">
                  <c:v>16.07.2022</c:v>
                </c:pt>
                <c:pt idx="197">
                  <c:v>17.07.2022</c:v>
                </c:pt>
                <c:pt idx="198">
                  <c:v>18.07.2022</c:v>
                </c:pt>
                <c:pt idx="199">
                  <c:v>19.07.2022</c:v>
                </c:pt>
                <c:pt idx="200">
                  <c:v>20.07.2022</c:v>
                </c:pt>
                <c:pt idx="201">
                  <c:v>21.07.2022</c:v>
                </c:pt>
                <c:pt idx="202">
                  <c:v>22.07.2022</c:v>
                </c:pt>
                <c:pt idx="203">
                  <c:v>23.07.2022</c:v>
                </c:pt>
                <c:pt idx="204">
                  <c:v>24.07.2022</c:v>
                </c:pt>
                <c:pt idx="205">
                  <c:v>25.07.2022</c:v>
                </c:pt>
                <c:pt idx="206">
                  <c:v>26.07.2022</c:v>
                </c:pt>
                <c:pt idx="207">
                  <c:v>27.07.2022</c:v>
                </c:pt>
                <c:pt idx="208">
                  <c:v>28.07.2022</c:v>
                </c:pt>
                <c:pt idx="209">
                  <c:v>29.07.2022</c:v>
                </c:pt>
                <c:pt idx="210">
                  <c:v>30.07.2022</c:v>
                </c:pt>
                <c:pt idx="211">
                  <c:v>31.07.2022</c:v>
                </c:pt>
                <c:pt idx="212">
                  <c:v>01.08.2022</c:v>
                </c:pt>
                <c:pt idx="213">
                  <c:v>02.08.2022</c:v>
                </c:pt>
                <c:pt idx="214">
                  <c:v>03.08.2022</c:v>
                </c:pt>
                <c:pt idx="215">
                  <c:v>04.08.2022</c:v>
                </c:pt>
                <c:pt idx="216">
                  <c:v>05.08.2022</c:v>
                </c:pt>
                <c:pt idx="217">
                  <c:v>06.08.2022</c:v>
                </c:pt>
                <c:pt idx="218">
                  <c:v>07.08.2022</c:v>
                </c:pt>
                <c:pt idx="219">
                  <c:v>08.08.2022</c:v>
                </c:pt>
                <c:pt idx="220">
                  <c:v>09.08.2022</c:v>
                </c:pt>
                <c:pt idx="221">
                  <c:v>10.08.2022</c:v>
                </c:pt>
                <c:pt idx="222">
                  <c:v>11.08.2022</c:v>
                </c:pt>
                <c:pt idx="223">
                  <c:v>12.08.2022</c:v>
                </c:pt>
                <c:pt idx="224">
                  <c:v>13.08.2022</c:v>
                </c:pt>
                <c:pt idx="225">
                  <c:v>14.08.2022</c:v>
                </c:pt>
                <c:pt idx="226">
                  <c:v>15.08.2022</c:v>
                </c:pt>
                <c:pt idx="227">
                  <c:v>16.08.2022</c:v>
                </c:pt>
                <c:pt idx="228">
                  <c:v>17.08.2022</c:v>
                </c:pt>
                <c:pt idx="229">
                  <c:v>18.08.2022</c:v>
                </c:pt>
                <c:pt idx="230">
                  <c:v>19.08.2022</c:v>
                </c:pt>
                <c:pt idx="231">
                  <c:v>20.08.2022</c:v>
                </c:pt>
                <c:pt idx="232">
                  <c:v>21.08.2022</c:v>
                </c:pt>
                <c:pt idx="233">
                  <c:v>22.08.2022</c:v>
                </c:pt>
                <c:pt idx="234">
                  <c:v>23.08.2022</c:v>
                </c:pt>
                <c:pt idx="235">
                  <c:v>24.08.2022</c:v>
                </c:pt>
                <c:pt idx="236">
                  <c:v>25.08.2022</c:v>
                </c:pt>
                <c:pt idx="237">
                  <c:v>26.08.2022</c:v>
                </c:pt>
                <c:pt idx="238">
                  <c:v>27.08.2022</c:v>
                </c:pt>
                <c:pt idx="239">
                  <c:v>28.08.2022</c:v>
                </c:pt>
                <c:pt idx="240">
                  <c:v>29.08.2022</c:v>
                </c:pt>
                <c:pt idx="241">
                  <c:v>30.08.2022</c:v>
                </c:pt>
                <c:pt idx="242">
                  <c:v>31.08.2022</c:v>
                </c:pt>
                <c:pt idx="243">
                  <c:v>01.09.2022</c:v>
                </c:pt>
                <c:pt idx="244">
                  <c:v>02.09.2022</c:v>
                </c:pt>
                <c:pt idx="245">
                  <c:v>03.09.2022</c:v>
                </c:pt>
                <c:pt idx="246">
                  <c:v>04.09.2022</c:v>
                </c:pt>
                <c:pt idx="247">
                  <c:v>05.09.2022</c:v>
                </c:pt>
                <c:pt idx="248">
                  <c:v>06.09.2022</c:v>
                </c:pt>
                <c:pt idx="249">
                  <c:v>07.09.2022</c:v>
                </c:pt>
                <c:pt idx="250">
                  <c:v>08.09.2022</c:v>
                </c:pt>
                <c:pt idx="251">
                  <c:v>09.09.2022</c:v>
                </c:pt>
                <c:pt idx="252">
                  <c:v>10.09.2022</c:v>
                </c:pt>
                <c:pt idx="253">
                  <c:v>11.09.2022</c:v>
                </c:pt>
                <c:pt idx="254">
                  <c:v>12.09.2022</c:v>
                </c:pt>
                <c:pt idx="255">
                  <c:v>13.09.2022</c:v>
                </c:pt>
                <c:pt idx="256">
                  <c:v>14.09.2022</c:v>
                </c:pt>
                <c:pt idx="257">
                  <c:v>15.09.2022</c:v>
                </c:pt>
                <c:pt idx="258">
                  <c:v>16.09.2022</c:v>
                </c:pt>
                <c:pt idx="259">
                  <c:v>17.09.2022</c:v>
                </c:pt>
                <c:pt idx="260">
                  <c:v>18.09.2022</c:v>
                </c:pt>
                <c:pt idx="261">
                  <c:v>19.09.2022</c:v>
                </c:pt>
                <c:pt idx="262">
                  <c:v>20.09.2022</c:v>
                </c:pt>
                <c:pt idx="263">
                  <c:v>21.09.2022</c:v>
                </c:pt>
                <c:pt idx="264">
                  <c:v>22.09.2022</c:v>
                </c:pt>
                <c:pt idx="265">
                  <c:v>23.09.2022</c:v>
                </c:pt>
                <c:pt idx="266">
                  <c:v>24.09.2022</c:v>
                </c:pt>
                <c:pt idx="267">
                  <c:v>25.09.2022</c:v>
                </c:pt>
                <c:pt idx="268">
                  <c:v>26.09.2022</c:v>
                </c:pt>
                <c:pt idx="269">
                  <c:v>27.09.2022</c:v>
                </c:pt>
                <c:pt idx="270">
                  <c:v>28.09.2022</c:v>
                </c:pt>
                <c:pt idx="271">
                  <c:v>29.09.2022</c:v>
                </c:pt>
                <c:pt idx="272">
                  <c:v>30.09.2022</c:v>
                </c:pt>
                <c:pt idx="273">
                  <c:v>01.10.2022</c:v>
                </c:pt>
                <c:pt idx="274">
                  <c:v>02.10.2022</c:v>
                </c:pt>
                <c:pt idx="275">
                  <c:v>03.10.2022</c:v>
                </c:pt>
                <c:pt idx="276">
                  <c:v>04.10.2022</c:v>
                </c:pt>
                <c:pt idx="277">
                  <c:v>05.10.2022</c:v>
                </c:pt>
                <c:pt idx="278">
                  <c:v>06.10.2022</c:v>
                </c:pt>
                <c:pt idx="279">
                  <c:v>07.10.2022</c:v>
                </c:pt>
                <c:pt idx="280">
                  <c:v>08.10.2022</c:v>
                </c:pt>
                <c:pt idx="281">
                  <c:v>09.10.2022</c:v>
                </c:pt>
                <c:pt idx="282">
                  <c:v>10.10.2022</c:v>
                </c:pt>
                <c:pt idx="283">
                  <c:v>11.10.2022</c:v>
                </c:pt>
                <c:pt idx="284">
                  <c:v>12.10.2022</c:v>
                </c:pt>
                <c:pt idx="285">
                  <c:v>13.10.2022</c:v>
                </c:pt>
                <c:pt idx="286">
                  <c:v>14.10.2022</c:v>
                </c:pt>
                <c:pt idx="287">
                  <c:v>15.10.2022</c:v>
                </c:pt>
                <c:pt idx="288">
                  <c:v>16.10.2022</c:v>
                </c:pt>
                <c:pt idx="289">
                  <c:v>17.10.2022</c:v>
                </c:pt>
                <c:pt idx="290">
                  <c:v>18.10.2022</c:v>
                </c:pt>
                <c:pt idx="291">
                  <c:v>19.10.2022</c:v>
                </c:pt>
                <c:pt idx="292">
                  <c:v>20.10.2022</c:v>
                </c:pt>
                <c:pt idx="293">
                  <c:v>21.10.2022</c:v>
                </c:pt>
                <c:pt idx="294">
                  <c:v>22.10.2022</c:v>
                </c:pt>
                <c:pt idx="295">
                  <c:v>23.10.2022</c:v>
                </c:pt>
                <c:pt idx="296">
                  <c:v>24.10.2022</c:v>
                </c:pt>
                <c:pt idx="297">
                  <c:v>25.10.2022</c:v>
                </c:pt>
                <c:pt idx="298">
                  <c:v>26.10.2022</c:v>
                </c:pt>
                <c:pt idx="299">
                  <c:v>27.10.2022</c:v>
                </c:pt>
                <c:pt idx="300">
                  <c:v>28.10.2022</c:v>
                </c:pt>
                <c:pt idx="301">
                  <c:v>29.10.2022</c:v>
                </c:pt>
                <c:pt idx="302">
                  <c:v>30.10.2022</c:v>
                </c:pt>
                <c:pt idx="303">
                  <c:v>31.10.2022</c:v>
                </c:pt>
                <c:pt idx="304">
                  <c:v>01.11.2022</c:v>
                </c:pt>
                <c:pt idx="305">
                  <c:v>02.11.2022</c:v>
                </c:pt>
                <c:pt idx="306">
                  <c:v>03.11.2022</c:v>
                </c:pt>
                <c:pt idx="307">
                  <c:v>04.11.2022</c:v>
                </c:pt>
                <c:pt idx="308">
                  <c:v>05.11.2022</c:v>
                </c:pt>
                <c:pt idx="309">
                  <c:v>06.11.2022</c:v>
                </c:pt>
                <c:pt idx="310">
                  <c:v>07.11.2022</c:v>
                </c:pt>
                <c:pt idx="311">
                  <c:v>08.11.2022</c:v>
                </c:pt>
                <c:pt idx="312">
                  <c:v>09.11.2022</c:v>
                </c:pt>
                <c:pt idx="313">
                  <c:v>10.11.2022</c:v>
                </c:pt>
                <c:pt idx="314">
                  <c:v>11.11.2022</c:v>
                </c:pt>
                <c:pt idx="315">
                  <c:v>12.11.2022</c:v>
                </c:pt>
                <c:pt idx="316">
                  <c:v>13.11.2022</c:v>
                </c:pt>
                <c:pt idx="317">
                  <c:v>14.11.2022</c:v>
                </c:pt>
                <c:pt idx="318">
                  <c:v>15.11.2022</c:v>
                </c:pt>
                <c:pt idx="319">
                  <c:v>16.11.2022</c:v>
                </c:pt>
                <c:pt idx="320">
                  <c:v>17.11.2022</c:v>
                </c:pt>
                <c:pt idx="321">
                  <c:v>18.11.2022</c:v>
                </c:pt>
                <c:pt idx="322">
                  <c:v>19.11.2022</c:v>
                </c:pt>
                <c:pt idx="323">
                  <c:v>20.11.2022</c:v>
                </c:pt>
                <c:pt idx="324">
                  <c:v>21.11.2022</c:v>
                </c:pt>
                <c:pt idx="325">
                  <c:v>22.11.2022</c:v>
                </c:pt>
                <c:pt idx="326">
                  <c:v>23.11.2022</c:v>
                </c:pt>
                <c:pt idx="327">
                  <c:v>24.11.2022</c:v>
                </c:pt>
                <c:pt idx="328">
                  <c:v>25.11.2022</c:v>
                </c:pt>
                <c:pt idx="329">
                  <c:v>26.11.2022</c:v>
                </c:pt>
                <c:pt idx="330">
                  <c:v>27.11.2022</c:v>
                </c:pt>
                <c:pt idx="331">
                  <c:v>28.11.2022</c:v>
                </c:pt>
                <c:pt idx="332">
                  <c:v>29.11.2022</c:v>
                </c:pt>
                <c:pt idx="333">
                  <c:v>30.11.2022</c:v>
                </c:pt>
                <c:pt idx="334">
                  <c:v>01.12.2022</c:v>
                </c:pt>
                <c:pt idx="335">
                  <c:v>02.12.2022</c:v>
                </c:pt>
                <c:pt idx="336">
                  <c:v>03.12.2022</c:v>
                </c:pt>
                <c:pt idx="337">
                  <c:v>04.12.2022</c:v>
                </c:pt>
                <c:pt idx="338">
                  <c:v>05.12.2022</c:v>
                </c:pt>
                <c:pt idx="339">
                  <c:v>06.12.2022</c:v>
                </c:pt>
                <c:pt idx="340">
                  <c:v>07.12.2022</c:v>
                </c:pt>
                <c:pt idx="341">
                  <c:v>08.12.2022</c:v>
                </c:pt>
                <c:pt idx="342">
                  <c:v>09.12.2022</c:v>
                </c:pt>
                <c:pt idx="343">
                  <c:v>10.12.2022</c:v>
                </c:pt>
                <c:pt idx="344">
                  <c:v>11.12.2022</c:v>
                </c:pt>
                <c:pt idx="345">
                  <c:v>12.12.2022</c:v>
                </c:pt>
                <c:pt idx="346">
                  <c:v>13.12.2022</c:v>
                </c:pt>
                <c:pt idx="347">
                  <c:v>14.12.2022</c:v>
                </c:pt>
                <c:pt idx="348">
                  <c:v>15.12.2022</c:v>
                </c:pt>
                <c:pt idx="349">
                  <c:v>16.12.2022</c:v>
                </c:pt>
                <c:pt idx="350">
                  <c:v>17.12.2022</c:v>
                </c:pt>
                <c:pt idx="351">
                  <c:v>18.12.2022</c:v>
                </c:pt>
                <c:pt idx="352">
                  <c:v>19.12.2022</c:v>
                </c:pt>
                <c:pt idx="353">
                  <c:v>20.12.2022</c:v>
                </c:pt>
                <c:pt idx="354">
                  <c:v>21.12.2022</c:v>
                </c:pt>
                <c:pt idx="355">
                  <c:v>22.12.2022</c:v>
                </c:pt>
                <c:pt idx="356">
                  <c:v>23.12.2022</c:v>
                </c:pt>
                <c:pt idx="357">
                  <c:v>24.12.2022</c:v>
                </c:pt>
                <c:pt idx="358">
                  <c:v>25.12.2022</c:v>
                </c:pt>
                <c:pt idx="359">
                  <c:v>26.12.2022</c:v>
                </c:pt>
                <c:pt idx="360">
                  <c:v>27.12.2022</c:v>
                </c:pt>
                <c:pt idx="361">
                  <c:v>28.12.2022</c:v>
                </c:pt>
                <c:pt idx="362">
                  <c:v>29.12.2022</c:v>
                </c:pt>
                <c:pt idx="363">
                  <c:v>30.12.2022</c:v>
                </c:pt>
                <c:pt idx="364">
                  <c:v>31.12.2022</c:v>
                </c:pt>
              </c:strCache>
            </c:strRef>
          </c:cat>
          <c:val>
            <c:numRef>
              <c:f>Sheet1!$B$2:$B$366</c:f>
              <c:numCache>
                <c:formatCode>General</c:formatCode>
                <c:ptCount val="365"/>
                <c:pt idx="0">
                  <c:v>0</c:v>
                </c:pt>
                <c:pt idx="1">
                  <c:v>0</c:v>
                </c:pt>
                <c:pt idx="2">
                  <c:v>0</c:v>
                </c:pt>
                <c:pt idx="3">
                  <c:v>53</c:v>
                </c:pt>
                <c:pt idx="4">
                  <c:v>0</c:v>
                </c:pt>
                <c:pt idx="5">
                  <c:v>0</c:v>
                </c:pt>
                <c:pt idx="6">
                  <c:v>32</c:v>
                </c:pt>
                <c:pt idx="7">
                  <c:v>0</c:v>
                </c:pt>
                <c:pt idx="8">
                  <c:v>0</c:v>
                </c:pt>
                <c:pt idx="9">
                  <c:v>10</c:v>
                </c:pt>
                <c:pt idx="10">
                  <c:v>8</c:v>
                </c:pt>
                <c:pt idx="11">
                  <c:v>13</c:v>
                </c:pt>
                <c:pt idx="12">
                  <c:v>0</c:v>
                </c:pt>
                <c:pt idx="13">
                  <c:v>32</c:v>
                </c:pt>
                <c:pt idx="14">
                  <c:v>0</c:v>
                </c:pt>
                <c:pt idx="15">
                  <c:v>0</c:v>
                </c:pt>
                <c:pt idx="16">
                  <c:v>26</c:v>
                </c:pt>
                <c:pt idx="17">
                  <c:v>8</c:v>
                </c:pt>
                <c:pt idx="18">
                  <c:v>0</c:v>
                </c:pt>
                <c:pt idx="19">
                  <c:v>53</c:v>
                </c:pt>
                <c:pt idx="20">
                  <c:v>0</c:v>
                </c:pt>
                <c:pt idx="21">
                  <c:v>0</c:v>
                </c:pt>
                <c:pt idx="22">
                  <c:v>0</c:v>
                </c:pt>
                <c:pt idx="23">
                  <c:v>28</c:v>
                </c:pt>
                <c:pt idx="24">
                  <c:v>12</c:v>
                </c:pt>
                <c:pt idx="25">
                  <c:v>29</c:v>
                </c:pt>
                <c:pt idx="26">
                  <c:v>0</c:v>
                </c:pt>
                <c:pt idx="27">
                  <c:v>0</c:v>
                </c:pt>
                <c:pt idx="28">
                  <c:v>0</c:v>
                </c:pt>
                <c:pt idx="29">
                  <c:v>0</c:v>
                </c:pt>
                <c:pt idx="30">
                  <c:v>22</c:v>
                </c:pt>
                <c:pt idx="31">
                  <c:v>16</c:v>
                </c:pt>
                <c:pt idx="32">
                  <c:v>70</c:v>
                </c:pt>
                <c:pt idx="33">
                  <c:v>0</c:v>
                </c:pt>
                <c:pt idx="34">
                  <c:v>0</c:v>
                </c:pt>
                <c:pt idx="35">
                  <c:v>0</c:v>
                </c:pt>
                <c:pt idx="36">
                  <c:v>0</c:v>
                </c:pt>
                <c:pt idx="37">
                  <c:v>15</c:v>
                </c:pt>
                <c:pt idx="38">
                  <c:v>32</c:v>
                </c:pt>
                <c:pt idx="39">
                  <c:v>0</c:v>
                </c:pt>
                <c:pt idx="40">
                  <c:v>0</c:v>
                </c:pt>
                <c:pt idx="41">
                  <c:v>0</c:v>
                </c:pt>
                <c:pt idx="42">
                  <c:v>0</c:v>
                </c:pt>
                <c:pt idx="43">
                  <c:v>0</c:v>
                </c:pt>
                <c:pt idx="44">
                  <c:v>11</c:v>
                </c:pt>
                <c:pt idx="45">
                  <c:v>0</c:v>
                </c:pt>
                <c:pt idx="46">
                  <c:v>25</c:v>
                </c:pt>
                <c:pt idx="47">
                  <c:v>0</c:v>
                </c:pt>
                <c:pt idx="48">
                  <c:v>25</c:v>
                </c:pt>
                <c:pt idx="49">
                  <c:v>0</c:v>
                </c:pt>
                <c:pt idx="50">
                  <c:v>0</c:v>
                </c:pt>
                <c:pt idx="51">
                  <c:v>13</c:v>
                </c:pt>
                <c:pt idx="52">
                  <c:v>11</c:v>
                </c:pt>
                <c:pt idx="53">
                  <c:v>0</c:v>
                </c:pt>
                <c:pt idx="54">
                  <c:v>7</c:v>
                </c:pt>
                <c:pt idx="55">
                  <c:v>11</c:v>
                </c:pt>
                <c:pt idx="56">
                  <c:v>0</c:v>
                </c:pt>
                <c:pt idx="57">
                  <c:v>0</c:v>
                </c:pt>
                <c:pt idx="58">
                  <c:v>9</c:v>
                </c:pt>
                <c:pt idx="59">
                  <c:v>4</c:v>
                </c:pt>
                <c:pt idx="60">
                  <c:v>39</c:v>
                </c:pt>
                <c:pt idx="61">
                  <c:v>0</c:v>
                </c:pt>
                <c:pt idx="62">
                  <c:v>0</c:v>
                </c:pt>
                <c:pt idx="63">
                  <c:v>0</c:v>
                </c:pt>
                <c:pt idx="64">
                  <c:v>0</c:v>
                </c:pt>
                <c:pt idx="65">
                  <c:v>39</c:v>
                </c:pt>
                <c:pt idx="66">
                  <c:v>19</c:v>
                </c:pt>
                <c:pt idx="67">
                  <c:v>0</c:v>
                </c:pt>
                <c:pt idx="68">
                  <c:v>0</c:v>
                </c:pt>
                <c:pt idx="69">
                  <c:v>0</c:v>
                </c:pt>
                <c:pt idx="70">
                  <c:v>0</c:v>
                </c:pt>
                <c:pt idx="71">
                  <c:v>0</c:v>
                </c:pt>
                <c:pt idx="72">
                  <c:v>19</c:v>
                </c:pt>
                <c:pt idx="73">
                  <c:v>0</c:v>
                </c:pt>
                <c:pt idx="74">
                  <c:v>9</c:v>
                </c:pt>
                <c:pt idx="75">
                  <c:v>0</c:v>
                </c:pt>
                <c:pt idx="76">
                  <c:v>0</c:v>
                </c:pt>
                <c:pt idx="77">
                  <c:v>0</c:v>
                </c:pt>
                <c:pt idx="78">
                  <c:v>0</c:v>
                </c:pt>
                <c:pt idx="79">
                  <c:v>11</c:v>
                </c:pt>
                <c:pt idx="80">
                  <c:v>8</c:v>
                </c:pt>
                <c:pt idx="81">
                  <c:v>8</c:v>
                </c:pt>
                <c:pt idx="82">
                  <c:v>0</c:v>
                </c:pt>
                <c:pt idx="83">
                  <c:v>0</c:v>
                </c:pt>
                <c:pt idx="84">
                  <c:v>0</c:v>
                </c:pt>
                <c:pt idx="85">
                  <c:v>0</c:v>
                </c:pt>
                <c:pt idx="86">
                  <c:v>10</c:v>
                </c:pt>
                <c:pt idx="87">
                  <c:v>8</c:v>
                </c:pt>
                <c:pt idx="88">
                  <c:v>6</c:v>
                </c:pt>
                <c:pt idx="89">
                  <c:v>0</c:v>
                </c:pt>
                <c:pt idx="90">
                  <c:v>0</c:v>
                </c:pt>
                <c:pt idx="91">
                  <c:v>0</c:v>
                </c:pt>
                <c:pt idx="92">
                  <c:v>0</c:v>
                </c:pt>
                <c:pt idx="93">
                  <c:v>36</c:v>
                </c:pt>
                <c:pt idx="94">
                  <c:v>0</c:v>
                </c:pt>
                <c:pt idx="95">
                  <c:v>8</c:v>
                </c:pt>
                <c:pt idx="96">
                  <c:v>0</c:v>
                </c:pt>
                <c:pt idx="97">
                  <c:v>0</c:v>
                </c:pt>
                <c:pt idx="98">
                  <c:v>0</c:v>
                </c:pt>
                <c:pt idx="99">
                  <c:v>0</c:v>
                </c:pt>
                <c:pt idx="100">
                  <c:v>24</c:v>
                </c:pt>
                <c:pt idx="101">
                  <c:v>19</c:v>
                </c:pt>
                <c:pt idx="102">
                  <c:v>71</c:v>
                </c:pt>
                <c:pt idx="103">
                  <c:v>0</c:v>
                </c:pt>
                <c:pt idx="104">
                  <c:v>0</c:v>
                </c:pt>
                <c:pt idx="105">
                  <c:v>0</c:v>
                </c:pt>
                <c:pt idx="106">
                  <c:v>0</c:v>
                </c:pt>
                <c:pt idx="107">
                  <c:v>0</c:v>
                </c:pt>
                <c:pt idx="108">
                  <c:v>12</c:v>
                </c:pt>
                <c:pt idx="109">
                  <c:v>10</c:v>
                </c:pt>
                <c:pt idx="110">
                  <c:v>0</c:v>
                </c:pt>
                <c:pt idx="111">
                  <c:v>0</c:v>
                </c:pt>
                <c:pt idx="112">
                  <c:v>0</c:v>
                </c:pt>
                <c:pt idx="113">
                  <c:v>0</c:v>
                </c:pt>
                <c:pt idx="114">
                  <c:v>9</c:v>
                </c:pt>
                <c:pt idx="115">
                  <c:v>10</c:v>
                </c:pt>
                <c:pt idx="116">
                  <c:v>0</c:v>
                </c:pt>
                <c:pt idx="117">
                  <c:v>0</c:v>
                </c:pt>
                <c:pt idx="118">
                  <c:v>0</c:v>
                </c:pt>
                <c:pt idx="119">
                  <c:v>0</c:v>
                </c:pt>
                <c:pt idx="120">
                  <c:v>0</c:v>
                </c:pt>
                <c:pt idx="121">
                  <c:v>23</c:v>
                </c:pt>
                <c:pt idx="122">
                  <c:v>7</c:v>
                </c:pt>
                <c:pt idx="123">
                  <c:v>9</c:v>
                </c:pt>
                <c:pt idx="124">
                  <c:v>486</c:v>
                </c:pt>
                <c:pt idx="125">
                  <c:v>0</c:v>
                </c:pt>
                <c:pt idx="126">
                  <c:v>0</c:v>
                </c:pt>
                <c:pt idx="127">
                  <c:v>0</c:v>
                </c:pt>
                <c:pt idx="128">
                  <c:v>6</c:v>
                </c:pt>
                <c:pt idx="129">
                  <c:v>67</c:v>
                </c:pt>
                <c:pt idx="130">
                  <c:v>0</c:v>
                </c:pt>
                <c:pt idx="131">
                  <c:v>9</c:v>
                </c:pt>
                <c:pt idx="132">
                  <c:v>0</c:v>
                </c:pt>
                <c:pt idx="133">
                  <c:v>0</c:v>
                </c:pt>
                <c:pt idx="134">
                  <c:v>0</c:v>
                </c:pt>
                <c:pt idx="135">
                  <c:v>10</c:v>
                </c:pt>
                <c:pt idx="136">
                  <c:v>10</c:v>
                </c:pt>
                <c:pt idx="137">
                  <c:v>23</c:v>
                </c:pt>
                <c:pt idx="138">
                  <c:v>0</c:v>
                </c:pt>
                <c:pt idx="139">
                  <c:v>0</c:v>
                </c:pt>
                <c:pt idx="140">
                  <c:v>0</c:v>
                </c:pt>
                <c:pt idx="141">
                  <c:v>0</c:v>
                </c:pt>
                <c:pt idx="142">
                  <c:v>21</c:v>
                </c:pt>
                <c:pt idx="143">
                  <c:v>0</c:v>
                </c:pt>
                <c:pt idx="144">
                  <c:v>0</c:v>
                </c:pt>
                <c:pt idx="145">
                  <c:v>0</c:v>
                </c:pt>
                <c:pt idx="146">
                  <c:v>0</c:v>
                </c:pt>
                <c:pt idx="147">
                  <c:v>0</c:v>
                </c:pt>
                <c:pt idx="148">
                  <c:v>0</c:v>
                </c:pt>
                <c:pt idx="149">
                  <c:v>13</c:v>
                </c:pt>
                <c:pt idx="150">
                  <c:v>0</c:v>
                </c:pt>
                <c:pt idx="151">
                  <c:v>10</c:v>
                </c:pt>
                <c:pt idx="152">
                  <c:v>0</c:v>
                </c:pt>
                <c:pt idx="153">
                  <c:v>0</c:v>
                </c:pt>
                <c:pt idx="154">
                  <c:v>0</c:v>
                </c:pt>
                <c:pt idx="155">
                  <c:v>0</c:v>
                </c:pt>
                <c:pt idx="156">
                  <c:v>0</c:v>
                </c:pt>
                <c:pt idx="157">
                  <c:v>17</c:v>
                </c:pt>
                <c:pt idx="158">
                  <c:v>0</c:v>
                </c:pt>
                <c:pt idx="159">
                  <c:v>0</c:v>
                </c:pt>
                <c:pt idx="160">
                  <c:v>0</c:v>
                </c:pt>
                <c:pt idx="161">
                  <c:v>0</c:v>
                </c:pt>
                <c:pt idx="162">
                  <c:v>0</c:v>
                </c:pt>
                <c:pt idx="163">
                  <c:v>42</c:v>
                </c:pt>
                <c:pt idx="164">
                  <c:v>0</c:v>
                </c:pt>
                <c:pt idx="165">
                  <c:v>0</c:v>
                </c:pt>
                <c:pt idx="166">
                  <c:v>0</c:v>
                </c:pt>
                <c:pt idx="167">
                  <c:v>0</c:v>
                </c:pt>
                <c:pt idx="168">
                  <c:v>0</c:v>
                </c:pt>
                <c:pt idx="169">
                  <c:v>0</c:v>
                </c:pt>
                <c:pt idx="170">
                  <c:v>55</c:v>
                </c:pt>
                <c:pt idx="171">
                  <c:v>0</c:v>
                </c:pt>
                <c:pt idx="172">
                  <c:v>0</c:v>
                </c:pt>
                <c:pt idx="173">
                  <c:v>0</c:v>
                </c:pt>
                <c:pt idx="174">
                  <c:v>0</c:v>
                </c:pt>
                <c:pt idx="175">
                  <c:v>0</c:v>
                </c:pt>
                <c:pt idx="176">
                  <c:v>0</c:v>
                </c:pt>
                <c:pt idx="177">
                  <c:v>22</c:v>
                </c:pt>
                <c:pt idx="178">
                  <c:v>0</c:v>
                </c:pt>
                <c:pt idx="179">
                  <c:v>0</c:v>
                </c:pt>
                <c:pt idx="180">
                  <c:v>0</c:v>
                </c:pt>
                <c:pt idx="181">
                  <c:v>0</c:v>
                </c:pt>
                <c:pt idx="182">
                  <c:v>0</c:v>
                </c:pt>
                <c:pt idx="183">
                  <c:v>0</c:v>
                </c:pt>
                <c:pt idx="184">
                  <c:v>20</c:v>
                </c:pt>
                <c:pt idx="185">
                  <c:v>0</c:v>
                </c:pt>
                <c:pt idx="186">
                  <c:v>0</c:v>
                </c:pt>
                <c:pt idx="187">
                  <c:v>21</c:v>
                </c:pt>
                <c:pt idx="188">
                  <c:v>0</c:v>
                </c:pt>
                <c:pt idx="189">
                  <c:v>0</c:v>
                </c:pt>
                <c:pt idx="190">
                  <c:v>0</c:v>
                </c:pt>
                <c:pt idx="191">
                  <c:v>0</c:v>
                </c:pt>
                <c:pt idx="192">
                  <c:v>10</c:v>
                </c:pt>
                <c:pt idx="193">
                  <c:v>0</c:v>
                </c:pt>
                <c:pt idx="194">
                  <c:v>0</c:v>
                </c:pt>
                <c:pt idx="195">
                  <c:v>0</c:v>
                </c:pt>
                <c:pt idx="196">
                  <c:v>0</c:v>
                </c:pt>
                <c:pt idx="197">
                  <c:v>0</c:v>
                </c:pt>
                <c:pt idx="198">
                  <c:v>0</c:v>
                </c:pt>
                <c:pt idx="199">
                  <c:v>0</c:v>
                </c:pt>
                <c:pt idx="200">
                  <c:v>0</c:v>
                </c:pt>
                <c:pt idx="201">
                  <c:v>0</c:v>
                </c:pt>
                <c:pt idx="202">
                  <c:v>0</c:v>
                </c:pt>
                <c:pt idx="203">
                  <c:v>0</c:v>
                </c:pt>
                <c:pt idx="204">
                  <c:v>0</c:v>
                </c:pt>
                <c:pt idx="205">
                  <c:v>23</c:v>
                </c:pt>
                <c:pt idx="206">
                  <c:v>38</c:v>
                </c:pt>
                <c:pt idx="207">
                  <c:v>0</c:v>
                </c:pt>
                <c:pt idx="208">
                  <c:v>0</c:v>
                </c:pt>
                <c:pt idx="209">
                  <c:v>0</c:v>
                </c:pt>
                <c:pt idx="210">
                  <c:v>0</c:v>
                </c:pt>
                <c:pt idx="211">
                  <c:v>0</c:v>
                </c:pt>
                <c:pt idx="212">
                  <c:v>31</c:v>
                </c:pt>
                <c:pt idx="213">
                  <c:v>0</c:v>
                </c:pt>
                <c:pt idx="214">
                  <c:v>0</c:v>
                </c:pt>
                <c:pt idx="215">
                  <c:v>0</c:v>
                </c:pt>
                <c:pt idx="216">
                  <c:v>0</c:v>
                </c:pt>
                <c:pt idx="217">
                  <c:v>0</c:v>
                </c:pt>
                <c:pt idx="218">
                  <c:v>0</c:v>
                </c:pt>
                <c:pt idx="219">
                  <c:v>53</c:v>
                </c:pt>
                <c:pt idx="220">
                  <c:v>0</c:v>
                </c:pt>
                <c:pt idx="221">
                  <c:v>0</c:v>
                </c:pt>
                <c:pt idx="222">
                  <c:v>0</c:v>
                </c:pt>
                <c:pt idx="223">
                  <c:v>0</c:v>
                </c:pt>
                <c:pt idx="224">
                  <c:v>0</c:v>
                </c:pt>
                <c:pt idx="225">
                  <c:v>0</c:v>
                </c:pt>
                <c:pt idx="226">
                  <c:v>117</c:v>
                </c:pt>
                <c:pt idx="227">
                  <c:v>0</c:v>
                </c:pt>
                <c:pt idx="228">
                  <c:v>0</c:v>
                </c:pt>
                <c:pt idx="229">
                  <c:v>0</c:v>
                </c:pt>
                <c:pt idx="230">
                  <c:v>0</c:v>
                </c:pt>
                <c:pt idx="231">
                  <c:v>0</c:v>
                </c:pt>
                <c:pt idx="232">
                  <c:v>0</c:v>
                </c:pt>
                <c:pt idx="233">
                  <c:v>46</c:v>
                </c:pt>
                <c:pt idx="234">
                  <c:v>0</c:v>
                </c:pt>
                <c:pt idx="235">
                  <c:v>35</c:v>
                </c:pt>
                <c:pt idx="236">
                  <c:v>0</c:v>
                </c:pt>
                <c:pt idx="237">
                  <c:v>0</c:v>
                </c:pt>
                <c:pt idx="238">
                  <c:v>0</c:v>
                </c:pt>
                <c:pt idx="239">
                  <c:v>0</c:v>
                </c:pt>
                <c:pt idx="240">
                  <c:v>8</c:v>
                </c:pt>
                <c:pt idx="241">
                  <c:v>0</c:v>
                </c:pt>
                <c:pt idx="242">
                  <c:v>15</c:v>
                </c:pt>
                <c:pt idx="243">
                  <c:v>0</c:v>
                </c:pt>
                <c:pt idx="244">
                  <c:v>0</c:v>
                </c:pt>
                <c:pt idx="245">
                  <c:v>0</c:v>
                </c:pt>
                <c:pt idx="246">
                  <c:v>0</c:v>
                </c:pt>
                <c:pt idx="247">
                  <c:v>34</c:v>
                </c:pt>
                <c:pt idx="248">
                  <c:v>0</c:v>
                </c:pt>
                <c:pt idx="249">
                  <c:v>27</c:v>
                </c:pt>
                <c:pt idx="250">
                  <c:v>0</c:v>
                </c:pt>
                <c:pt idx="251">
                  <c:v>0</c:v>
                </c:pt>
                <c:pt idx="252">
                  <c:v>0</c:v>
                </c:pt>
                <c:pt idx="253">
                  <c:v>0</c:v>
                </c:pt>
                <c:pt idx="254">
                  <c:v>0</c:v>
                </c:pt>
                <c:pt idx="255">
                  <c:v>0</c:v>
                </c:pt>
                <c:pt idx="256">
                  <c:v>14</c:v>
                </c:pt>
                <c:pt idx="257">
                  <c:v>0</c:v>
                </c:pt>
                <c:pt idx="258">
                  <c:v>0</c:v>
                </c:pt>
                <c:pt idx="259">
                  <c:v>0</c:v>
                </c:pt>
                <c:pt idx="260">
                  <c:v>0</c:v>
                </c:pt>
                <c:pt idx="261">
                  <c:v>24</c:v>
                </c:pt>
                <c:pt idx="262">
                  <c:v>0</c:v>
                </c:pt>
                <c:pt idx="263">
                  <c:v>0</c:v>
                </c:pt>
                <c:pt idx="264">
                  <c:v>0</c:v>
                </c:pt>
                <c:pt idx="265">
                  <c:v>0</c:v>
                </c:pt>
                <c:pt idx="266">
                  <c:v>0</c:v>
                </c:pt>
                <c:pt idx="267">
                  <c:v>0</c:v>
                </c:pt>
                <c:pt idx="268">
                  <c:v>16</c:v>
                </c:pt>
                <c:pt idx="269">
                  <c:v>0</c:v>
                </c:pt>
                <c:pt idx="270">
                  <c:v>0</c:v>
                </c:pt>
                <c:pt idx="271">
                  <c:v>24</c:v>
                </c:pt>
                <c:pt idx="272">
                  <c:v>0</c:v>
                </c:pt>
                <c:pt idx="273">
                  <c:v>0</c:v>
                </c:pt>
                <c:pt idx="274">
                  <c:v>0</c:v>
                </c:pt>
                <c:pt idx="275">
                  <c:v>0</c:v>
                </c:pt>
                <c:pt idx="276">
                  <c:v>0</c:v>
                </c:pt>
                <c:pt idx="277">
                  <c:v>0</c:v>
                </c:pt>
                <c:pt idx="278">
                  <c:v>0</c:v>
                </c:pt>
                <c:pt idx="279">
                  <c:v>0</c:v>
                </c:pt>
                <c:pt idx="280">
                  <c:v>0</c:v>
                </c:pt>
                <c:pt idx="281">
                  <c:v>0</c:v>
                </c:pt>
                <c:pt idx="282">
                  <c:v>32</c:v>
                </c:pt>
                <c:pt idx="283">
                  <c:v>0</c:v>
                </c:pt>
                <c:pt idx="284">
                  <c:v>0</c:v>
                </c:pt>
                <c:pt idx="285">
                  <c:v>12</c:v>
                </c:pt>
                <c:pt idx="286">
                  <c:v>0</c:v>
                </c:pt>
                <c:pt idx="287">
                  <c:v>0</c:v>
                </c:pt>
                <c:pt idx="288">
                  <c:v>0</c:v>
                </c:pt>
                <c:pt idx="289">
                  <c:v>24</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26</c:v>
                </c:pt>
                <c:pt idx="307">
                  <c:v>0</c:v>
                </c:pt>
                <c:pt idx="308">
                  <c:v>0</c:v>
                </c:pt>
                <c:pt idx="309">
                  <c:v>0</c:v>
                </c:pt>
                <c:pt idx="310">
                  <c:v>0</c:v>
                </c:pt>
                <c:pt idx="311">
                  <c:v>0</c:v>
                </c:pt>
                <c:pt idx="312">
                  <c:v>0</c:v>
                </c:pt>
                <c:pt idx="313">
                  <c:v>0</c:v>
                </c:pt>
                <c:pt idx="314">
                  <c:v>0</c:v>
                </c:pt>
                <c:pt idx="315">
                  <c:v>0</c:v>
                </c:pt>
                <c:pt idx="316">
                  <c:v>0</c:v>
                </c:pt>
                <c:pt idx="317">
                  <c:v>19</c:v>
                </c:pt>
                <c:pt idx="318">
                  <c:v>0</c:v>
                </c:pt>
                <c:pt idx="319">
                  <c:v>0</c:v>
                </c:pt>
                <c:pt idx="320">
                  <c:v>21</c:v>
                </c:pt>
                <c:pt idx="321">
                  <c:v>0</c:v>
                </c:pt>
                <c:pt idx="322">
                  <c:v>0</c:v>
                </c:pt>
                <c:pt idx="323">
                  <c:v>0</c:v>
                </c:pt>
                <c:pt idx="324">
                  <c:v>11</c:v>
                </c:pt>
                <c:pt idx="325">
                  <c:v>0</c:v>
                </c:pt>
                <c:pt idx="326">
                  <c:v>0</c:v>
                </c:pt>
                <c:pt idx="327">
                  <c:v>21</c:v>
                </c:pt>
                <c:pt idx="328">
                  <c:v>0</c:v>
                </c:pt>
                <c:pt idx="329">
                  <c:v>0</c:v>
                </c:pt>
                <c:pt idx="330">
                  <c:v>0</c:v>
                </c:pt>
                <c:pt idx="331">
                  <c:v>0</c:v>
                </c:pt>
                <c:pt idx="332">
                  <c:v>0</c:v>
                </c:pt>
                <c:pt idx="333">
                  <c:v>0</c:v>
                </c:pt>
                <c:pt idx="334">
                  <c:v>28</c:v>
                </c:pt>
                <c:pt idx="335">
                  <c:v>0</c:v>
                </c:pt>
                <c:pt idx="336">
                  <c:v>0</c:v>
                </c:pt>
                <c:pt idx="337">
                  <c:v>0</c:v>
                </c:pt>
                <c:pt idx="338">
                  <c:v>28</c:v>
                </c:pt>
                <c:pt idx="339">
                  <c:v>8</c:v>
                </c:pt>
                <c:pt idx="340">
                  <c:v>0</c:v>
                </c:pt>
                <c:pt idx="341">
                  <c:v>14</c:v>
                </c:pt>
                <c:pt idx="342">
                  <c:v>0</c:v>
                </c:pt>
                <c:pt idx="343">
                  <c:v>0</c:v>
                </c:pt>
                <c:pt idx="344">
                  <c:v>0</c:v>
                </c:pt>
                <c:pt idx="345">
                  <c:v>27</c:v>
                </c:pt>
                <c:pt idx="346">
                  <c:v>0</c:v>
                </c:pt>
                <c:pt idx="347">
                  <c:v>0</c:v>
                </c:pt>
                <c:pt idx="348">
                  <c:v>0</c:v>
                </c:pt>
                <c:pt idx="349">
                  <c:v>22</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numCache>
            </c:numRef>
          </c:val>
          <c:extLst>
            <c:ext xmlns:c16="http://schemas.microsoft.com/office/drawing/2014/chart" uri="{C3380CC4-5D6E-409C-BE32-E72D297353CC}">
              <c16:uniqueId val="{00000000-86BE-479B-8160-6336F84C96DF}"/>
            </c:ext>
          </c:extLst>
        </c:ser>
        <c:dLbls>
          <c:showLegendKey val="0"/>
          <c:showVal val="0"/>
          <c:showCatName val="0"/>
          <c:showSerName val="0"/>
          <c:showPercent val="0"/>
          <c:showBubbleSize val="0"/>
        </c:dLbls>
        <c:gapWidth val="219"/>
        <c:overlap val="-27"/>
        <c:axId val="655313360"/>
        <c:axId val="655319920"/>
      </c:barChart>
      <c:catAx>
        <c:axId val="655313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5319920"/>
        <c:crosses val="autoZero"/>
        <c:auto val="1"/>
        <c:lblAlgn val="ctr"/>
        <c:lblOffset val="100"/>
        <c:noMultiLvlLbl val="0"/>
      </c:catAx>
      <c:valAx>
        <c:axId val="655319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531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5F3E3-F235-449C-8CCC-8838C11342A1}"/>
              </a:ext>
            </a:extLst>
          </p:cNvPr>
          <p:cNvSpPr>
            <a:spLocks noGrp="1"/>
          </p:cNvSpPr>
          <p:nvPr>
            <p:ph type="ctrTitle"/>
          </p:nvPr>
        </p:nvSpPr>
        <p:spPr/>
        <p:txBody>
          <a:bodyPr/>
          <a:lstStyle/>
          <a:p>
            <a:r>
              <a:rPr lang="en-US"/>
              <a:t>comdirect | FB, IG, TW - gesamt</a:t>
            </a:r>
          </a:p>
        </p:txBody>
      </p:sp>
      <p:sp>
        <p:nvSpPr>
          <p:cNvPr id="3" name="Subtitle 2">
            <a:extLst>
              <a:ext uri="{FF2B5EF4-FFF2-40B4-BE49-F238E27FC236}">
                <a16:creationId xmlns:a16="http://schemas.microsoft.com/office/drawing/2014/main" id="{727DDAE9-FCFB-4DB5-B336-229077C9176C}"/>
              </a:ext>
            </a:extLst>
          </p:cNvPr>
          <p:cNvSpPr>
            <a:spLocks noGrp="1"/>
          </p:cNvSpPr>
          <p:nvPr>
            <p:ph type="subTitle" idx="1"/>
          </p:nvPr>
        </p:nvSpPr>
        <p:spPr/>
        <p:txBody>
          <a:bodyPr/>
          <a:lstStyle/>
          <a:p>
            <a:r>
              <a:rPr lang="en-US"/>
              <a:t>Macaw Germany Cologne GmbH</a:t>
            </a:r>
          </a:p>
        </p:txBody>
      </p:sp>
    </p:spTree>
    <p:extLst>
      <p:ext uri="{BB962C8B-B14F-4D97-AF65-F5344CB8AC3E}">
        <p14:creationId xmlns:p14="http://schemas.microsoft.com/office/powerpoint/2010/main" val="2762927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D4149-3C6B-415D-80F6-876AA10ECD8A}"/>
              </a:ext>
            </a:extLst>
          </p:cNvPr>
          <p:cNvSpPr>
            <a:spLocks noGrp="1"/>
          </p:cNvSpPr>
          <p:nvPr>
            <p:ph type="title"/>
          </p:nvPr>
        </p:nvSpPr>
        <p:spPr/>
        <p:txBody>
          <a:bodyPr/>
          <a:lstStyle/>
          <a:p>
            <a:r>
              <a:rPr lang="de-DE"/>
              <a:t>Overall Kanalübersicht FB/IG/TW | comdirect</a:t>
            </a:r>
            <a:endParaRPr lang="en-US"/>
          </a:p>
        </p:txBody>
      </p:sp>
      <p:graphicFrame>
        <p:nvGraphicFramePr>
          <p:cNvPr id="5" name="Table Placeholder 4">
            <a:extLst>
              <a:ext uri="{FF2B5EF4-FFF2-40B4-BE49-F238E27FC236}">
                <a16:creationId xmlns:a16="http://schemas.microsoft.com/office/drawing/2014/main" id="{40FE44DA-F64A-4058-8D89-6E6FFEC59BC3}"/>
              </a:ext>
            </a:extLst>
          </p:cNvPr>
          <p:cNvGraphicFramePr>
            <a:graphicFrameLocks noGrp="1"/>
          </p:cNvGraphicFramePr>
          <p:nvPr>
            <p:ph type="tbl" sz="quarter" idx="13"/>
            <p:extLst>
              <p:ext uri="{D42A27DB-BD31-4B8C-83A1-F6EECF244321}">
                <p14:modId xmlns:p14="http://schemas.microsoft.com/office/powerpoint/2010/main" val="3954341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55273424"/>
                    </a:ext>
                  </a:extLst>
                </a:gridCol>
                <a:gridCol w="987552">
                  <a:extLst>
                    <a:ext uri="{9D8B030D-6E8A-4147-A177-3AD203B41FA5}">
                      <a16:colId xmlns:a16="http://schemas.microsoft.com/office/drawing/2014/main" val="131139500"/>
                    </a:ext>
                  </a:extLst>
                </a:gridCol>
                <a:gridCol w="987552">
                  <a:extLst>
                    <a:ext uri="{9D8B030D-6E8A-4147-A177-3AD203B41FA5}">
                      <a16:colId xmlns:a16="http://schemas.microsoft.com/office/drawing/2014/main" val="1761168153"/>
                    </a:ext>
                  </a:extLst>
                </a:gridCol>
                <a:gridCol w="987552">
                  <a:extLst>
                    <a:ext uri="{9D8B030D-6E8A-4147-A177-3AD203B41FA5}">
                      <a16:colId xmlns:a16="http://schemas.microsoft.com/office/drawing/2014/main" val="1941233159"/>
                    </a:ext>
                  </a:extLst>
                </a:gridCol>
                <a:gridCol w="987552">
                  <a:extLst>
                    <a:ext uri="{9D8B030D-6E8A-4147-A177-3AD203B41FA5}">
                      <a16:colId xmlns:a16="http://schemas.microsoft.com/office/drawing/2014/main" val="1195887440"/>
                    </a:ext>
                  </a:extLst>
                </a:gridCol>
                <a:gridCol w="987552">
                  <a:extLst>
                    <a:ext uri="{9D8B030D-6E8A-4147-A177-3AD203B41FA5}">
                      <a16:colId xmlns:a16="http://schemas.microsoft.com/office/drawing/2014/main" val="345342884"/>
                    </a:ext>
                  </a:extLst>
                </a:gridCol>
                <a:gridCol w="987552">
                  <a:extLst>
                    <a:ext uri="{9D8B030D-6E8A-4147-A177-3AD203B41FA5}">
                      <a16:colId xmlns:a16="http://schemas.microsoft.com/office/drawing/2014/main" val="3728921097"/>
                    </a:ext>
                  </a:extLst>
                </a:gridCol>
              </a:tblGrid>
              <a:tr h="370840">
                <a:tc>
                  <a:txBody>
                    <a:bodyPr/>
                    <a:lstStyle/>
                    <a:p>
                      <a:r>
                        <a:rPr lang="en-US" sz="1000"/>
                        <a:t>Kanal</a:t>
                      </a:r>
                    </a:p>
                  </a:txBody>
                  <a:tcPr/>
                </a:tc>
                <a:tc>
                  <a:txBody>
                    <a:bodyPr/>
                    <a:lstStyle/>
                    <a:p>
                      <a:r>
                        <a:rPr lang="en-US" sz="1000"/>
                        <a:t>Follower</a:t>
                      </a:r>
                    </a:p>
                  </a:txBody>
                  <a:tcPr/>
                </a:tc>
                <a:tc>
                  <a:txBody>
                    <a:bodyPr/>
                    <a:lstStyle/>
                    <a:p>
                      <a:r>
                        <a:rPr lang="en-US" sz="1000"/>
                        <a:t>Neue Follower</a:t>
                      </a:r>
                    </a:p>
                  </a:txBody>
                  <a:tcPr/>
                </a:tc>
                <a:tc>
                  <a:txBody>
                    <a:bodyPr/>
                    <a:lstStyle/>
                    <a:p>
                      <a:r>
                        <a:rPr lang="en-US" sz="1000"/>
                        <a:t>Posts</a:t>
                      </a:r>
                    </a:p>
                  </a:txBody>
                  <a:tcPr/>
                </a:tc>
                <a:tc>
                  <a:txBody>
                    <a:bodyPr/>
                    <a:lstStyle/>
                    <a:p>
                      <a:r>
                        <a:rPr lang="en-US" sz="1000"/>
                        <a:t>Davon Reels</a:t>
                      </a:r>
                    </a:p>
                  </a:txBody>
                  <a:tcPr/>
                </a:tc>
                <a:tc>
                  <a:txBody>
                    <a:bodyPr/>
                    <a:lstStyle/>
                    <a:p>
                      <a:r>
                        <a:rPr lang="en-US" sz="1000"/>
                        <a:t>Stories</a:t>
                      </a:r>
                    </a:p>
                  </a:txBody>
                  <a:tcPr/>
                </a:tc>
                <a:tc>
                  <a:txBody>
                    <a:bodyPr/>
                    <a:lstStyle/>
                    <a:p>
                      <a:r>
                        <a:rPr lang="en-US" sz="1000"/>
                        <a:t>Engagement</a:t>
                      </a:r>
                    </a:p>
                  </a:txBody>
                  <a:tcPr/>
                </a:tc>
                <a:extLst>
                  <a:ext uri="{0D108BD9-81ED-4DB2-BD59-A6C34878D82A}">
                    <a16:rowId xmlns:a16="http://schemas.microsoft.com/office/drawing/2014/main" val="1425708017"/>
                  </a:ext>
                </a:extLst>
              </a:tr>
              <a:tr h="370840">
                <a:tc>
                  <a:txBody>
                    <a:bodyPr/>
                    <a:lstStyle/>
                    <a:p>
                      <a:r>
                        <a:rPr lang="en-US" sz="1000"/>
                        <a:t>Facebook</a:t>
                      </a:r>
                    </a:p>
                  </a:txBody>
                  <a:tcPr/>
                </a:tc>
                <a:tc>
                  <a:txBody>
                    <a:bodyPr/>
                    <a:lstStyle/>
                    <a:p>
                      <a:r>
                        <a:rPr lang="en-US" sz="1000"/>
                        <a:t>42610</a:t>
                      </a:r>
                    </a:p>
                  </a:txBody>
                  <a:tcPr/>
                </a:tc>
                <a:tc>
                  <a:txBody>
                    <a:bodyPr/>
                    <a:lstStyle/>
                    <a:p>
                      <a:r>
                        <a:rPr lang="en-US" sz="1000"/>
                        <a:t>1276</a:t>
                      </a:r>
                    </a:p>
                  </a:txBody>
                  <a:tcPr/>
                </a:tc>
                <a:tc>
                  <a:txBody>
                    <a:bodyPr/>
                    <a:lstStyle/>
                    <a:p>
                      <a:r>
                        <a:rPr lang="en-US" sz="1000"/>
                        <a:t>209</a:t>
                      </a:r>
                    </a:p>
                  </a:txBody>
                  <a:tcPr/>
                </a:tc>
                <a:tc>
                  <a:txBody>
                    <a:bodyPr/>
                    <a:lstStyle/>
                    <a:p>
                      <a:r>
                        <a:rPr lang="en-US" sz="1000"/>
                        <a:t>n/a</a:t>
                      </a:r>
                    </a:p>
                  </a:txBody>
                  <a:tcPr/>
                </a:tc>
                <a:tc>
                  <a:txBody>
                    <a:bodyPr/>
                    <a:lstStyle/>
                    <a:p>
                      <a:r>
                        <a:rPr lang="en-US" sz="1000"/>
                        <a:t>n/a</a:t>
                      </a:r>
                    </a:p>
                  </a:txBody>
                  <a:tcPr/>
                </a:tc>
                <a:tc>
                  <a:txBody>
                    <a:bodyPr/>
                    <a:lstStyle/>
                    <a:p>
                      <a:r>
                        <a:rPr lang="en-US" sz="1000"/>
                        <a:t>12798</a:t>
                      </a:r>
                    </a:p>
                  </a:txBody>
                  <a:tcPr/>
                </a:tc>
                <a:extLst>
                  <a:ext uri="{0D108BD9-81ED-4DB2-BD59-A6C34878D82A}">
                    <a16:rowId xmlns:a16="http://schemas.microsoft.com/office/drawing/2014/main" val="1031702031"/>
                  </a:ext>
                </a:extLst>
              </a:tr>
              <a:tr h="370840">
                <a:tc>
                  <a:txBody>
                    <a:bodyPr/>
                    <a:lstStyle/>
                    <a:p>
                      <a:r>
                        <a:rPr lang="en-US" sz="1000"/>
                        <a:t>Instagram</a:t>
                      </a:r>
                    </a:p>
                  </a:txBody>
                  <a:tcPr/>
                </a:tc>
                <a:tc>
                  <a:txBody>
                    <a:bodyPr/>
                    <a:lstStyle/>
                    <a:p>
                      <a:r>
                        <a:rPr lang="en-US" sz="1000"/>
                        <a:t>18806</a:t>
                      </a:r>
                    </a:p>
                  </a:txBody>
                  <a:tcPr/>
                </a:tc>
                <a:tc>
                  <a:txBody>
                    <a:bodyPr/>
                    <a:lstStyle/>
                    <a:p>
                      <a:r>
                        <a:rPr lang="en-US" sz="1000"/>
                        <a:t>485</a:t>
                      </a:r>
                    </a:p>
                  </a:txBody>
                  <a:tcPr/>
                </a:tc>
                <a:tc>
                  <a:txBody>
                    <a:bodyPr/>
                    <a:lstStyle/>
                    <a:p>
                      <a:r>
                        <a:rPr lang="en-US" sz="1000"/>
                        <a:t>209</a:t>
                      </a:r>
                    </a:p>
                  </a:txBody>
                  <a:tcPr/>
                </a:tc>
                <a:tc>
                  <a:txBody>
                    <a:bodyPr/>
                    <a:lstStyle/>
                    <a:p>
                      <a:r>
                        <a:rPr lang="en-US" sz="1000"/>
                        <a:t>54</a:t>
                      </a:r>
                    </a:p>
                  </a:txBody>
                  <a:tcPr/>
                </a:tc>
                <a:tc>
                  <a:txBody>
                    <a:bodyPr/>
                    <a:lstStyle/>
                    <a:p>
                      <a:r>
                        <a:rPr lang="en-US" sz="1000"/>
                        <a:t>446</a:t>
                      </a:r>
                    </a:p>
                  </a:txBody>
                  <a:tcPr/>
                </a:tc>
                <a:tc>
                  <a:txBody>
                    <a:bodyPr/>
                    <a:lstStyle/>
                    <a:p>
                      <a:r>
                        <a:rPr lang="en-US" sz="1000"/>
                        <a:t>15803</a:t>
                      </a:r>
                    </a:p>
                  </a:txBody>
                  <a:tcPr/>
                </a:tc>
                <a:extLst>
                  <a:ext uri="{0D108BD9-81ED-4DB2-BD59-A6C34878D82A}">
                    <a16:rowId xmlns:a16="http://schemas.microsoft.com/office/drawing/2014/main" val="2953253070"/>
                  </a:ext>
                </a:extLst>
              </a:tr>
              <a:tr h="370840">
                <a:tc>
                  <a:txBody>
                    <a:bodyPr/>
                    <a:lstStyle/>
                    <a:p>
                      <a:r>
                        <a:rPr lang="en-US" sz="1000"/>
                        <a:t>Twitter</a:t>
                      </a:r>
                    </a:p>
                  </a:txBody>
                  <a:tcPr/>
                </a:tc>
                <a:tc>
                  <a:txBody>
                    <a:bodyPr/>
                    <a:lstStyle/>
                    <a:p>
                      <a:r>
                        <a:rPr lang="en-US" sz="1000"/>
                        <a:t>12371</a:t>
                      </a:r>
                    </a:p>
                  </a:txBody>
                  <a:tcPr/>
                </a:tc>
                <a:tc>
                  <a:txBody>
                    <a:bodyPr/>
                    <a:lstStyle/>
                    <a:p>
                      <a:r>
                        <a:rPr lang="en-US" sz="1000"/>
                        <a:t>-125</a:t>
                      </a:r>
                    </a:p>
                  </a:txBody>
                  <a:tcPr/>
                </a:tc>
                <a:tc>
                  <a:txBody>
                    <a:bodyPr/>
                    <a:lstStyle/>
                    <a:p>
                      <a:r>
                        <a:rPr lang="en-US" sz="1000"/>
                        <a:t>110</a:t>
                      </a:r>
                    </a:p>
                  </a:txBody>
                  <a:tcPr/>
                </a:tc>
                <a:tc>
                  <a:txBody>
                    <a:bodyPr/>
                    <a:lstStyle/>
                    <a:p>
                      <a:r>
                        <a:rPr lang="en-US" sz="1000"/>
                        <a:t>n/a</a:t>
                      </a:r>
                    </a:p>
                  </a:txBody>
                  <a:tcPr/>
                </a:tc>
                <a:tc>
                  <a:txBody>
                    <a:bodyPr/>
                    <a:lstStyle/>
                    <a:p>
                      <a:r>
                        <a:rPr lang="en-US" sz="1000"/>
                        <a:t>n/a</a:t>
                      </a:r>
                    </a:p>
                  </a:txBody>
                  <a:tcPr/>
                </a:tc>
                <a:tc>
                  <a:txBody>
                    <a:bodyPr/>
                    <a:lstStyle/>
                    <a:p>
                      <a:r>
                        <a:rPr lang="en-US" sz="1000"/>
                        <a:t>365</a:t>
                      </a:r>
                    </a:p>
                  </a:txBody>
                  <a:tcPr/>
                </a:tc>
                <a:extLst>
                  <a:ext uri="{0D108BD9-81ED-4DB2-BD59-A6C34878D82A}">
                    <a16:rowId xmlns:a16="http://schemas.microsoft.com/office/drawing/2014/main" val="1844214134"/>
                  </a:ext>
                </a:extLst>
              </a:tr>
            </a:tbl>
          </a:graphicData>
        </a:graphic>
      </p:graphicFrame>
      <p:sp>
        <p:nvSpPr>
          <p:cNvPr id="4" name="Text Placeholder 3">
            <a:extLst>
              <a:ext uri="{FF2B5EF4-FFF2-40B4-BE49-F238E27FC236}">
                <a16:creationId xmlns:a16="http://schemas.microsoft.com/office/drawing/2014/main" id="{A6BDBD1D-38AA-4443-B3B5-1AE22E8994A7}"/>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1726484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1B56A-9D0E-4381-A815-40D7DC26E699}"/>
              </a:ext>
            </a:extLst>
          </p:cNvPr>
          <p:cNvSpPr>
            <a:spLocks noGrp="1"/>
          </p:cNvSpPr>
          <p:nvPr>
            <p:ph type="title"/>
          </p:nvPr>
        </p:nvSpPr>
        <p:spPr/>
        <p:txBody>
          <a:bodyPr/>
          <a:lstStyle/>
          <a:p>
            <a:r>
              <a:rPr lang="en-US"/>
              <a:t>Overall ⌀ Post ER | comdirect</a:t>
            </a:r>
          </a:p>
        </p:txBody>
      </p:sp>
      <p:graphicFrame>
        <p:nvGraphicFramePr>
          <p:cNvPr id="5" name="Table Placeholder 4">
            <a:extLst>
              <a:ext uri="{FF2B5EF4-FFF2-40B4-BE49-F238E27FC236}">
                <a16:creationId xmlns:a16="http://schemas.microsoft.com/office/drawing/2014/main" id="{A1EF0DF7-CF9C-47EC-816C-37B780EA91A9}"/>
              </a:ext>
            </a:extLst>
          </p:cNvPr>
          <p:cNvGraphicFramePr>
            <a:graphicFrameLocks noGrp="1"/>
          </p:cNvGraphicFramePr>
          <p:nvPr>
            <p:ph type="tbl" sz="quarter" idx="13"/>
            <p:extLst>
              <p:ext uri="{D42A27DB-BD31-4B8C-83A1-F6EECF244321}">
                <p14:modId xmlns:p14="http://schemas.microsoft.com/office/powerpoint/2010/main" val="1628589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431537">
                  <a:extLst>
                    <a:ext uri="{9D8B030D-6E8A-4147-A177-3AD203B41FA5}">
                      <a16:colId xmlns:a16="http://schemas.microsoft.com/office/drawing/2014/main" val="1352530611"/>
                    </a:ext>
                  </a:extLst>
                </a:gridCol>
                <a:gridCol w="2715768">
                  <a:extLst>
                    <a:ext uri="{9D8B030D-6E8A-4147-A177-3AD203B41FA5}">
                      <a16:colId xmlns:a16="http://schemas.microsoft.com/office/drawing/2014/main" val="1141007948"/>
                    </a:ext>
                  </a:extLst>
                </a:gridCol>
              </a:tblGrid>
              <a:tr h="370840">
                <a:tc>
                  <a:txBody>
                    <a:bodyPr/>
                    <a:lstStyle/>
                    <a:p>
                      <a:r>
                        <a:rPr lang="en-US" sz="1000"/>
                        <a:t>Kanal</a:t>
                      </a:r>
                    </a:p>
                  </a:txBody>
                  <a:tcPr/>
                </a:tc>
                <a:tc>
                  <a:txBody>
                    <a:bodyPr/>
                    <a:lstStyle/>
                    <a:p>
                      <a:r>
                        <a:rPr lang="en-US" sz="1000"/>
                        <a:t>ER</a:t>
                      </a:r>
                    </a:p>
                  </a:txBody>
                  <a:tcPr/>
                </a:tc>
                <a:extLst>
                  <a:ext uri="{0D108BD9-81ED-4DB2-BD59-A6C34878D82A}">
                    <a16:rowId xmlns:a16="http://schemas.microsoft.com/office/drawing/2014/main" val="1588181842"/>
                  </a:ext>
                </a:extLst>
              </a:tr>
              <a:tr h="370840">
                <a:tc>
                  <a:txBody>
                    <a:bodyPr/>
                    <a:lstStyle/>
                    <a:p>
                      <a:r>
                        <a:rPr lang="en-US" sz="1000"/>
                        <a:t>facebook</a:t>
                      </a:r>
                    </a:p>
                  </a:txBody>
                  <a:tcPr/>
                </a:tc>
                <a:tc>
                  <a:txBody>
                    <a:bodyPr/>
                    <a:lstStyle/>
                    <a:p>
                      <a:r>
                        <a:rPr lang="en-US" sz="1000"/>
                        <a:t>0.37649672728397 %</a:t>
                      </a:r>
                    </a:p>
                  </a:txBody>
                  <a:tcPr/>
                </a:tc>
                <a:extLst>
                  <a:ext uri="{0D108BD9-81ED-4DB2-BD59-A6C34878D82A}">
                    <a16:rowId xmlns:a16="http://schemas.microsoft.com/office/drawing/2014/main" val="2676050525"/>
                  </a:ext>
                </a:extLst>
              </a:tr>
              <a:tr h="370840">
                <a:tc>
                  <a:txBody>
                    <a:bodyPr/>
                    <a:lstStyle/>
                    <a:p>
                      <a:r>
                        <a:rPr lang="en-US" sz="1000"/>
                        <a:t>instagram</a:t>
                      </a:r>
                    </a:p>
                  </a:txBody>
                  <a:tcPr/>
                </a:tc>
                <a:tc>
                  <a:txBody>
                    <a:bodyPr/>
                    <a:lstStyle/>
                    <a:p>
                      <a:r>
                        <a:rPr lang="en-US" sz="1000"/>
                        <a:t>2.0866233224357 %</a:t>
                      </a:r>
                    </a:p>
                  </a:txBody>
                  <a:tcPr/>
                </a:tc>
                <a:extLst>
                  <a:ext uri="{0D108BD9-81ED-4DB2-BD59-A6C34878D82A}">
                    <a16:rowId xmlns:a16="http://schemas.microsoft.com/office/drawing/2014/main" val="2767288839"/>
                  </a:ext>
                </a:extLst>
              </a:tr>
              <a:tr h="370840">
                <a:tc>
                  <a:txBody>
                    <a:bodyPr/>
                    <a:lstStyle/>
                    <a:p>
                      <a:r>
                        <a:rPr lang="en-US" sz="1000"/>
                        <a:t>twitter</a:t>
                      </a:r>
                    </a:p>
                  </a:txBody>
                  <a:tcPr/>
                </a:tc>
                <a:tc>
                  <a:txBody>
                    <a:bodyPr/>
                    <a:lstStyle/>
                    <a:p>
                      <a:r>
                        <a:rPr lang="en-US" sz="1000"/>
                        <a:t>0.2639 %</a:t>
                      </a:r>
                    </a:p>
                  </a:txBody>
                  <a:tcPr/>
                </a:tc>
                <a:extLst>
                  <a:ext uri="{0D108BD9-81ED-4DB2-BD59-A6C34878D82A}">
                    <a16:rowId xmlns:a16="http://schemas.microsoft.com/office/drawing/2014/main" val="509985528"/>
                  </a:ext>
                </a:extLst>
              </a:tr>
            </a:tbl>
          </a:graphicData>
        </a:graphic>
      </p:graphicFrame>
      <p:sp>
        <p:nvSpPr>
          <p:cNvPr id="4" name="Text Placeholder 3">
            <a:extLst>
              <a:ext uri="{FF2B5EF4-FFF2-40B4-BE49-F238E27FC236}">
                <a16:creationId xmlns:a16="http://schemas.microsoft.com/office/drawing/2014/main" id="{343A64A7-DBD5-4B62-80F0-A9FA1C3138C5}"/>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28501394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05BE6-D340-42F6-9AFA-BE032A6C05E1}"/>
              </a:ext>
            </a:extLst>
          </p:cNvPr>
          <p:cNvSpPr>
            <a:spLocks noGrp="1"/>
          </p:cNvSpPr>
          <p:nvPr>
            <p:ph type="title"/>
          </p:nvPr>
        </p:nvSpPr>
        <p:spPr/>
        <p:txBody>
          <a:bodyPr/>
          <a:lstStyle/>
          <a:p>
            <a:r>
              <a:rPr lang="en-US"/>
              <a:t>Overall ⌀ Daily Engagement Rate FB/IG/TW (organic &amp; paid) | comdirect</a:t>
            </a:r>
          </a:p>
        </p:txBody>
      </p:sp>
      <p:graphicFrame>
        <p:nvGraphicFramePr>
          <p:cNvPr id="6" name="Chart Placeholder 5">
            <a:extLst>
              <a:ext uri="{FF2B5EF4-FFF2-40B4-BE49-F238E27FC236}">
                <a16:creationId xmlns:a16="http://schemas.microsoft.com/office/drawing/2014/main" id="{F79C907B-C7E6-4F84-BBFD-B7FDEB19E4E9}"/>
              </a:ext>
            </a:extLst>
          </p:cNvPr>
          <p:cNvGraphicFramePr>
            <a:graphicFrameLocks noGrp="1"/>
          </p:cNvGraphicFramePr>
          <p:nvPr>
            <p:ph type="chart" sz="quarter" idx="13"/>
            <p:extLst>
              <p:ext uri="{D42A27DB-BD31-4B8C-83A1-F6EECF244321}">
                <p14:modId xmlns:p14="http://schemas.microsoft.com/office/powerpoint/2010/main" val="41238858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83A197-D625-469E-95F5-6E5339762A25}"/>
              </a:ext>
            </a:extLst>
          </p:cNvPr>
          <p:cNvSpPr>
            <a:spLocks noGrp="1"/>
          </p:cNvSpPr>
          <p:nvPr>
            <p:ph type="body" sz="quarter" idx="14"/>
          </p:nvPr>
        </p:nvSpPr>
        <p:spPr/>
        <p:txBody>
          <a:bodyPr/>
          <a:lstStyle/>
          <a:p>
            <a:r>
              <a:rPr lang="en-US"/>
              <a:t>01.01.2022 - 31.12.2022</a:t>
            </a:r>
          </a:p>
        </p:txBody>
      </p:sp>
      <p:sp>
        <p:nvSpPr>
          <p:cNvPr id="5" name="Footer Placeholder 4">
            <a:extLst>
              <a:ext uri="{FF2B5EF4-FFF2-40B4-BE49-F238E27FC236}">
                <a16:creationId xmlns:a16="http://schemas.microsoft.com/office/drawing/2014/main" id="{6C1CA103-54A5-4794-8D08-A9CE19D091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9230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B8E3A-6497-4C84-AA2F-B6944C74C2B8}"/>
              </a:ext>
            </a:extLst>
          </p:cNvPr>
          <p:cNvSpPr>
            <a:spLocks noGrp="1"/>
          </p:cNvSpPr>
          <p:nvPr>
            <p:ph type="title"/>
          </p:nvPr>
        </p:nvSpPr>
        <p:spPr/>
        <p:txBody>
          <a:bodyPr/>
          <a:lstStyle/>
          <a:p>
            <a:r>
              <a:rPr lang="en-US"/>
              <a:t>Facebook Fans or Followers Total | comdirect</a:t>
            </a:r>
          </a:p>
        </p:txBody>
      </p:sp>
      <p:graphicFrame>
        <p:nvGraphicFramePr>
          <p:cNvPr id="6" name="Chart Placeholder 5">
            <a:extLst>
              <a:ext uri="{FF2B5EF4-FFF2-40B4-BE49-F238E27FC236}">
                <a16:creationId xmlns:a16="http://schemas.microsoft.com/office/drawing/2014/main" id="{013039D8-4960-4228-8975-EDC8A57D0B47}"/>
              </a:ext>
            </a:extLst>
          </p:cNvPr>
          <p:cNvGraphicFramePr>
            <a:graphicFrameLocks noGrp="1"/>
          </p:cNvGraphicFramePr>
          <p:nvPr>
            <p:ph type="chart" sz="quarter" idx="13"/>
            <p:extLst>
              <p:ext uri="{D42A27DB-BD31-4B8C-83A1-F6EECF244321}">
                <p14:modId xmlns:p14="http://schemas.microsoft.com/office/powerpoint/2010/main" val="2812586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D94EDA-8FD5-4888-BC0D-E709244574BA}"/>
              </a:ext>
            </a:extLst>
          </p:cNvPr>
          <p:cNvSpPr>
            <a:spLocks noGrp="1"/>
          </p:cNvSpPr>
          <p:nvPr>
            <p:ph type="body" sz="quarter" idx="14"/>
          </p:nvPr>
        </p:nvSpPr>
        <p:spPr/>
        <p:txBody>
          <a:bodyPr/>
          <a:lstStyle/>
          <a:p>
            <a:r>
              <a:rPr lang="en-US"/>
              <a:t>01.01.2022 - 31.12.2022</a:t>
            </a:r>
          </a:p>
        </p:txBody>
      </p:sp>
      <p:sp>
        <p:nvSpPr>
          <p:cNvPr id="5" name="Footer Placeholder 4">
            <a:extLst>
              <a:ext uri="{FF2B5EF4-FFF2-40B4-BE49-F238E27FC236}">
                <a16:creationId xmlns:a16="http://schemas.microsoft.com/office/drawing/2014/main" id="{9CF99FEA-2060-48AF-B8C8-A9966EFFF9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0319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A4984-7EF8-4794-A13C-A884E20DAEF5}"/>
              </a:ext>
            </a:extLst>
          </p:cNvPr>
          <p:cNvSpPr>
            <a:spLocks noGrp="1"/>
          </p:cNvSpPr>
          <p:nvPr>
            <p:ph type="title"/>
          </p:nvPr>
        </p:nvSpPr>
        <p:spPr/>
        <p:txBody>
          <a:bodyPr/>
          <a:lstStyle/>
          <a:p>
            <a:r>
              <a:rPr lang="en-US"/>
              <a:t>Instagram Followers Total | comdirect</a:t>
            </a:r>
          </a:p>
        </p:txBody>
      </p:sp>
      <p:graphicFrame>
        <p:nvGraphicFramePr>
          <p:cNvPr id="6" name="Chart Placeholder 5">
            <a:extLst>
              <a:ext uri="{FF2B5EF4-FFF2-40B4-BE49-F238E27FC236}">
                <a16:creationId xmlns:a16="http://schemas.microsoft.com/office/drawing/2014/main" id="{EE2B0FAF-01E3-471C-9B38-930E2E25B6F7}"/>
              </a:ext>
            </a:extLst>
          </p:cNvPr>
          <p:cNvGraphicFramePr>
            <a:graphicFrameLocks noGrp="1"/>
          </p:cNvGraphicFramePr>
          <p:nvPr>
            <p:ph type="chart" sz="quarter" idx="13"/>
            <p:extLst>
              <p:ext uri="{D42A27DB-BD31-4B8C-83A1-F6EECF244321}">
                <p14:modId xmlns:p14="http://schemas.microsoft.com/office/powerpoint/2010/main" val="37612215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3D2330-DAE3-4F4E-8114-59DC85FE7E9D}"/>
              </a:ext>
            </a:extLst>
          </p:cNvPr>
          <p:cNvSpPr>
            <a:spLocks noGrp="1"/>
          </p:cNvSpPr>
          <p:nvPr>
            <p:ph type="body" sz="quarter" idx="14"/>
          </p:nvPr>
        </p:nvSpPr>
        <p:spPr/>
        <p:txBody>
          <a:bodyPr/>
          <a:lstStyle/>
          <a:p>
            <a:r>
              <a:rPr lang="en-US"/>
              <a:t>01.01.2022 - 31.12.2022</a:t>
            </a:r>
          </a:p>
        </p:txBody>
      </p:sp>
      <p:sp>
        <p:nvSpPr>
          <p:cNvPr id="5" name="Footer Placeholder 4">
            <a:extLst>
              <a:ext uri="{FF2B5EF4-FFF2-40B4-BE49-F238E27FC236}">
                <a16:creationId xmlns:a16="http://schemas.microsoft.com/office/drawing/2014/main" id="{DE5CB94F-ADAE-4EEB-A76B-4DBEA677CF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156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5D2C6-CB3C-444D-AA55-3C4706BDB19A}"/>
              </a:ext>
            </a:extLst>
          </p:cNvPr>
          <p:cNvSpPr>
            <a:spLocks noGrp="1"/>
          </p:cNvSpPr>
          <p:nvPr>
            <p:ph type="title"/>
          </p:nvPr>
        </p:nvSpPr>
        <p:spPr/>
        <p:txBody>
          <a:bodyPr/>
          <a:lstStyle/>
          <a:p>
            <a:r>
              <a:rPr lang="en-US"/>
              <a:t>Overall Custom Fans Change Rate MoM | comdirect</a:t>
            </a:r>
          </a:p>
        </p:txBody>
      </p:sp>
      <p:graphicFrame>
        <p:nvGraphicFramePr>
          <p:cNvPr id="6" name="Chart Placeholder 5">
            <a:extLst>
              <a:ext uri="{FF2B5EF4-FFF2-40B4-BE49-F238E27FC236}">
                <a16:creationId xmlns:a16="http://schemas.microsoft.com/office/drawing/2014/main" id="{8232A06A-7592-47CB-AAD4-FC6687FBB771}"/>
              </a:ext>
            </a:extLst>
          </p:cNvPr>
          <p:cNvGraphicFramePr>
            <a:graphicFrameLocks noGrp="1"/>
          </p:cNvGraphicFramePr>
          <p:nvPr>
            <p:ph type="chart" sz="quarter" idx="13"/>
            <p:extLst>
              <p:ext uri="{D42A27DB-BD31-4B8C-83A1-F6EECF244321}">
                <p14:modId xmlns:p14="http://schemas.microsoft.com/office/powerpoint/2010/main" val="5225024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35B773-8355-4B8E-88C0-F2AF61043C84}"/>
              </a:ext>
            </a:extLst>
          </p:cNvPr>
          <p:cNvSpPr>
            <a:spLocks noGrp="1"/>
          </p:cNvSpPr>
          <p:nvPr>
            <p:ph type="body" sz="quarter" idx="14"/>
          </p:nvPr>
        </p:nvSpPr>
        <p:spPr/>
        <p:txBody>
          <a:bodyPr/>
          <a:lstStyle/>
          <a:p>
            <a:r>
              <a:rPr lang="en-US"/>
              <a:t>01.01.2022 - 31.12.2022</a:t>
            </a:r>
          </a:p>
        </p:txBody>
      </p:sp>
      <p:sp>
        <p:nvSpPr>
          <p:cNvPr id="5" name="Footer Placeholder 4">
            <a:extLst>
              <a:ext uri="{FF2B5EF4-FFF2-40B4-BE49-F238E27FC236}">
                <a16:creationId xmlns:a16="http://schemas.microsoft.com/office/drawing/2014/main" id="{D0AE7121-F18C-423A-A3B8-222816D0DC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2824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30D73-32B4-4C78-89B9-DD00B24CBAB3}"/>
              </a:ext>
            </a:extLst>
          </p:cNvPr>
          <p:cNvSpPr>
            <a:spLocks noGrp="1"/>
          </p:cNvSpPr>
          <p:nvPr>
            <p:ph type="title"/>
          </p:nvPr>
        </p:nvSpPr>
        <p:spPr/>
        <p:txBody>
          <a:bodyPr/>
          <a:lstStyle/>
          <a:p>
            <a:r>
              <a:rPr lang="en-US"/>
              <a:t>Facebook Custom Engagement Rate KPI | comdirect</a:t>
            </a:r>
          </a:p>
        </p:txBody>
      </p:sp>
      <p:graphicFrame>
        <p:nvGraphicFramePr>
          <p:cNvPr id="6" name="Chart Placeholder 5">
            <a:extLst>
              <a:ext uri="{FF2B5EF4-FFF2-40B4-BE49-F238E27FC236}">
                <a16:creationId xmlns:a16="http://schemas.microsoft.com/office/drawing/2014/main" id="{32664775-8AE4-4B06-9735-E348E73043FD}"/>
              </a:ext>
            </a:extLst>
          </p:cNvPr>
          <p:cNvGraphicFramePr>
            <a:graphicFrameLocks noGrp="1"/>
          </p:cNvGraphicFramePr>
          <p:nvPr>
            <p:ph type="chart" sz="quarter" idx="13"/>
            <p:extLst>
              <p:ext uri="{D42A27DB-BD31-4B8C-83A1-F6EECF244321}">
                <p14:modId xmlns:p14="http://schemas.microsoft.com/office/powerpoint/2010/main" val="36567472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12B17F-6052-40FE-ACFA-1FBB4F32FCAA}"/>
              </a:ext>
            </a:extLst>
          </p:cNvPr>
          <p:cNvSpPr>
            <a:spLocks noGrp="1"/>
          </p:cNvSpPr>
          <p:nvPr>
            <p:ph type="body" sz="quarter" idx="14"/>
          </p:nvPr>
        </p:nvSpPr>
        <p:spPr/>
        <p:txBody>
          <a:bodyPr/>
          <a:lstStyle/>
          <a:p>
            <a:r>
              <a:rPr lang="en-US"/>
              <a:t>01.01.2022 - 31.12.2022</a:t>
            </a:r>
          </a:p>
        </p:txBody>
      </p:sp>
      <p:sp>
        <p:nvSpPr>
          <p:cNvPr id="5" name="Footer Placeholder 4">
            <a:extLst>
              <a:ext uri="{FF2B5EF4-FFF2-40B4-BE49-F238E27FC236}">
                <a16:creationId xmlns:a16="http://schemas.microsoft.com/office/drawing/2014/main" id="{0D379DF6-DA08-4B72-8050-F0E2893C94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3643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34964-626A-4A53-9944-952223BE61BA}"/>
              </a:ext>
            </a:extLst>
          </p:cNvPr>
          <p:cNvSpPr>
            <a:spLocks noGrp="1"/>
          </p:cNvSpPr>
          <p:nvPr>
            <p:ph type="title"/>
          </p:nvPr>
        </p:nvSpPr>
        <p:spPr/>
        <p:txBody>
          <a:bodyPr/>
          <a:lstStyle/>
          <a:p>
            <a:r>
              <a:rPr lang="en-US"/>
              <a:t>Instagram Custom Engagement Rate KPI | comdirect</a:t>
            </a:r>
          </a:p>
        </p:txBody>
      </p:sp>
      <p:graphicFrame>
        <p:nvGraphicFramePr>
          <p:cNvPr id="6" name="Chart Placeholder 5">
            <a:extLst>
              <a:ext uri="{FF2B5EF4-FFF2-40B4-BE49-F238E27FC236}">
                <a16:creationId xmlns:a16="http://schemas.microsoft.com/office/drawing/2014/main" id="{887FB353-D46A-40A4-AEEC-4288ACF30BBF}"/>
              </a:ext>
            </a:extLst>
          </p:cNvPr>
          <p:cNvGraphicFramePr>
            <a:graphicFrameLocks noGrp="1"/>
          </p:cNvGraphicFramePr>
          <p:nvPr>
            <p:ph type="chart" sz="quarter" idx="13"/>
            <p:extLst>
              <p:ext uri="{D42A27DB-BD31-4B8C-83A1-F6EECF244321}">
                <p14:modId xmlns:p14="http://schemas.microsoft.com/office/powerpoint/2010/main" val="14769625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915A52-0914-4EE8-97AA-EB545B357A9E}"/>
              </a:ext>
            </a:extLst>
          </p:cNvPr>
          <p:cNvSpPr>
            <a:spLocks noGrp="1"/>
          </p:cNvSpPr>
          <p:nvPr>
            <p:ph type="body" sz="quarter" idx="14"/>
          </p:nvPr>
        </p:nvSpPr>
        <p:spPr/>
        <p:txBody>
          <a:bodyPr/>
          <a:lstStyle/>
          <a:p>
            <a:r>
              <a:rPr lang="en-US"/>
              <a:t>01.01.2022 - 31.12.2022</a:t>
            </a:r>
          </a:p>
        </p:txBody>
      </p:sp>
      <p:sp>
        <p:nvSpPr>
          <p:cNvPr id="5" name="Footer Placeholder 4">
            <a:extLst>
              <a:ext uri="{FF2B5EF4-FFF2-40B4-BE49-F238E27FC236}">
                <a16:creationId xmlns:a16="http://schemas.microsoft.com/office/drawing/2014/main" id="{86E278B2-2A9D-4F71-9557-17BB283291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5347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C2E61-41E7-4008-9637-E2B80CDD61A5}"/>
              </a:ext>
            </a:extLst>
          </p:cNvPr>
          <p:cNvSpPr>
            <a:spLocks noGrp="1"/>
          </p:cNvSpPr>
          <p:nvPr>
            <p:ph type="title"/>
          </p:nvPr>
        </p:nvSpPr>
        <p:spPr/>
        <p:txBody>
          <a:bodyPr/>
          <a:lstStyle/>
          <a:p>
            <a:r>
              <a:rPr lang="en-US"/>
              <a:t>Overall Fanwachstum FB/IG/TW | comdirect</a:t>
            </a:r>
          </a:p>
        </p:txBody>
      </p:sp>
      <p:graphicFrame>
        <p:nvGraphicFramePr>
          <p:cNvPr id="6" name="Chart Placeholder 5">
            <a:extLst>
              <a:ext uri="{FF2B5EF4-FFF2-40B4-BE49-F238E27FC236}">
                <a16:creationId xmlns:a16="http://schemas.microsoft.com/office/drawing/2014/main" id="{17EEDCF3-EF04-46DC-9ED3-F5C6962EAD9B}"/>
              </a:ext>
            </a:extLst>
          </p:cNvPr>
          <p:cNvGraphicFramePr>
            <a:graphicFrameLocks noGrp="1"/>
          </p:cNvGraphicFramePr>
          <p:nvPr>
            <p:ph type="chart" sz="quarter" idx="13"/>
            <p:extLst>
              <p:ext uri="{D42A27DB-BD31-4B8C-83A1-F6EECF244321}">
                <p14:modId xmlns:p14="http://schemas.microsoft.com/office/powerpoint/2010/main" val="41833031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CAED31-BA5D-4869-99C6-4B8F32AA74A2}"/>
              </a:ext>
            </a:extLst>
          </p:cNvPr>
          <p:cNvSpPr>
            <a:spLocks noGrp="1"/>
          </p:cNvSpPr>
          <p:nvPr>
            <p:ph type="body" sz="quarter" idx="14"/>
          </p:nvPr>
        </p:nvSpPr>
        <p:spPr/>
        <p:txBody>
          <a:bodyPr/>
          <a:lstStyle/>
          <a:p>
            <a:r>
              <a:rPr lang="en-US"/>
              <a:t>01.01.2022 - 31.12.2022</a:t>
            </a:r>
          </a:p>
        </p:txBody>
      </p:sp>
      <p:sp>
        <p:nvSpPr>
          <p:cNvPr id="5" name="Footer Placeholder 4">
            <a:extLst>
              <a:ext uri="{FF2B5EF4-FFF2-40B4-BE49-F238E27FC236}">
                <a16:creationId xmlns:a16="http://schemas.microsoft.com/office/drawing/2014/main" id="{75E3106B-EDF0-4FF3-A69C-37CFDBCA85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68055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B9184-4960-4677-9049-567747CAFF3D}"/>
              </a:ext>
            </a:extLst>
          </p:cNvPr>
          <p:cNvSpPr>
            <a:spLocks noGrp="1"/>
          </p:cNvSpPr>
          <p:nvPr>
            <p:ph type="title"/>
          </p:nvPr>
        </p:nvSpPr>
        <p:spPr/>
        <p:txBody>
          <a:bodyPr/>
          <a:lstStyle/>
          <a:p>
            <a:r>
              <a:rPr lang="de-DE"/>
              <a:t>Facebook Organische, virale und bezahlte Page Reichweite | comdirect</a:t>
            </a:r>
            <a:endParaRPr lang="en-US"/>
          </a:p>
        </p:txBody>
      </p:sp>
      <p:graphicFrame>
        <p:nvGraphicFramePr>
          <p:cNvPr id="6" name="Chart Placeholder 5">
            <a:extLst>
              <a:ext uri="{FF2B5EF4-FFF2-40B4-BE49-F238E27FC236}">
                <a16:creationId xmlns:a16="http://schemas.microsoft.com/office/drawing/2014/main" id="{F9AD4D3E-5C87-4CF3-BF1B-D8B663BA342E}"/>
              </a:ext>
            </a:extLst>
          </p:cNvPr>
          <p:cNvGraphicFramePr>
            <a:graphicFrameLocks noGrp="1"/>
          </p:cNvGraphicFramePr>
          <p:nvPr>
            <p:ph type="chart" sz="quarter" idx="13"/>
            <p:extLst>
              <p:ext uri="{D42A27DB-BD31-4B8C-83A1-F6EECF244321}">
                <p14:modId xmlns:p14="http://schemas.microsoft.com/office/powerpoint/2010/main" val="1518446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91851B-63FC-4181-8C00-F587047694D3}"/>
              </a:ext>
            </a:extLst>
          </p:cNvPr>
          <p:cNvSpPr>
            <a:spLocks noGrp="1"/>
          </p:cNvSpPr>
          <p:nvPr>
            <p:ph type="body" sz="quarter" idx="14"/>
          </p:nvPr>
        </p:nvSpPr>
        <p:spPr/>
        <p:txBody>
          <a:bodyPr/>
          <a:lstStyle/>
          <a:p>
            <a:r>
              <a:rPr lang="en-US"/>
              <a:t>01.01.2022 - 31.12.2022</a:t>
            </a:r>
          </a:p>
        </p:txBody>
      </p:sp>
      <p:sp>
        <p:nvSpPr>
          <p:cNvPr id="5" name="Footer Placeholder 4">
            <a:extLst>
              <a:ext uri="{FF2B5EF4-FFF2-40B4-BE49-F238E27FC236}">
                <a16:creationId xmlns:a16="http://schemas.microsoft.com/office/drawing/2014/main" id="{A8F28D98-508A-497B-A4F7-2B4F777053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8066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C1A6B-E6DE-4B72-A3E9-F5B3294333A5}"/>
              </a:ext>
            </a:extLst>
          </p:cNvPr>
          <p:cNvSpPr>
            <a:spLocks noGrp="1"/>
          </p:cNvSpPr>
          <p:nvPr>
            <p:ph type="title"/>
          </p:nvPr>
        </p:nvSpPr>
        <p:spPr/>
        <p:txBody>
          <a:bodyPr/>
          <a:lstStyle/>
          <a:p>
            <a:r>
              <a:rPr lang="en-US"/>
              <a:t>Facebook Format-Verteilung | comdirect</a:t>
            </a:r>
          </a:p>
        </p:txBody>
      </p:sp>
      <p:graphicFrame>
        <p:nvGraphicFramePr>
          <p:cNvPr id="6" name="Chart Placeholder 5">
            <a:extLst>
              <a:ext uri="{FF2B5EF4-FFF2-40B4-BE49-F238E27FC236}">
                <a16:creationId xmlns:a16="http://schemas.microsoft.com/office/drawing/2014/main" id="{3BEC4D99-1992-48C1-9E25-D4A52BCA8C4E}"/>
              </a:ext>
            </a:extLst>
          </p:cNvPr>
          <p:cNvGraphicFramePr>
            <a:graphicFrameLocks noGrp="1"/>
          </p:cNvGraphicFramePr>
          <p:nvPr>
            <p:ph type="chart" sz="quarter" idx="13"/>
            <p:extLst>
              <p:ext uri="{D42A27DB-BD31-4B8C-83A1-F6EECF244321}">
                <p14:modId xmlns:p14="http://schemas.microsoft.com/office/powerpoint/2010/main" val="108530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3542D3-3327-4A92-9DD7-41413584477B}"/>
              </a:ext>
            </a:extLst>
          </p:cNvPr>
          <p:cNvSpPr>
            <a:spLocks noGrp="1"/>
          </p:cNvSpPr>
          <p:nvPr>
            <p:ph type="body" sz="quarter" idx="14"/>
          </p:nvPr>
        </p:nvSpPr>
        <p:spPr/>
        <p:txBody>
          <a:bodyPr/>
          <a:lstStyle/>
          <a:p>
            <a:r>
              <a:rPr lang="en-US"/>
              <a:t>01.01.2022 - 31.12.2022</a:t>
            </a:r>
          </a:p>
        </p:txBody>
      </p:sp>
      <p:sp>
        <p:nvSpPr>
          <p:cNvPr id="5" name="Footer Placeholder 4">
            <a:extLst>
              <a:ext uri="{FF2B5EF4-FFF2-40B4-BE49-F238E27FC236}">
                <a16:creationId xmlns:a16="http://schemas.microsoft.com/office/drawing/2014/main" id="{78DD1C30-7B2D-4868-A4EA-B3EA0CAA5D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32887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17748-EE0D-4BE2-9DC0-35BD60F1C9D5}"/>
              </a:ext>
            </a:extLst>
          </p:cNvPr>
          <p:cNvSpPr>
            <a:spLocks noGrp="1"/>
          </p:cNvSpPr>
          <p:nvPr>
            <p:ph type="title"/>
          </p:nvPr>
        </p:nvSpPr>
        <p:spPr/>
        <p:txBody>
          <a:bodyPr/>
          <a:lstStyle/>
          <a:p>
            <a:r>
              <a:rPr lang="de-DE"/>
              <a:t>Facebook Übersicht: Veröffentlichte Postings | comdirect - 1 of 25</a:t>
            </a:r>
            <a:endParaRPr lang="en-US"/>
          </a:p>
        </p:txBody>
      </p:sp>
      <p:graphicFrame>
        <p:nvGraphicFramePr>
          <p:cNvPr id="5" name="Table Placeholder 4">
            <a:extLst>
              <a:ext uri="{FF2B5EF4-FFF2-40B4-BE49-F238E27FC236}">
                <a16:creationId xmlns:a16="http://schemas.microsoft.com/office/drawing/2014/main" id="{2DADD9B6-3A90-4A5A-BC31-6FD8FA13F8DE}"/>
              </a:ext>
            </a:extLst>
          </p:cNvPr>
          <p:cNvGraphicFramePr>
            <a:graphicFrameLocks noGrp="1"/>
          </p:cNvGraphicFramePr>
          <p:nvPr>
            <p:ph type="tbl" sz="quarter" idx="13"/>
            <p:extLst>
              <p:ext uri="{D42A27DB-BD31-4B8C-83A1-F6EECF244321}">
                <p14:modId xmlns:p14="http://schemas.microsoft.com/office/powerpoint/2010/main" val="3276670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41006147"/>
                    </a:ext>
                  </a:extLst>
                </a:gridCol>
                <a:gridCol w="1152144">
                  <a:extLst>
                    <a:ext uri="{9D8B030D-6E8A-4147-A177-3AD203B41FA5}">
                      <a16:colId xmlns:a16="http://schemas.microsoft.com/office/drawing/2014/main" val="355337457"/>
                    </a:ext>
                  </a:extLst>
                </a:gridCol>
                <a:gridCol w="987552">
                  <a:extLst>
                    <a:ext uri="{9D8B030D-6E8A-4147-A177-3AD203B41FA5}">
                      <a16:colId xmlns:a16="http://schemas.microsoft.com/office/drawing/2014/main" val="3788831562"/>
                    </a:ext>
                  </a:extLst>
                </a:gridCol>
                <a:gridCol w="329184">
                  <a:extLst>
                    <a:ext uri="{9D8B030D-6E8A-4147-A177-3AD203B41FA5}">
                      <a16:colId xmlns:a16="http://schemas.microsoft.com/office/drawing/2014/main" val="3671197926"/>
                    </a:ext>
                  </a:extLst>
                </a:gridCol>
                <a:gridCol w="329184">
                  <a:extLst>
                    <a:ext uri="{9D8B030D-6E8A-4147-A177-3AD203B41FA5}">
                      <a16:colId xmlns:a16="http://schemas.microsoft.com/office/drawing/2014/main" val="70561725"/>
                    </a:ext>
                  </a:extLst>
                </a:gridCol>
                <a:gridCol w="329184">
                  <a:extLst>
                    <a:ext uri="{9D8B030D-6E8A-4147-A177-3AD203B41FA5}">
                      <a16:colId xmlns:a16="http://schemas.microsoft.com/office/drawing/2014/main" val="4029084516"/>
                    </a:ext>
                  </a:extLst>
                </a:gridCol>
                <a:gridCol w="329184">
                  <a:extLst>
                    <a:ext uri="{9D8B030D-6E8A-4147-A177-3AD203B41FA5}">
                      <a16:colId xmlns:a16="http://schemas.microsoft.com/office/drawing/2014/main" val="3697233441"/>
                    </a:ext>
                  </a:extLst>
                </a:gridCol>
                <a:gridCol w="329184">
                  <a:extLst>
                    <a:ext uri="{9D8B030D-6E8A-4147-A177-3AD203B41FA5}">
                      <a16:colId xmlns:a16="http://schemas.microsoft.com/office/drawing/2014/main" val="418901750"/>
                    </a:ext>
                  </a:extLst>
                </a:gridCol>
                <a:gridCol w="329184">
                  <a:extLst>
                    <a:ext uri="{9D8B030D-6E8A-4147-A177-3AD203B41FA5}">
                      <a16:colId xmlns:a16="http://schemas.microsoft.com/office/drawing/2014/main" val="3993076008"/>
                    </a:ext>
                  </a:extLst>
                </a:gridCol>
                <a:gridCol w="329184">
                  <a:extLst>
                    <a:ext uri="{9D8B030D-6E8A-4147-A177-3AD203B41FA5}">
                      <a16:colId xmlns:a16="http://schemas.microsoft.com/office/drawing/2014/main" val="574115962"/>
                    </a:ext>
                  </a:extLst>
                </a:gridCol>
                <a:gridCol w="329184">
                  <a:extLst>
                    <a:ext uri="{9D8B030D-6E8A-4147-A177-3AD203B41FA5}">
                      <a16:colId xmlns:a16="http://schemas.microsoft.com/office/drawing/2014/main" val="4146431960"/>
                    </a:ext>
                  </a:extLst>
                </a:gridCol>
                <a:gridCol w="329184">
                  <a:extLst>
                    <a:ext uri="{9D8B030D-6E8A-4147-A177-3AD203B41FA5}">
                      <a16:colId xmlns:a16="http://schemas.microsoft.com/office/drawing/2014/main" val="1626919973"/>
                    </a:ext>
                  </a:extLst>
                </a:gridCol>
                <a:gridCol w="329184">
                  <a:extLst>
                    <a:ext uri="{9D8B030D-6E8A-4147-A177-3AD203B41FA5}">
                      <a16:colId xmlns:a16="http://schemas.microsoft.com/office/drawing/2014/main" val="2996607945"/>
                    </a:ext>
                  </a:extLst>
                </a:gridCol>
                <a:gridCol w="329184">
                  <a:extLst>
                    <a:ext uri="{9D8B030D-6E8A-4147-A177-3AD203B41FA5}">
                      <a16:colId xmlns:a16="http://schemas.microsoft.com/office/drawing/2014/main" val="3932738297"/>
                    </a:ext>
                  </a:extLst>
                </a:gridCol>
                <a:gridCol w="329184">
                  <a:extLst>
                    <a:ext uri="{9D8B030D-6E8A-4147-A177-3AD203B41FA5}">
                      <a16:colId xmlns:a16="http://schemas.microsoft.com/office/drawing/2014/main" val="2293544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9279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- 2022-12-22 13:56:03</a:t>
                      </a:r>
                      <a:r>
                        <a:rPr kumimoji="0" lang="de-DE" sz="1000" b="0" i="0" u="none" strike="noStrike" kern="1200" cap="none" spc="0" normalizeH="0" baseline="0" noProof="0">
                          <a:ln>
                            <a:noFill/>
                          </a:ln>
                          <a:solidFill>
                            <a:prstClr val="black"/>
                          </a:solidFill>
                          <a:effectLst/>
                          <a:uLnTx/>
                          <a:uFillTx/>
                          <a:latin typeface="+mn-lt"/>
                          <a:ea typeface="+mn-ea"/>
                          <a:cs typeface="+mn-cs"/>
                        </a:rPr>
                        <a:t>
 Die Inflation macht sich bei vielen dieses Jahr auch bei den Weihnachtsgeschenken bemerkbar. Wie viel gibst du in diesem Jahr für Weihnachtsgeschenke aus?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https://quintly-image-storage.s3.amazonaws.com/c251521bccbf09244cbdad3729b55e70/2571433550a3f154689b978ae1105e5c.png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66915862"/>
                  </a:ext>
                </a:extLst>
              </a:tr>
            </a:tbl>
          </a:graphicData>
        </a:graphic>
      </p:graphicFrame>
      <p:sp>
        <p:nvSpPr>
          <p:cNvPr id="4" name="Text Placeholder 3">
            <a:extLst>
              <a:ext uri="{FF2B5EF4-FFF2-40B4-BE49-F238E27FC236}">
                <a16:creationId xmlns:a16="http://schemas.microsoft.com/office/drawing/2014/main" id="{15E9E3C9-2B92-48DE-A109-0CBB127F6800}"/>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302345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CA140-E133-4824-8AFE-3581B4FAB0F0}"/>
              </a:ext>
            </a:extLst>
          </p:cNvPr>
          <p:cNvSpPr>
            <a:spLocks noGrp="1"/>
          </p:cNvSpPr>
          <p:nvPr>
            <p:ph type="title"/>
          </p:nvPr>
        </p:nvSpPr>
        <p:spPr/>
        <p:txBody>
          <a:bodyPr/>
          <a:lstStyle/>
          <a:p>
            <a:r>
              <a:rPr lang="de-DE"/>
              <a:t>Facebook Übersicht: Veröffentlichte Postings | comdirect - 2 of 25</a:t>
            </a:r>
            <a:endParaRPr lang="en-US"/>
          </a:p>
        </p:txBody>
      </p:sp>
      <p:graphicFrame>
        <p:nvGraphicFramePr>
          <p:cNvPr id="5" name="Table Placeholder 4">
            <a:extLst>
              <a:ext uri="{FF2B5EF4-FFF2-40B4-BE49-F238E27FC236}">
                <a16:creationId xmlns:a16="http://schemas.microsoft.com/office/drawing/2014/main" id="{2D5EA68E-2875-4AF3-9BFB-AE00B2B770E0}"/>
              </a:ext>
            </a:extLst>
          </p:cNvPr>
          <p:cNvGraphicFramePr>
            <a:graphicFrameLocks noGrp="1"/>
          </p:cNvGraphicFramePr>
          <p:nvPr>
            <p:ph type="tbl" sz="quarter" idx="13"/>
            <p:extLst>
              <p:ext uri="{D42A27DB-BD31-4B8C-83A1-F6EECF244321}">
                <p14:modId xmlns:p14="http://schemas.microsoft.com/office/powerpoint/2010/main" val="4169979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99402891"/>
                    </a:ext>
                  </a:extLst>
                </a:gridCol>
                <a:gridCol w="1152144">
                  <a:extLst>
                    <a:ext uri="{9D8B030D-6E8A-4147-A177-3AD203B41FA5}">
                      <a16:colId xmlns:a16="http://schemas.microsoft.com/office/drawing/2014/main" val="2392324491"/>
                    </a:ext>
                  </a:extLst>
                </a:gridCol>
                <a:gridCol w="987552">
                  <a:extLst>
                    <a:ext uri="{9D8B030D-6E8A-4147-A177-3AD203B41FA5}">
                      <a16:colId xmlns:a16="http://schemas.microsoft.com/office/drawing/2014/main" val="1096096260"/>
                    </a:ext>
                  </a:extLst>
                </a:gridCol>
                <a:gridCol w="329184">
                  <a:extLst>
                    <a:ext uri="{9D8B030D-6E8A-4147-A177-3AD203B41FA5}">
                      <a16:colId xmlns:a16="http://schemas.microsoft.com/office/drawing/2014/main" val="3468751605"/>
                    </a:ext>
                  </a:extLst>
                </a:gridCol>
                <a:gridCol w="329184">
                  <a:extLst>
                    <a:ext uri="{9D8B030D-6E8A-4147-A177-3AD203B41FA5}">
                      <a16:colId xmlns:a16="http://schemas.microsoft.com/office/drawing/2014/main" val="2906465272"/>
                    </a:ext>
                  </a:extLst>
                </a:gridCol>
                <a:gridCol w="329184">
                  <a:extLst>
                    <a:ext uri="{9D8B030D-6E8A-4147-A177-3AD203B41FA5}">
                      <a16:colId xmlns:a16="http://schemas.microsoft.com/office/drawing/2014/main" val="2770698796"/>
                    </a:ext>
                  </a:extLst>
                </a:gridCol>
                <a:gridCol w="329184">
                  <a:extLst>
                    <a:ext uri="{9D8B030D-6E8A-4147-A177-3AD203B41FA5}">
                      <a16:colId xmlns:a16="http://schemas.microsoft.com/office/drawing/2014/main" val="1788813211"/>
                    </a:ext>
                  </a:extLst>
                </a:gridCol>
                <a:gridCol w="329184">
                  <a:extLst>
                    <a:ext uri="{9D8B030D-6E8A-4147-A177-3AD203B41FA5}">
                      <a16:colId xmlns:a16="http://schemas.microsoft.com/office/drawing/2014/main" val="1849398141"/>
                    </a:ext>
                  </a:extLst>
                </a:gridCol>
                <a:gridCol w="329184">
                  <a:extLst>
                    <a:ext uri="{9D8B030D-6E8A-4147-A177-3AD203B41FA5}">
                      <a16:colId xmlns:a16="http://schemas.microsoft.com/office/drawing/2014/main" val="3999076673"/>
                    </a:ext>
                  </a:extLst>
                </a:gridCol>
                <a:gridCol w="329184">
                  <a:extLst>
                    <a:ext uri="{9D8B030D-6E8A-4147-A177-3AD203B41FA5}">
                      <a16:colId xmlns:a16="http://schemas.microsoft.com/office/drawing/2014/main" val="3905509625"/>
                    </a:ext>
                  </a:extLst>
                </a:gridCol>
                <a:gridCol w="329184">
                  <a:extLst>
                    <a:ext uri="{9D8B030D-6E8A-4147-A177-3AD203B41FA5}">
                      <a16:colId xmlns:a16="http://schemas.microsoft.com/office/drawing/2014/main" val="29681029"/>
                    </a:ext>
                  </a:extLst>
                </a:gridCol>
                <a:gridCol w="329184">
                  <a:extLst>
                    <a:ext uri="{9D8B030D-6E8A-4147-A177-3AD203B41FA5}">
                      <a16:colId xmlns:a16="http://schemas.microsoft.com/office/drawing/2014/main" val="989823485"/>
                    </a:ext>
                  </a:extLst>
                </a:gridCol>
                <a:gridCol w="329184">
                  <a:extLst>
                    <a:ext uri="{9D8B030D-6E8A-4147-A177-3AD203B41FA5}">
                      <a16:colId xmlns:a16="http://schemas.microsoft.com/office/drawing/2014/main" val="2395296612"/>
                    </a:ext>
                  </a:extLst>
                </a:gridCol>
                <a:gridCol w="329184">
                  <a:extLst>
                    <a:ext uri="{9D8B030D-6E8A-4147-A177-3AD203B41FA5}">
                      <a16:colId xmlns:a16="http://schemas.microsoft.com/office/drawing/2014/main" val="1270681710"/>
                    </a:ext>
                  </a:extLst>
                </a:gridCol>
                <a:gridCol w="329184">
                  <a:extLst>
                    <a:ext uri="{9D8B030D-6E8A-4147-A177-3AD203B41FA5}">
                      <a16:colId xmlns:a16="http://schemas.microsoft.com/office/drawing/2014/main" val="1387068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4667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- 2022-12-21 14:47:55</a:t>
                      </a:r>
                      <a:r>
                        <a:rPr kumimoji="0" lang="de-DE" sz="1000" b="0" i="0" u="none" strike="noStrike" kern="1200" cap="none" spc="0" normalizeH="0" baseline="0" noProof="0">
                          <a:ln>
                            <a:noFill/>
                          </a:ln>
                          <a:solidFill>
                            <a:prstClr val="black"/>
                          </a:solidFill>
                          <a:effectLst/>
                          <a:uLnTx/>
                          <a:uFillTx/>
                          <a:latin typeface="+mn-lt"/>
                          <a:ea typeface="+mn-ea"/>
                          <a:cs typeface="+mn-cs"/>
                        </a:rPr>
                        <a:t>
 Zum letzten Mal in diesem Jahr werfen wir einen Blick auf die Top 5 ETFs der comdirect Kunden. 🙌 Welche ETFs dürfen 2023 auf keinen Fall in deinem Depot fehlen?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https://quintly-image-storage.s3.amazonaws.com/c251521bccbf09244cbdad3729b55e70/6c5260e19690ff19bfc46809f205181b.jpg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18478206"/>
                  </a:ext>
                </a:extLst>
              </a:tr>
            </a:tbl>
          </a:graphicData>
        </a:graphic>
      </p:graphicFrame>
      <p:sp>
        <p:nvSpPr>
          <p:cNvPr id="4" name="Text Placeholder 3">
            <a:extLst>
              <a:ext uri="{FF2B5EF4-FFF2-40B4-BE49-F238E27FC236}">
                <a16:creationId xmlns:a16="http://schemas.microsoft.com/office/drawing/2014/main" id="{F5FE0DFD-C3C4-4F86-A9BE-3402D3127EC0}"/>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1562475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DAC18-3A60-455D-91CB-6AFB4EFED795}"/>
              </a:ext>
            </a:extLst>
          </p:cNvPr>
          <p:cNvSpPr>
            <a:spLocks noGrp="1"/>
          </p:cNvSpPr>
          <p:nvPr>
            <p:ph type="title"/>
          </p:nvPr>
        </p:nvSpPr>
        <p:spPr/>
        <p:txBody>
          <a:bodyPr/>
          <a:lstStyle/>
          <a:p>
            <a:r>
              <a:rPr lang="de-DE"/>
              <a:t>Facebook Übersicht: Veröffentlichte Postings | comdirect - 3 of 25</a:t>
            </a:r>
            <a:endParaRPr lang="en-US"/>
          </a:p>
        </p:txBody>
      </p:sp>
      <p:graphicFrame>
        <p:nvGraphicFramePr>
          <p:cNvPr id="5" name="Table Placeholder 4">
            <a:extLst>
              <a:ext uri="{FF2B5EF4-FFF2-40B4-BE49-F238E27FC236}">
                <a16:creationId xmlns:a16="http://schemas.microsoft.com/office/drawing/2014/main" id="{45E9E22B-260C-45BB-BEC7-48FF9C19D568}"/>
              </a:ext>
            </a:extLst>
          </p:cNvPr>
          <p:cNvGraphicFramePr>
            <a:graphicFrameLocks noGrp="1"/>
          </p:cNvGraphicFramePr>
          <p:nvPr>
            <p:ph type="tbl" sz="quarter" idx="13"/>
            <p:extLst>
              <p:ext uri="{D42A27DB-BD31-4B8C-83A1-F6EECF244321}">
                <p14:modId xmlns:p14="http://schemas.microsoft.com/office/powerpoint/2010/main" val="4193084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76669220"/>
                    </a:ext>
                  </a:extLst>
                </a:gridCol>
                <a:gridCol w="1152144">
                  <a:extLst>
                    <a:ext uri="{9D8B030D-6E8A-4147-A177-3AD203B41FA5}">
                      <a16:colId xmlns:a16="http://schemas.microsoft.com/office/drawing/2014/main" val="1439289708"/>
                    </a:ext>
                  </a:extLst>
                </a:gridCol>
                <a:gridCol w="987552">
                  <a:extLst>
                    <a:ext uri="{9D8B030D-6E8A-4147-A177-3AD203B41FA5}">
                      <a16:colId xmlns:a16="http://schemas.microsoft.com/office/drawing/2014/main" val="3253616418"/>
                    </a:ext>
                  </a:extLst>
                </a:gridCol>
                <a:gridCol w="329184">
                  <a:extLst>
                    <a:ext uri="{9D8B030D-6E8A-4147-A177-3AD203B41FA5}">
                      <a16:colId xmlns:a16="http://schemas.microsoft.com/office/drawing/2014/main" val="3463815748"/>
                    </a:ext>
                  </a:extLst>
                </a:gridCol>
                <a:gridCol w="329184">
                  <a:extLst>
                    <a:ext uri="{9D8B030D-6E8A-4147-A177-3AD203B41FA5}">
                      <a16:colId xmlns:a16="http://schemas.microsoft.com/office/drawing/2014/main" val="3879615351"/>
                    </a:ext>
                  </a:extLst>
                </a:gridCol>
                <a:gridCol w="329184">
                  <a:extLst>
                    <a:ext uri="{9D8B030D-6E8A-4147-A177-3AD203B41FA5}">
                      <a16:colId xmlns:a16="http://schemas.microsoft.com/office/drawing/2014/main" val="1989143325"/>
                    </a:ext>
                  </a:extLst>
                </a:gridCol>
                <a:gridCol w="329184">
                  <a:extLst>
                    <a:ext uri="{9D8B030D-6E8A-4147-A177-3AD203B41FA5}">
                      <a16:colId xmlns:a16="http://schemas.microsoft.com/office/drawing/2014/main" val="734779482"/>
                    </a:ext>
                  </a:extLst>
                </a:gridCol>
                <a:gridCol w="329184">
                  <a:extLst>
                    <a:ext uri="{9D8B030D-6E8A-4147-A177-3AD203B41FA5}">
                      <a16:colId xmlns:a16="http://schemas.microsoft.com/office/drawing/2014/main" val="1887675350"/>
                    </a:ext>
                  </a:extLst>
                </a:gridCol>
                <a:gridCol w="329184">
                  <a:extLst>
                    <a:ext uri="{9D8B030D-6E8A-4147-A177-3AD203B41FA5}">
                      <a16:colId xmlns:a16="http://schemas.microsoft.com/office/drawing/2014/main" val="3179478083"/>
                    </a:ext>
                  </a:extLst>
                </a:gridCol>
                <a:gridCol w="329184">
                  <a:extLst>
                    <a:ext uri="{9D8B030D-6E8A-4147-A177-3AD203B41FA5}">
                      <a16:colId xmlns:a16="http://schemas.microsoft.com/office/drawing/2014/main" val="1314522118"/>
                    </a:ext>
                  </a:extLst>
                </a:gridCol>
                <a:gridCol w="329184">
                  <a:extLst>
                    <a:ext uri="{9D8B030D-6E8A-4147-A177-3AD203B41FA5}">
                      <a16:colId xmlns:a16="http://schemas.microsoft.com/office/drawing/2014/main" val="3824726050"/>
                    </a:ext>
                  </a:extLst>
                </a:gridCol>
                <a:gridCol w="329184">
                  <a:extLst>
                    <a:ext uri="{9D8B030D-6E8A-4147-A177-3AD203B41FA5}">
                      <a16:colId xmlns:a16="http://schemas.microsoft.com/office/drawing/2014/main" val="3016011352"/>
                    </a:ext>
                  </a:extLst>
                </a:gridCol>
                <a:gridCol w="329184">
                  <a:extLst>
                    <a:ext uri="{9D8B030D-6E8A-4147-A177-3AD203B41FA5}">
                      <a16:colId xmlns:a16="http://schemas.microsoft.com/office/drawing/2014/main" val="360745334"/>
                    </a:ext>
                  </a:extLst>
                </a:gridCol>
                <a:gridCol w="329184">
                  <a:extLst>
                    <a:ext uri="{9D8B030D-6E8A-4147-A177-3AD203B41FA5}">
                      <a16:colId xmlns:a16="http://schemas.microsoft.com/office/drawing/2014/main" val="1751290236"/>
                    </a:ext>
                  </a:extLst>
                </a:gridCol>
                <a:gridCol w="329184">
                  <a:extLst>
                    <a:ext uri="{9D8B030D-6E8A-4147-A177-3AD203B41FA5}">
                      <a16:colId xmlns:a16="http://schemas.microsoft.com/office/drawing/2014/main" val="169842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5059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- 2022-12-19 14:34:22</a:t>
                      </a:r>
                      <a:r>
                        <a:rPr kumimoji="0" lang="de-DE" sz="1000" b="0" i="0" u="none" strike="noStrike" kern="1200" cap="none" spc="0" normalizeH="0" baseline="0" noProof="0">
                          <a:ln>
                            <a:noFill/>
                          </a:ln>
                          <a:solidFill>
                            <a:prstClr val="black"/>
                          </a:solidFill>
                          <a:effectLst/>
                          <a:uLnTx/>
                          <a:uFillTx/>
                          <a:latin typeface="+mn-lt"/>
                          <a:ea typeface="+mn-ea"/>
                          <a:cs typeface="+mn-cs"/>
                        </a:rPr>
                        <a:t>
 Zahlreiche Dividendenfonds sind im Jahr 2022 weit vorne in den Performance-Listen. 📈 Das Wichtigste, was du über Dividendenfonds wissen musst. ☝
Du findest das Thema spannend? Mehr Infos gibt’s im comdirect Magazin.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https://quintly-image-storage.s3.amazonaws.com/c251521bccbf09244cbdad3729b55e70/2571433550a3f154689b978ae1105e5c.png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218765862"/>
                  </a:ext>
                </a:extLst>
              </a:tr>
            </a:tbl>
          </a:graphicData>
        </a:graphic>
      </p:graphicFrame>
      <p:sp>
        <p:nvSpPr>
          <p:cNvPr id="4" name="Text Placeholder 3">
            <a:extLst>
              <a:ext uri="{FF2B5EF4-FFF2-40B4-BE49-F238E27FC236}">
                <a16:creationId xmlns:a16="http://schemas.microsoft.com/office/drawing/2014/main" id="{2163BAC0-B714-4A5A-90F5-93A9B625E539}"/>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2524381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69AA7-0D1B-4BF7-A4A1-E15CD0FBC7B7}"/>
              </a:ext>
            </a:extLst>
          </p:cNvPr>
          <p:cNvSpPr>
            <a:spLocks noGrp="1"/>
          </p:cNvSpPr>
          <p:nvPr>
            <p:ph type="title"/>
          </p:nvPr>
        </p:nvSpPr>
        <p:spPr/>
        <p:txBody>
          <a:bodyPr/>
          <a:lstStyle/>
          <a:p>
            <a:r>
              <a:rPr lang="de-DE"/>
              <a:t>Facebook Übersicht: Veröffentlichte Postings | comdirect - 4 of 25</a:t>
            </a:r>
            <a:endParaRPr lang="en-US"/>
          </a:p>
        </p:txBody>
      </p:sp>
      <p:graphicFrame>
        <p:nvGraphicFramePr>
          <p:cNvPr id="5" name="Table Placeholder 4">
            <a:extLst>
              <a:ext uri="{FF2B5EF4-FFF2-40B4-BE49-F238E27FC236}">
                <a16:creationId xmlns:a16="http://schemas.microsoft.com/office/drawing/2014/main" id="{8ED8897F-36B1-4CEB-96D2-3918BC1EDEE2}"/>
              </a:ext>
            </a:extLst>
          </p:cNvPr>
          <p:cNvGraphicFramePr>
            <a:graphicFrameLocks noGrp="1"/>
          </p:cNvGraphicFramePr>
          <p:nvPr>
            <p:ph type="tbl" sz="quarter" idx="13"/>
            <p:extLst>
              <p:ext uri="{D42A27DB-BD31-4B8C-83A1-F6EECF244321}">
                <p14:modId xmlns:p14="http://schemas.microsoft.com/office/powerpoint/2010/main" val="4163130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8967571"/>
                    </a:ext>
                  </a:extLst>
                </a:gridCol>
                <a:gridCol w="1152144">
                  <a:extLst>
                    <a:ext uri="{9D8B030D-6E8A-4147-A177-3AD203B41FA5}">
                      <a16:colId xmlns:a16="http://schemas.microsoft.com/office/drawing/2014/main" val="3416044599"/>
                    </a:ext>
                  </a:extLst>
                </a:gridCol>
                <a:gridCol w="987552">
                  <a:extLst>
                    <a:ext uri="{9D8B030D-6E8A-4147-A177-3AD203B41FA5}">
                      <a16:colId xmlns:a16="http://schemas.microsoft.com/office/drawing/2014/main" val="1462783887"/>
                    </a:ext>
                  </a:extLst>
                </a:gridCol>
                <a:gridCol w="329184">
                  <a:extLst>
                    <a:ext uri="{9D8B030D-6E8A-4147-A177-3AD203B41FA5}">
                      <a16:colId xmlns:a16="http://schemas.microsoft.com/office/drawing/2014/main" val="3340813073"/>
                    </a:ext>
                  </a:extLst>
                </a:gridCol>
                <a:gridCol w="329184">
                  <a:extLst>
                    <a:ext uri="{9D8B030D-6E8A-4147-A177-3AD203B41FA5}">
                      <a16:colId xmlns:a16="http://schemas.microsoft.com/office/drawing/2014/main" val="3794122443"/>
                    </a:ext>
                  </a:extLst>
                </a:gridCol>
                <a:gridCol w="329184">
                  <a:extLst>
                    <a:ext uri="{9D8B030D-6E8A-4147-A177-3AD203B41FA5}">
                      <a16:colId xmlns:a16="http://schemas.microsoft.com/office/drawing/2014/main" val="12340822"/>
                    </a:ext>
                  </a:extLst>
                </a:gridCol>
                <a:gridCol w="329184">
                  <a:extLst>
                    <a:ext uri="{9D8B030D-6E8A-4147-A177-3AD203B41FA5}">
                      <a16:colId xmlns:a16="http://schemas.microsoft.com/office/drawing/2014/main" val="2380574374"/>
                    </a:ext>
                  </a:extLst>
                </a:gridCol>
                <a:gridCol w="329184">
                  <a:extLst>
                    <a:ext uri="{9D8B030D-6E8A-4147-A177-3AD203B41FA5}">
                      <a16:colId xmlns:a16="http://schemas.microsoft.com/office/drawing/2014/main" val="3441634796"/>
                    </a:ext>
                  </a:extLst>
                </a:gridCol>
                <a:gridCol w="329184">
                  <a:extLst>
                    <a:ext uri="{9D8B030D-6E8A-4147-A177-3AD203B41FA5}">
                      <a16:colId xmlns:a16="http://schemas.microsoft.com/office/drawing/2014/main" val="3278232496"/>
                    </a:ext>
                  </a:extLst>
                </a:gridCol>
                <a:gridCol w="329184">
                  <a:extLst>
                    <a:ext uri="{9D8B030D-6E8A-4147-A177-3AD203B41FA5}">
                      <a16:colId xmlns:a16="http://schemas.microsoft.com/office/drawing/2014/main" val="538517253"/>
                    </a:ext>
                  </a:extLst>
                </a:gridCol>
                <a:gridCol w="329184">
                  <a:extLst>
                    <a:ext uri="{9D8B030D-6E8A-4147-A177-3AD203B41FA5}">
                      <a16:colId xmlns:a16="http://schemas.microsoft.com/office/drawing/2014/main" val="1882032644"/>
                    </a:ext>
                  </a:extLst>
                </a:gridCol>
                <a:gridCol w="329184">
                  <a:extLst>
                    <a:ext uri="{9D8B030D-6E8A-4147-A177-3AD203B41FA5}">
                      <a16:colId xmlns:a16="http://schemas.microsoft.com/office/drawing/2014/main" val="114601315"/>
                    </a:ext>
                  </a:extLst>
                </a:gridCol>
                <a:gridCol w="329184">
                  <a:extLst>
                    <a:ext uri="{9D8B030D-6E8A-4147-A177-3AD203B41FA5}">
                      <a16:colId xmlns:a16="http://schemas.microsoft.com/office/drawing/2014/main" val="705690677"/>
                    </a:ext>
                  </a:extLst>
                </a:gridCol>
                <a:gridCol w="329184">
                  <a:extLst>
                    <a:ext uri="{9D8B030D-6E8A-4147-A177-3AD203B41FA5}">
                      <a16:colId xmlns:a16="http://schemas.microsoft.com/office/drawing/2014/main" val="758015461"/>
                    </a:ext>
                  </a:extLst>
                </a:gridCol>
                <a:gridCol w="329184">
                  <a:extLst>
                    <a:ext uri="{9D8B030D-6E8A-4147-A177-3AD203B41FA5}">
                      <a16:colId xmlns:a16="http://schemas.microsoft.com/office/drawing/2014/main" val="1545698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1350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- 2022-12-15 16:28:18</a:t>
                      </a:r>
                      <a:r>
                        <a:rPr kumimoji="0" lang="de-DE" sz="1000" b="0" i="0" u="none" strike="noStrike" kern="1200" cap="none" spc="0" normalizeH="0" baseline="0" noProof="0">
                          <a:ln>
                            <a:noFill/>
                          </a:ln>
                          <a:solidFill>
                            <a:prstClr val="black"/>
                          </a:solidFill>
                          <a:effectLst/>
                          <a:uLnTx/>
                          <a:uFillTx/>
                          <a:latin typeface="+mn-lt"/>
                          <a:ea typeface="+mn-ea"/>
                          <a:cs typeface="+mn-cs"/>
                        </a:rPr>
                        <a:t>
 Kurz vor Jahresende wirft Marktexperte Andreas noch einmal einen Blick auf Salesforce, TUI und weitere interessante Unternehmen. Reinschauen lohnt sich!
0:00 Amgen
2:54 Salesforce
5:00 TUI AG
9:33 Adidas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https://quintly-image-storage.s3.amazonaws.com/c251521bccbf09244cbdad3729b55e70/01d6dfb74cb974aa1e43c378eab842a9.jpg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22066141"/>
                  </a:ext>
                </a:extLst>
              </a:tr>
            </a:tbl>
          </a:graphicData>
        </a:graphic>
      </p:graphicFrame>
      <p:sp>
        <p:nvSpPr>
          <p:cNvPr id="4" name="Text Placeholder 3">
            <a:extLst>
              <a:ext uri="{FF2B5EF4-FFF2-40B4-BE49-F238E27FC236}">
                <a16:creationId xmlns:a16="http://schemas.microsoft.com/office/drawing/2014/main" id="{07361E80-15FE-43FD-AEA7-6317231437C3}"/>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13425438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94E76-9BB9-487D-8027-A10FC6188D95}"/>
              </a:ext>
            </a:extLst>
          </p:cNvPr>
          <p:cNvSpPr>
            <a:spLocks noGrp="1"/>
          </p:cNvSpPr>
          <p:nvPr>
            <p:ph type="title"/>
          </p:nvPr>
        </p:nvSpPr>
        <p:spPr/>
        <p:txBody>
          <a:bodyPr/>
          <a:lstStyle/>
          <a:p>
            <a:r>
              <a:rPr lang="de-DE"/>
              <a:t>Facebook Übersicht: Veröffentlichte Postings | comdirect - 5 of 25</a:t>
            </a:r>
            <a:endParaRPr lang="en-US"/>
          </a:p>
        </p:txBody>
      </p:sp>
      <p:graphicFrame>
        <p:nvGraphicFramePr>
          <p:cNvPr id="5" name="Table Placeholder 4">
            <a:extLst>
              <a:ext uri="{FF2B5EF4-FFF2-40B4-BE49-F238E27FC236}">
                <a16:creationId xmlns:a16="http://schemas.microsoft.com/office/drawing/2014/main" id="{A326D716-EE6C-443C-B0D4-615849EFFC51}"/>
              </a:ext>
            </a:extLst>
          </p:cNvPr>
          <p:cNvGraphicFramePr>
            <a:graphicFrameLocks noGrp="1"/>
          </p:cNvGraphicFramePr>
          <p:nvPr>
            <p:ph type="tbl" sz="quarter" idx="13"/>
            <p:extLst>
              <p:ext uri="{D42A27DB-BD31-4B8C-83A1-F6EECF244321}">
                <p14:modId xmlns:p14="http://schemas.microsoft.com/office/powerpoint/2010/main" val="2009998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46514054"/>
                    </a:ext>
                  </a:extLst>
                </a:gridCol>
                <a:gridCol w="1152144">
                  <a:extLst>
                    <a:ext uri="{9D8B030D-6E8A-4147-A177-3AD203B41FA5}">
                      <a16:colId xmlns:a16="http://schemas.microsoft.com/office/drawing/2014/main" val="675069991"/>
                    </a:ext>
                  </a:extLst>
                </a:gridCol>
                <a:gridCol w="987552">
                  <a:extLst>
                    <a:ext uri="{9D8B030D-6E8A-4147-A177-3AD203B41FA5}">
                      <a16:colId xmlns:a16="http://schemas.microsoft.com/office/drawing/2014/main" val="123340686"/>
                    </a:ext>
                  </a:extLst>
                </a:gridCol>
                <a:gridCol w="329184">
                  <a:extLst>
                    <a:ext uri="{9D8B030D-6E8A-4147-A177-3AD203B41FA5}">
                      <a16:colId xmlns:a16="http://schemas.microsoft.com/office/drawing/2014/main" val="1196771169"/>
                    </a:ext>
                  </a:extLst>
                </a:gridCol>
                <a:gridCol w="329184">
                  <a:extLst>
                    <a:ext uri="{9D8B030D-6E8A-4147-A177-3AD203B41FA5}">
                      <a16:colId xmlns:a16="http://schemas.microsoft.com/office/drawing/2014/main" val="152817509"/>
                    </a:ext>
                  </a:extLst>
                </a:gridCol>
                <a:gridCol w="329184">
                  <a:extLst>
                    <a:ext uri="{9D8B030D-6E8A-4147-A177-3AD203B41FA5}">
                      <a16:colId xmlns:a16="http://schemas.microsoft.com/office/drawing/2014/main" val="1165242704"/>
                    </a:ext>
                  </a:extLst>
                </a:gridCol>
                <a:gridCol w="329184">
                  <a:extLst>
                    <a:ext uri="{9D8B030D-6E8A-4147-A177-3AD203B41FA5}">
                      <a16:colId xmlns:a16="http://schemas.microsoft.com/office/drawing/2014/main" val="3168130726"/>
                    </a:ext>
                  </a:extLst>
                </a:gridCol>
                <a:gridCol w="329184">
                  <a:extLst>
                    <a:ext uri="{9D8B030D-6E8A-4147-A177-3AD203B41FA5}">
                      <a16:colId xmlns:a16="http://schemas.microsoft.com/office/drawing/2014/main" val="3003362357"/>
                    </a:ext>
                  </a:extLst>
                </a:gridCol>
                <a:gridCol w="329184">
                  <a:extLst>
                    <a:ext uri="{9D8B030D-6E8A-4147-A177-3AD203B41FA5}">
                      <a16:colId xmlns:a16="http://schemas.microsoft.com/office/drawing/2014/main" val="509964319"/>
                    </a:ext>
                  </a:extLst>
                </a:gridCol>
                <a:gridCol w="329184">
                  <a:extLst>
                    <a:ext uri="{9D8B030D-6E8A-4147-A177-3AD203B41FA5}">
                      <a16:colId xmlns:a16="http://schemas.microsoft.com/office/drawing/2014/main" val="2361797566"/>
                    </a:ext>
                  </a:extLst>
                </a:gridCol>
                <a:gridCol w="329184">
                  <a:extLst>
                    <a:ext uri="{9D8B030D-6E8A-4147-A177-3AD203B41FA5}">
                      <a16:colId xmlns:a16="http://schemas.microsoft.com/office/drawing/2014/main" val="2209774692"/>
                    </a:ext>
                  </a:extLst>
                </a:gridCol>
                <a:gridCol w="329184">
                  <a:extLst>
                    <a:ext uri="{9D8B030D-6E8A-4147-A177-3AD203B41FA5}">
                      <a16:colId xmlns:a16="http://schemas.microsoft.com/office/drawing/2014/main" val="1801479220"/>
                    </a:ext>
                  </a:extLst>
                </a:gridCol>
                <a:gridCol w="329184">
                  <a:extLst>
                    <a:ext uri="{9D8B030D-6E8A-4147-A177-3AD203B41FA5}">
                      <a16:colId xmlns:a16="http://schemas.microsoft.com/office/drawing/2014/main" val="483273641"/>
                    </a:ext>
                  </a:extLst>
                </a:gridCol>
                <a:gridCol w="329184">
                  <a:extLst>
                    <a:ext uri="{9D8B030D-6E8A-4147-A177-3AD203B41FA5}">
                      <a16:colId xmlns:a16="http://schemas.microsoft.com/office/drawing/2014/main" val="4216985570"/>
                    </a:ext>
                  </a:extLst>
                </a:gridCol>
                <a:gridCol w="329184">
                  <a:extLst>
                    <a:ext uri="{9D8B030D-6E8A-4147-A177-3AD203B41FA5}">
                      <a16:colId xmlns:a16="http://schemas.microsoft.com/office/drawing/2014/main" val="2091329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2923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- 2022-12-15 14:14:23</a:t>
                      </a:r>
                      <a:r>
                        <a:rPr kumimoji="0" lang="de-DE" sz="1000" b="0" i="0" u="none" strike="noStrike" kern="1200" cap="none" spc="0" normalizeH="0" baseline="0" noProof="0">
                          <a:ln>
                            <a:noFill/>
                          </a:ln>
                          <a:solidFill>
                            <a:prstClr val="black"/>
                          </a:solidFill>
                          <a:effectLst/>
                          <a:uLnTx/>
                          <a:uFillTx/>
                          <a:latin typeface="+mn-lt"/>
                          <a:ea typeface="+mn-ea"/>
                          <a:cs typeface="+mn-cs"/>
                        </a:rPr>
                        <a:t>
 Wir haben die BVB-Legende Wolfgang „Teddy“ de Beer getroffen und mit ihm nicht nur über Fußball, sondern auch über Finanzen gequatscht. Jetzt reinschauen!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https://quintly-image-storage.s3.amazonaws.com/c251521bccbf09244cbdad3729b55e70/2eb52808a66f805e3fd50816bb908991.jpg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8968647"/>
                  </a:ext>
                </a:extLst>
              </a:tr>
            </a:tbl>
          </a:graphicData>
        </a:graphic>
      </p:graphicFrame>
      <p:sp>
        <p:nvSpPr>
          <p:cNvPr id="4" name="Text Placeholder 3">
            <a:extLst>
              <a:ext uri="{FF2B5EF4-FFF2-40B4-BE49-F238E27FC236}">
                <a16:creationId xmlns:a16="http://schemas.microsoft.com/office/drawing/2014/main" id="{E9416781-662B-4D8F-8C2A-8AE2D3F1E2F9}"/>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42359210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A9F70-4E5A-40E0-B7EB-54A493C8BA58}"/>
              </a:ext>
            </a:extLst>
          </p:cNvPr>
          <p:cNvSpPr>
            <a:spLocks noGrp="1"/>
          </p:cNvSpPr>
          <p:nvPr>
            <p:ph type="title"/>
          </p:nvPr>
        </p:nvSpPr>
        <p:spPr/>
        <p:txBody>
          <a:bodyPr/>
          <a:lstStyle/>
          <a:p>
            <a:r>
              <a:rPr lang="de-DE"/>
              <a:t>Facebook Übersicht: Veröffentlichte Postings | comdirect - 6 of 25</a:t>
            </a:r>
            <a:endParaRPr lang="en-US"/>
          </a:p>
        </p:txBody>
      </p:sp>
      <p:graphicFrame>
        <p:nvGraphicFramePr>
          <p:cNvPr id="5" name="Table Placeholder 4">
            <a:extLst>
              <a:ext uri="{FF2B5EF4-FFF2-40B4-BE49-F238E27FC236}">
                <a16:creationId xmlns:a16="http://schemas.microsoft.com/office/drawing/2014/main" id="{01A00AD9-3A89-4822-85DB-B3FEA1BE94DE}"/>
              </a:ext>
            </a:extLst>
          </p:cNvPr>
          <p:cNvGraphicFramePr>
            <a:graphicFrameLocks noGrp="1"/>
          </p:cNvGraphicFramePr>
          <p:nvPr>
            <p:ph type="tbl" sz="quarter" idx="13"/>
            <p:extLst>
              <p:ext uri="{D42A27DB-BD31-4B8C-83A1-F6EECF244321}">
                <p14:modId xmlns:p14="http://schemas.microsoft.com/office/powerpoint/2010/main" val="161388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63761306"/>
                    </a:ext>
                  </a:extLst>
                </a:gridCol>
                <a:gridCol w="1152144">
                  <a:extLst>
                    <a:ext uri="{9D8B030D-6E8A-4147-A177-3AD203B41FA5}">
                      <a16:colId xmlns:a16="http://schemas.microsoft.com/office/drawing/2014/main" val="3568667169"/>
                    </a:ext>
                  </a:extLst>
                </a:gridCol>
                <a:gridCol w="987552">
                  <a:extLst>
                    <a:ext uri="{9D8B030D-6E8A-4147-A177-3AD203B41FA5}">
                      <a16:colId xmlns:a16="http://schemas.microsoft.com/office/drawing/2014/main" val="2899888955"/>
                    </a:ext>
                  </a:extLst>
                </a:gridCol>
                <a:gridCol w="329184">
                  <a:extLst>
                    <a:ext uri="{9D8B030D-6E8A-4147-A177-3AD203B41FA5}">
                      <a16:colId xmlns:a16="http://schemas.microsoft.com/office/drawing/2014/main" val="3969915335"/>
                    </a:ext>
                  </a:extLst>
                </a:gridCol>
                <a:gridCol w="329184">
                  <a:extLst>
                    <a:ext uri="{9D8B030D-6E8A-4147-A177-3AD203B41FA5}">
                      <a16:colId xmlns:a16="http://schemas.microsoft.com/office/drawing/2014/main" val="33154652"/>
                    </a:ext>
                  </a:extLst>
                </a:gridCol>
                <a:gridCol w="329184">
                  <a:extLst>
                    <a:ext uri="{9D8B030D-6E8A-4147-A177-3AD203B41FA5}">
                      <a16:colId xmlns:a16="http://schemas.microsoft.com/office/drawing/2014/main" val="865048298"/>
                    </a:ext>
                  </a:extLst>
                </a:gridCol>
                <a:gridCol w="329184">
                  <a:extLst>
                    <a:ext uri="{9D8B030D-6E8A-4147-A177-3AD203B41FA5}">
                      <a16:colId xmlns:a16="http://schemas.microsoft.com/office/drawing/2014/main" val="3861443190"/>
                    </a:ext>
                  </a:extLst>
                </a:gridCol>
                <a:gridCol w="329184">
                  <a:extLst>
                    <a:ext uri="{9D8B030D-6E8A-4147-A177-3AD203B41FA5}">
                      <a16:colId xmlns:a16="http://schemas.microsoft.com/office/drawing/2014/main" val="3439395976"/>
                    </a:ext>
                  </a:extLst>
                </a:gridCol>
                <a:gridCol w="329184">
                  <a:extLst>
                    <a:ext uri="{9D8B030D-6E8A-4147-A177-3AD203B41FA5}">
                      <a16:colId xmlns:a16="http://schemas.microsoft.com/office/drawing/2014/main" val="517777276"/>
                    </a:ext>
                  </a:extLst>
                </a:gridCol>
                <a:gridCol w="329184">
                  <a:extLst>
                    <a:ext uri="{9D8B030D-6E8A-4147-A177-3AD203B41FA5}">
                      <a16:colId xmlns:a16="http://schemas.microsoft.com/office/drawing/2014/main" val="1110402548"/>
                    </a:ext>
                  </a:extLst>
                </a:gridCol>
                <a:gridCol w="329184">
                  <a:extLst>
                    <a:ext uri="{9D8B030D-6E8A-4147-A177-3AD203B41FA5}">
                      <a16:colId xmlns:a16="http://schemas.microsoft.com/office/drawing/2014/main" val="1954993775"/>
                    </a:ext>
                  </a:extLst>
                </a:gridCol>
                <a:gridCol w="329184">
                  <a:extLst>
                    <a:ext uri="{9D8B030D-6E8A-4147-A177-3AD203B41FA5}">
                      <a16:colId xmlns:a16="http://schemas.microsoft.com/office/drawing/2014/main" val="3431588021"/>
                    </a:ext>
                  </a:extLst>
                </a:gridCol>
                <a:gridCol w="329184">
                  <a:extLst>
                    <a:ext uri="{9D8B030D-6E8A-4147-A177-3AD203B41FA5}">
                      <a16:colId xmlns:a16="http://schemas.microsoft.com/office/drawing/2014/main" val="2078039013"/>
                    </a:ext>
                  </a:extLst>
                </a:gridCol>
                <a:gridCol w="329184">
                  <a:extLst>
                    <a:ext uri="{9D8B030D-6E8A-4147-A177-3AD203B41FA5}">
                      <a16:colId xmlns:a16="http://schemas.microsoft.com/office/drawing/2014/main" val="4252397096"/>
                    </a:ext>
                  </a:extLst>
                </a:gridCol>
                <a:gridCol w="329184">
                  <a:extLst>
                    <a:ext uri="{9D8B030D-6E8A-4147-A177-3AD203B41FA5}">
                      <a16:colId xmlns:a16="http://schemas.microsoft.com/office/drawing/2014/main" val="1038466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2758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- 2022-12-12 13:56:50</a:t>
                      </a:r>
                      <a:r>
                        <a:rPr kumimoji="0" lang="de-DE" sz="1000" b="0" i="0" u="none" strike="noStrike" kern="1200" cap="none" spc="0" normalizeH="0" baseline="0" noProof="0">
                          <a:ln>
                            <a:noFill/>
                          </a:ln>
                          <a:solidFill>
                            <a:prstClr val="black"/>
                          </a:solidFill>
                          <a:effectLst/>
                          <a:uLnTx/>
                          <a:uFillTx/>
                          <a:latin typeface="+mn-lt"/>
                          <a:ea typeface="+mn-ea"/>
                          <a:cs typeface="+mn-cs"/>
                        </a:rPr>
                        <a:t>
 Bestimmt hast du schon davon gehört: Am Ende eines jeden Jahres bereiten sich Investoren auf ein Phänomen namens #Jahresendrally vor. Aber was ist das genau und wird es dieses Jahr auch dazu kommen?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https://quintly-image-storage.s3.amazonaws.com/c251521bccbf09244cbdad3729b55e70/2571433550a3f154689b978ae1105e5c.png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19061129"/>
                  </a:ext>
                </a:extLst>
              </a:tr>
            </a:tbl>
          </a:graphicData>
        </a:graphic>
      </p:graphicFrame>
      <p:sp>
        <p:nvSpPr>
          <p:cNvPr id="4" name="Text Placeholder 3">
            <a:extLst>
              <a:ext uri="{FF2B5EF4-FFF2-40B4-BE49-F238E27FC236}">
                <a16:creationId xmlns:a16="http://schemas.microsoft.com/office/drawing/2014/main" id="{7E2B39FE-91C4-4B3C-9A98-DE4AB4F2FAF7}"/>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14938566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CBF8C-F271-4B2F-A0E9-B3D52AD434DF}"/>
              </a:ext>
            </a:extLst>
          </p:cNvPr>
          <p:cNvSpPr>
            <a:spLocks noGrp="1"/>
          </p:cNvSpPr>
          <p:nvPr>
            <p:ph type="title"/>
          </p:nvPr>
        </p:nvSpPr>
        <p:spPr/>
        <p:txBody>
          <a:bodyPr/>
          <a:lstStyle/>
          <a:p>
            <a:r>
              <a:rPr lang="de-DE"/>
              <a:t>Facebook Übersicht: Veröffentlichte Postings | comdirect - 7 of 25</a:t>
            </a:r>
            <a:endParaRPr lang="en-US"/>
          </a:p>
        </p:txBody>
      </p:sp>
      <p:graphicFrame>
        <p:nvGraphicFramePr>
          <p:cNvPr id="5" name="Table Placeholder 4">
            <a:extLst>
              <a:ext uri="{FF2B5EF4-FFF2-40B4-BE49-F238E27FC236}">
                <a16:creationId xmlns:a16="http://schemas.microsoft.com/office/drawing/2014/main" id="{1A6801E6-FA93-4EE2-A122-C4866E93C2E5}"/>
              </a:ext>
            </a:extLst>
          </p:cNvPr>
          <p:cNvGraphicFramePr>
            <a:graphicFrameLocks noGrp="1"/>
          </p:cNvGraphicFramePr>
          <p:nvPr>
            <p:ph type="tbl" sz="quarter" idx="13"/>
            <p:extLst>
              <p:ext uri="{D42A27DB-BD31-4B8C-83A1-F6EECF244321}">
                <p14:modId xmlns:p14="http://schemas.microsoft.com/office/powerpoint/2010/main" val="2159941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61378046"/>
                    </a:ext>
                  </a:extLst>
                </a:gridCol>
                <a:gridCol w="1152144">
                  <a:extLst>
                    <a:ext uri="{9D8B030D-6E8A-4147-A177-3AD203B41FA5}">
                      <a16:colId xmlns:a16="http://schemas.microsoft.com/office/drawing/2014/main" val="1738218196"/>
                    </a:ext>
                  </a:extLst>
                </a:gridCol>
                <a:gridCol w="987552">
                  <a:extLst>
                    <a:ext uri="{9D8B030D-6E8A-4147-A177-3AD203B41FA5}">
                      <a16:colId xmlns:a16="http://schemas.microsoft.com/office/drawing/2014/main" val="96906398"/>
                    </a:ext>
                  </a:extLst>
                </a:gridCol>
                <a:gridCol w="329184">
                  <a:extLst>
                    <a:ext uri="{9D8B030D-6E8A-4147-A177-3AD203B41FA5}">
                      <a16:colId xmlns:a16="http://schemas.microsoft.com/office/drawing/2014/main" val="2133173721"/>
                    </a:ext>
                  </a:extLst>
                </a:gridCol>
                <a:gridCol w="329184">
                  <a:extLst>
                    <a:ext uri="{9D8B030D-6E8A-4147-A177-3AD203B41FA5}">
                      <a16:colId xmlns:a16="http://schemas.microsoft.com/office/drawing/2014/main" val="1140282122"/>
                    </a:ext>
                  </a:extLst>
                </a:gridCol>
                <a:gridCol w="329184">
                  <a:extLst>
                    <a:ext uri="{9D8B030D-6E8A-4147-A177-3AD203B41FA5}">
                      <a16:colId xmlns:a16="http://schemas.microsoft.com/office/drawing/2014/main" val="1871875468"/>
                    </a:ext>
                  </a:extLst>
                </a:gridCol>
                <a:gridCol w="329184">
                  <a:extLst>
                    <a:ext uri="{9D8B030D-6E8A-4147-A177-3AD203B41FA5}">
                      <a16:colId xmlns:a16="http://schemas.microsoft.com/office/drawing/2014/main" val="2385806930"/>
                    </a:ext>
                  </a:extLst>
                </a:gridCol>
                <a:gridCol w="329184">
                  <a:extLst>
                    <a:ext uri="{9D8B030D-6E8A-4147-A177-3AD203B41FA5}">
                      <a16:colId xmlns:a16="http://schemas.microsoft.com/office/drawing/2014/main" val="485617593"/>
                    </a:ext>
                  </a:extLst>
                </a:gridCol>
                <a:gridCol w="329184">
                  <a:extLst>
                    <a:ext uri="{9D8B030D-6E8A-4147-A177-3AD203B41FA5}">
                      <a16:colId xmlns:a16="http://schemas.microsoft.com/office/drawing/2014/main" val="3756516355"/>
                    </a:ext>
                  </a:extLst>
                </a:gridCol>
                <a:gridCol w="329184">
                  <a:extLst>
                    <a:ext uri="{9D8B030D-6E8A-4147-A177-3AD203B41FA5}">
                      <a16:colId xmlns:a16="http://schemas.microsoft.com/office/drawing/2014/main" val="4099514953"/>
                    </a:ext>
                  </a:extLst>
                </a:gridCol>
                <a:gridCol w="329184">
                  <a:extLst>
                    <a:ext uri="{9D8B030D-6E8A-4147-A177-3AD203B41FA5}">
                      <a16:colId xmlns:a16="http://schemas.microsoft.com/office/drawing/2014/main" val="406665009"/>
                    </a:ext>
                  </a:extLst>
                </a:gridCol>
                <a:gridCol w="329184">
                  <a:extLst>
                    <a:ext uri="{9D8B030D-6E8A-4147-A177-3AD203B41FA5}">
                      <a16:colId xmlns:a16="http://schemas.microsoft.com/office/drawing/2014/main" val="2168072212"/>
                    </a:ext>
                  </a:extLst>
                </a:gridCol>
                <a:gridCol w="329184">
                  <a:extLst>
                    <a:ext uri="{9D8B030D-6E8A-4147-A177-3AD203B41FA5}">
                      <a16:colId xmlns:a16="http://schemas.microsoft.com/office/drawing/2014/main" val="1367444610"/>
                    </a:ext>
                  </a:extLst>
                </a:gridCol>
                <a:gridCol w="329184">
                  <a:extLst>
                    <a:ext uri="{9D8B030D-6E8A-4147-A177-3AD203B41FA5}">
                      <a16:colId xmlns:a16="http://schemas.microsoft.com/office/drawing/2014/main" val="1754319261"/>
                    </a:ext>
                  </a:extLst>
                </a:gridCol>
                <a:gridCol w="329184">
                  <a:extLst>
                    <a:ext uri="{9D8B030D-6E8A-4147-A177-3AD203B41FA5}">
                      <a16:colId xmlns:a16="http://schemas.microsoft.com/office/drawing/2014/main" val="3756832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9373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- 2022-12-12 12:57:57</a:t>
                      </a:r>
                      <a:r>
                        <a:rPr kumimoji="0" lang="de-DE" sz="1000" b="0" i="0" u="none" strike="noStrike" kern="1200" cap="none" spc="0" normalizeH="0" baseline="0" noProof="0">
                          <a:ln>
                            <a:noFill/>
                          </a:ln>
                          <a:solidFill>
                            <a:prstClr val="black"/>
                          </a:solidFill>
                          <a:effectLst/>
                          <a:uLnTx/>
                          <a:uFillTx/>
                          <a:latin typeface="+mn-lt"/>
                          <a:ea typeface="+mn-ea"/>
                          <a:cs typeface="+mn-cs"/>
                        </a:rPr>
                        <a:t>
 Einen guten Start in die Woche euch allen! Und auch dieses Mal beginnt die Woche natürlich mit einem Markt-Update unseres Börsen-Experten Andreas! 📈 Fragen? Stellt sie bequem im Livestream oder vorab in den Kommentaren!🤓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https://quintly-image-storage.s3.amazonaws.com/c251521bccbf09244cbdad3729b55e70/5c52c75d1bc8edce047bc696e47129a0.jpg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extLst>
                  <a:ext uri="{0D108BD9-81ED-4DB2-BD59-A6C34878D82A}">
                    <a16:rowId xmlns:a16="http://schemas.microsoft.com/office/drawing/2014/main" val="543051797"/>
                  </a:ext>
                </a:extLst>
              </a:tr>
            </a:tbl>
          </a:graphicData>
        </a:graphic>
      </p:graphicFrame>
      <p:sp>
        <p:nvSpPr>
          <p:cNvPr id="4" name="Text Placeholder 3">
            <a:extLst>
              <a:ext uri="{FF2B5EF4-FFF2-40B4-BE49-F238E27FC236}">
                <a16:creationId xmlns:a16="http://schemas.microsoft.com/office/drawing/2014/main" id="{7EB81D71-A351-4FD9-8EF7-1D4C48AE583B}"/>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817766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7F380-B039-43D0-8B85-1EE0702C25A3}"/>
              </a:ext>
            </a:extLst>
          </p:cNvPr>
          <p:cNvSpPr>
            <a:spLocks noGrp="1"/>
          </p:cNvSpPr>
          <p:nvPr>
            <p:ph type="title"/>
          </p:nvPr>
        </p:nvSpPr>
        <p:spPr/>
        <p:txBody>
          <a:bodyPr/>
          <a:lstStyle/>
          <a:p>
            <a:r>
              <a:rPr lang="de-DE"/>
              <a:t>Facebook Übersicht: Veröffentlichte Postings | comdirect - 8 of 25</a:t>
            </a:r>
            <a:endParaRPr lang="en-US"/>
          </a:p>
        </p:txBody>
      </p:sp>
      <p:graphicFrame>
        <p:nvGraphicFramePr>
          <p:cNvPr id="5" name="Table Placeholder 4">
            <a:extLst>
              <a:ext uri="{FF2B5EF4-FFF2-40B4-BE49-F238E27FC236}">
                <a16:creationId xmlns:a16="http://schemas.microsoft.com/office/drawing/2014/main" id="{23411C83-17FB-491A-973A-D1CC3B986AC8}"/>
              </a:ext>
            </a:extLst>
          </p:cNvPr>
          <p:cNvGraphicFramePr>
            <a:graphicFrameLocks noGrp="1"/>
          </p:cNvGraphicFramePr>
          <p:nvPr>
            <p:ph type="tbl" sz="quarter" idx="13"/>
            <p:extLst>
              <p:ext uri="{D42A27DB-BD31-4B8C-83A1-F6EECF244321}">
                <p14:modId xmlns:p14="http://schemas.microsoft.com/office/powerpoint/2010/main" val="1474863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98950776"/>
                    </a:ext>
                  </a:extLst>
                </a:gridCol>
                <a:gridCol w="1152144">
                  <a:extLst>
                    <a:ext uri="{9D8B030D-6E8A-4147-A177-3AD203B41FA5}">
                      <a16:colId xmlns:a16="http://schemas.microsoft.com/office/drawing/2014/main" val="3020187637"/>
                    </a:ext>
                  </a:extLst>
                </a:gridCol>
                <a:gridCol w="987552">
                  <a:extLst>
                    <a:ext uri="{9D8B030D-6E8A-4147-A177-3AD203B41FA5}">
                      <a16:colId xmlns:a16="http://schemas.microsoft.com/office/drawing/2014/main" val="1629192182"/>
                    </a:ext>
                  </a:extLst>
                </a:gridCol>
                <a:gridCol w="329184">
                  <a:extLst>
                    <a:ext uri="{9D8B030D-6E8A-4147-A177-3AD203B41FA5}">
                      <a16:colId xmlns:a16="http://schemas.microsoft.com/office/drawing/2014/main" val="2280384240"/>
                    </a:ext>
                  </a:extLst>
                </a:gridCol>
                <a:gridCol w="329184">
                  <a:extLst>
                    <a:ext uri="{9D8B030D-6E8A-4147-A177-3AD203B41FA5}">
                      <a16:colId xmlns:a16="http://schemas.microsoft.com/office/drawing/2014/main" val="2177910836"/>
                    </a:ext>
                  </a:extLst>
                </a:gridCol>
                <a:gridCol w="329184">
                  <a:extLst>
                    <a:ext uri="{9D8B030D-6E8A-4147-A177-3AD203B41FA5}">
                      <a16:colId xmlns:a16="http://schemas.microsoft.com/office/drawing/2014/main" val="1550991619"/>
                    </a:ext>
                  </a:extLst>
                </a:gridCol>
                <a:gridCol w="329184">
                  <a:extLst>
                    <a:ext uri="{9D8B030D-6E8A-4147-A177-3AD203B41FA5}">
                      <a16:colId xmlns:a16="http://schemas.microsoft.com/office/drawing/2014/main" val="3345207031"/>
                    </a:ext>
                  </a:extLst>
                </a:gridCol>
                <a:gridCol w="329184">
                  <a:extLst>
                    <a:ext uri="{9D8B030D-6E8A-4147-A177-3AD203B41FA5}">
                      <a16:colId xmlns:a16="http://schemas.microsoft.com/office/drawing/2014/main" val="1089072293"/>
                    </a:ext>
                  </a:extLst>
                </a:gridCol>
                <a:gridCol w="329184">
                  <a:extLst>
                    <a:ext uri="{9D8B030D-6E8A-4147-A177-3AD203B41FA5}">
                      <a16:colId xmlns:a16="http://schemas.microsoft.com/office/drawing/2014/main" val="1133282108"/>
                    </a:ext>
                  </a:extLst>
                </a:gridCol>
                <a:gridCol w="329184">
                  <a:extLst>
                    <a:ext uri="{9D8B030D-6E8A-4147-A177-3AD203B41FA5}">
                      <a16:colId xmlns:a16="http://schemas.microsoft.com/office/drawing/2014/main" val="1879400392"/>
                    </a:ext>
                  </a:extLst>
                </a:gridCol>
                <a:gridCol w="329184">
                  <a:extLst>
                    <a:ext uri="{9D8B030D-6E8A-4147-A177-3AD203B41FA5}">
                      <a16:colId xmlns:a16="http://schemas.microsoft.com/office/drawing/2014/main" val="1314508909"/>
                    </a:ext>
                  </a:extLst>
                </a:gridCol>
                <a:gridCol w="329184">
                  <a:extLst>
                    <a:ext uri="{9D8B030D-6E8A-4147-A177-3AD203B41FA5}">
                      <a16:colId xmlns:a16="http://schemas.microsoft.com/office/drawing/2014/main" val="90459379"/>
                    </a:ext>
                  </a:extLst>
                </a:gridCol>
                <a:gridCol w="329184">
                  <a:extLst>
                    <a:ext uri="{9D8B030D-6E8A-4147-A177-3AD203B41FA5}">
                      <a16:colId xmlns:a16="http://schemas.microsoft.com/office/drawing/2014/main" val="2261643362"/>
                    </a:ext>
                  </a:extLst>
                </a:gridCol>
                <a:gridCol w="329184">
                  <a:extLst>
                    <a:ext uri="{9D8B030D-6E8A-4147-A177-3AD203B41FA5}">
                      <a16:colId xmlns:a16="http://schemas.microsoft.com/office/drawing/2014/main" val="3946688471"/>
                    </a:ext>
                  </a:extLst>
                </a:gridCol>
                <a:gridCol w="329184">
                  <a:extLst>
                    <a:ext uri="{9D8B030D-6E8A-4147-A177-3AD203B41FA5}">
                      <a16:colId xmlns:a16="http://schemas.microsoft.com/office/drawing/2014/main" val="3568623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2003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- 2022-12-08 11:26:22</a:t>
                      </a:r>
                      <a:r>
                        <a:rPr kumimoji="0" lang="de-DE" sz="1000" b="0" i="0" u="none" strike="noStrike" kern="1200" cap="none" spc="0" normalizeH="0" baseline="0" noProof="0">
                          <a:ln>
                            <a:noFill/>
                          </a:ln>
                          <a:solidFill>
                            <a:prstClr val="black"/>
                          </a:solidFill>
                          <a:effectLst/>
                          <a:uLnTx/>
                          <a:uFillTx/>
                          <a:latin typeface="+mn-lt"/>
                          <a:ea typeface="+mn-ea"/>
                          <a:cs typeface="+mn-cs"/>
                        </a:rPr>
                        <a:t>
 Expertenwissen rund um Derivate: Nutze deine Chance und stelle deine Fragen im Livestream. Heute um 18:30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https://quintly-image-storage.s3.amazonaws.com/c251521bccbf09244cbdad3729b55e70/66c1908fd3d9b34cb1f241b1e860ec65.jpg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extLst>
                  <a:ext uri="{0D108BD9-81ED-4DB2-BD59-A6C34878D82A}">
                    <a16:rowId xmlns:a16="http://schemas.microsoft.com/office/drawing/2014/main" val="1972395969"/>
                  </a:ext>
                </a:extLst>
              </a:tr>
            </a:tbl>
          </a:graphicData>
        </a:graphic>
      </p:graphicFrame>
      <p:sp>
        <p:nvSpPr>
          <p:cNvPr id="4" name="Text Placeholder 3">
            <a:extLst>
              <a:ext uri="{FF2B5EF4-FFF2-40B4-BE49-F238E27FC236}">
                <a16:creationId xmlns:a16="http://schemas.microsoft.com/office/drawing/2014/main" id="{718010A4-B55A-4955-9A66-76514EF689AA}"/>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24714429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81BB7-22AF-4C4A-AD7C-82DE4F414EED}"/>
              </a:ext>
            </a:extLst>
          </p:cNvPr>
          <p:cNvSpPr>
            <a:spLocks noGrp="1"/>
          </p:cNvSpPr>
          <p:nvPr>
            <p:ph type="title"/>
          </p:nvPr>
        </p:nvSpPr>
        <p:spPr/>
        <p:txBody>
          <a:bodyPr/>
          <a:lstStyle/>
          <a:p>
            <a:r>
              <a:rPr lang="de-DE"/>
              <a:t>Facebook Übersicht: Veröffentlichte Postings | comdirect - 9 of 25</a:t>
            </a:r>
            <a:endParaRPr lang="en-US"/>
          </a:p>
        </p:txBody>
      </p:sp>
      <p:graphicFrame>
        <p:nvGraphicFramePr>
          <p:cNvPr id="5" name="Table Placeholder 4">
            <a:extLst>
              <a:ext uri="{FF2B5EF4-FFF2-40B4-BE49-F238E27FC236}">
                <a16:creationId xmlns:a16="http://schemas.microsoft.com/office/drawing/2014/main" id="{4014FC59-FCC6-47AB-A325-49652FCBE1ED}"/>
              </a:ext>
            </a:extLst>
          </p:cNvPr>
          <p:cNvGraphicFramePr>
            <a:graphicFrameLocks noGrp="1"/>
          </p:cNvGraphicFramePr>
          <p:nvPr>
            <p:ph type="tbl" sz="quarter" idx="13"/>
            <p:extLst>
              <p:ext uri="{D42A27DB-BD31-4B8C-83A1-F6EECF244321}">
                <p14:modId xmlns:p14="http://schemas.microsoft.com/office/powerpoint/2010/main" val="259682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85275682"/>
                    </a:ext>
                  </a:extLst>
                </a:gridCol>
                <a:gridCol w="1152144">
                  <a:extLst>
                    <a:ext uri="{9D8B030D-6E8A-4147-A177-3AD203B41FA5}">
                      <a16:colId xmlns:a16="http://schemas.microsoft.com/office/drawing/2014/main" val="2779569563"/>
                    </a:ext>
                  </a:extLst>
                </a:gridCol>
                <a:gridCol w="987552">
                  <a:extLst>
                    <a:ext uri="{9D8B030D-6E8A-4147-A177-3AD203B41FA5}">
                      <a16:colId xmlns:a16="http://schemas.microsoft.com/office/drawing/2014/main" val="4225217395"/>
                    </a:ext>
                  </a:extLst>
                </a:gridCol>
                <a:gridCol w="329184">
                  <a:extLst>
                    <a:ext uri="{9D8B030D-6E8A-4147-A177-3AD203B41FA5}">
                      <a16:colId xmlns:a16="http://schemas.microsoft.com/office/drawing/2014/main" val="1166008351"/>
                    </a:ext>
                  </a:extLst>
                </a:gridCol>
                <a:gridCol w="329184">
                  <a:extLst>
                    <a:ext uri="{9D8B030D-6E8A-4147-A177-3AD203B41FA5}">
                      <a16:colId xmlns:a16="http://schemas.microsoft.com/office/drawing/2014/main" val="1335662694"/>
                    </a:ext>
                  </a:extLst>
                </a:gridCol>
                <a:gridCol w="329184">
                  <a:extLst>
                    <a:ext uri="{9D8B030D-6E8A-4147-A177-3AD203B41FA5}">
                      <a16:colId xmlns:a16="http://schemas.microsoft.com/office/drawing/2014/main" val="1257614423"/>
                    </a:ext>
                  </a:extLst>
                </a:gridCol>
                <a:gridCol w="329184">
                  <a:extLst>
                    <a:ext uri="{9D8B030D-6E8A-4147-A177-3AD203B41FA5}">
                      <a16:colId xmlns:a16="http://schemas.microsoft.com/office/drawing/2014/main" val="11303523"/>
                    </a:ext>
                  </a:extLst>
                </a:gridCol>
                <a:gridCol w="329184">
                  <a:extLst>
                    <a:ext uri="{9D8B030D-6E8A-4147-A177-3AD203B41FA5}">
                      <a16:colId xmlns:a16="http://schemas.microsoft.com/office/drawing/2014/main" val="2756097648"/>
                    </a:ext>
                  </a:extLst>
                </a:gridCol>
                <a:gridCol w="329184">
                  <a:extLst>
                    <a:ext uri="{9D8B030D-6E8A-4147-A177-3AD203B41FA5}">
                      <a16:colId xmlns:a16="http://schemas.microsoft.com/office/drawing/2014/main" val="1362241568"/>
                    </a:ext>
                  </a:extLst>
                </a:gridCol>
                <a:gridCol w="329184">
                  <a:extLst>
                    <a:ext uri="{9D8B030D-6E8A-4147-A177-3AD203B41FA5}">
                      <a16:colId xmlns:a16="http://schemas.microsoft.com/office/drawing/2014/main" val="3589384280"/>
                    </a:ext>
                  </a:extLst>
                </a:gridCol>
                <a:gridCol w="329184">
                  <a:extLst>
                    <a:ext uri="{9D8B030D-6E8A-4147-A177-3AD203B41FA5}">
                      <a16:colId xmlns:a16="http://schemas.microsoft.com/office/drawing/2014/main" val="3256284092"/>
                    </a:ext>
                  </a:extLst>
                </a:gridCol>
                <a:gridCol w="329184">
                  <a:extLst>
                    <a:ext uri="{9D8B030D-6E8A-4147-A177-3AD203B41FA5}">
                      <a16:colId xmlns:a16="http://schemas.microsoft.com/office/drawing/2014/main" val="653637795"/>
                    </a:ext>
                  </a:extLst>
                </a:gridCol>
                <a:gridCol w="329184">
                  <a:extLst>
                    <a:ext uri="{9D8B030D-6E8A-4147-A177-3AD203B41FA5}">
                      <a16:colId xmlns:a16="http://schemas.microsoft.com/office/drawing/2014/main" val="473915544"/>
                    </a:ext>
                  </a:extLst>
                </a:gridCol>
                <a:gridCol w="329184">
                  <a:extLst>
                    <a:ext uri="{9D8B030D-6E8A-4147-A177-3AD203B41FA5}">
                      <a16:colId xmlns:a16="http://schemas.microsoft.com/office/drawing/2014/main" val="3218149132"/>
                    </a:ext>
                  </a:extLst>
                </a:gridCol>
                <a:gridCol w="329184">
                  <a:extLst>
                    <a:ext uri="{9D8B030D-6E8A-4147-A177-3AD203B41FA5}">
                      <a16:colId xmlns:a16="http://schemas.microsoft.com/office/drawing/2014/main" val="2610300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6870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comdirect - 2022-12-07 11:20:58</a:t>
                      </a:r>
                      <a:r>
                        <a:rPr kumimoji="0" lang="en-US" sz="1000" b="0" i="0" u="none" strike="noStrike" kern="1200" cap="none" spc="0" normalizeH="0" baseline="0" noProof="0">
                          <a:ln>
                            <a:noFill/>
                          </a:ln>
                          <a:solidFill>
                            <a:prstClr val="black"/>
                          </a:solidFill>
                          <a:effectLst/>
                          <a:uLnTx/>
                          <a:uFillTx/>
                          <a:latin typeface="+mn-lt"/>
                          <a:ea typeface="+mn-ea"/>
                          <a:cs typeface="+mn-cs"/>
                        </a:rPr>
                        <a:t>
 Auch heute gibt’s wieder die Top 5 #Aktien der comdirect Kunden für euch. Welche Position überrascht euch am meisten? 🤔
Amazon | US-amerikanischer Onlineversandhändler
Uniper | Energieversorgungsunternehmen
Apple | US-amerikanischer Hard- und Softwareentwickler + Technologieunternehmen
Tesla | US-amerikanischer Elektroautohersteller, der auch Batteriespeicher und Photovoltaikanlagen produziert
Volkswagen | Automobilhersteller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https://quintly-image-storage.s3.amazonaws.com/c251521bccbf09244cbdad3729b55e70/735ad1b41373467c883e4530a003df9c.jpg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99091947"/>
                  </a:ext>
                </a:extLst>
              </a:tr>
            </a:tbl>
          </a:graphicData>
        </a:graphic>
      </p:graphicFrame>
      <p:sp>
        <p:nvSpPr>
          <p:cNvPr id="4" name="Text Placeholder 3">
            <a:extLst>
              <a:ext uri="{FF2B5EF4-FFF2-40B4-BE49-F238E27FC236}">
                <a16:creationId xmlns:a16="http://schemas.microsoft.com/office/drawing/2014/main" id="{CB76CE3F-EC56-4665-BB6F-C2899AC33847}"/>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8622048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94ADA-56AF-43E6-8396-41F5A70B5910}"/>
              </a:ext>
            </a:extLst>
          </p:cNvPr>
          <p:cNvSpPr>
            <a:spLocks noGrp="1"/>
          </p:cNvSpPr>
          <p:nvPr>
            <p:ph type="title"/>
          </p:nvPr>
        </p:nvSpPr>
        <p:spPr/>
        <p:txBody>
          <a:bodyPr/>
          <a:lstStyle/>
          <a:p>
            <a:r>
              <a:rPr lang="de-DE"/>
              <a:t>Facebook Übersicht: Veröffentlichte Postings | comdirect - 10 of 25</a:t>
            </a:r>
            <a:endParaRPr lang="en-US"/>
          </a:p>
        </p:txBody>
      </p:sp>
      <p:graphicFrame>
        <p:nvGraphicFramePr>
          <p:cNvPr id="5" name="Table Placeholder 4">
            <a:extLst>
              <a:ext uri="{FF2B5EF4-FFF2-40B4-BE49-F238E27FC236}">
                <a16:creationId xmlns:a16="http://schemas.microsoft.com/office/drawing/2014/main" id="{F850BAD6-2A65-42DD-A214-9772C03C5EAE}"/>
              </a:ext>
            </a:extLst>
          </p:cNvPr>
          <p:cNvGraphicFramePr>
            <a:graphicFrameLocks noGrp="1"/>
          </p:cNvGraphicFramePr>
          <p:nvPr>
            <p:ph type="tbl" sz="quarter" idx="13"/>
            <p:extLst>
              <p:ext uri="{D42A27DB-BD31-4B8C-83A1-F6EECF244321}">
                <p14:modId xmlns:p14="http://schemas.microsoft.com/office/powerpoint/2010/main" val="3690780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96582414"/>
                    </a:ext>
                  </a:extLst>
                </a:gridCol>
                <a:gridCol w="1152144">
                  <a:extLst>
                    <a:ext uri="{9D8B030D-6E8A-4147-A177-3AD203B41FA5}">
                      <a16:colId xmlns:a16="http://schemas.microsoft.com/office/drawing/2014/main" val="3114060534"/>
                    </a:ext>
                  </a:extLst>
                </a:gridCol>
                <a:gridCol w="987552">
                  <a:extLst>
                    <a:ext uri="{9D8B030D-6E8A-4147-A177-3AD203B41FA5}">
                      <a16:colId xmlns:a16="http://schemas.microsoft.com/office/drawing/2014/main" val="1985417313"/>
                    </a:ext>
                  </a:extLst>
                </a:gridCol>
                <a:gridCol w="329184">
                  <a:extLst>
                    <a:ext uri="{9D8B030D-6E8A-4147-A177-3AD203B41FA5}">
                      <a16:colId xmlns:a16="http://schemas.microsoft.com/office/drawing/2014/main" val="2827764426"/>
                    </a:ext>
                  </a:extLst>
                </a:gridCol>
                <a:gridCol w="329184">
                  <a:extLst>
                    <a:ext uri="{9D8B030D-6E8A-4147-A177-3AD203B41FA5}">
                      <a16:colId xmlns:a16="http://schemas.microsoft.com/office/drawing/2014/main" val="2930069614"/>
                    </a:ext>
                  </a:extLst>
                </a:gridCol>
                <a:gridCol w="329184">
                  <a:extLst>
                    <a:ext uri="{9D8B030D-6E8A-4147-A177-3AD203B41FA5}">
                      <a16:colId xmlns:a16="http://schemas.microsoft.com/office/drawing/2014/main" val="2691338358"/>
                    </a:ext>
                  </a:extLst>
                </a:gridCol>
                <a:gridCol w="329184">
                  <a:extLst>
                    <a:ext uri="{9D8B030D-6E8A-4147-A177-3AD203B41FA5}">
                      <a16:colId xmlns:a16="http://schemas.microsoft.com/office/drawing/2014/main" val="3208989218"/>
                    </a:ext>
                  </a:extLst>
                </a:gridCol>
                <a:gridCol w="329184">
                  <a:extLst>
                    <a:ext uri="{9D8B030D-6E8A-4147-A177-3AD203B41FA5}">
                      <a16:colId xmlns:a16="http://schemas.microsoft.com/office/drawing/2014/main" val="56184953"/>
                    </a:ext>
                  </a:extLst>
                </a:gridCol>
                <a:gridCol w="329184">
                  <a:extLst>
                    <a:ext uri="{9D8B030D-6E8A-4147-A177-3AD203B41FA5}">
                      <a16:colId xmlns:a16="http://schemas.microsoft.com/office/drawing/2014/main" val="3776974472"/>
                    </a:ext>
                  </a:extLst>
                </a:gridCol>
                <a:gridCol w="329184">
                  <a:extLst>
                    <a:ext uri="{9D8B030D-6E8A-4147-A177-3AD203B41FA5}">
                      <a16:colId xmlns:a16="http://schemas.microsoft.com/office/drawing/2014/main" val="1820283299"/>
                    </a:ext>
                  </a:extLst>
                </a:gridCol>
                <a:gridCol w="329184">
                  <a:extLst>
                    <a:ext uri="{9D8B030D-6E8A-4147-A177-3AD203B41FA5}">
                      <a16:colId xmlns:a16="http://schemas.microsoft.com/office/drawing/2014/main" val="2120634839"/>
                    </a:ext>
                  </a:extLst>
                </a:gridCol>
                <a:gridCol w="329184">
                  <a:extLst>
                    <a:ext uri="{9D8B030D-6E8A-4147-A177-3AD203B41FA5}">
                      <a16:colId xmlns:a16="http://schemas.microsoft.com/office/drawing/2014/main" val="1404009329"/>
                    </a:ext>
                  </a:extLst>
                </a:gridCol>
                <a:gridCol w="329184">
                  <a:extLst>
                    <a:ext uri="{9D8B030D-6E8A-4147-A177-3AD203B41FA5}">
                      <a16:colId xmlns:a16="http://schemas.microsoft.com/office/drawing/2014/main" val="187835798"/>
                    </a:ext>
                  </a:extLst>
                </a:gridCol>
                <a:gridCol w="329184">
                  <a:extLst>
                    <a:ext uri="{9D8B030D-6E8A-4147-A177-3AD203B41FA5}">
                      <a16:colId xmlns:a16="http://schemas.microsoft.com/office/drawing/2014/main" val="158446124"/>
                    </a:ext>
                  </a:extLst>
                </a:gridCol>
                <a:gridCol w="329184">
                  <a:extLst>
                    <a:ext uri="{9D8B030D-6E8A-4147-A177-3AD203B41FA5}">
                      <a16:colId xmlns:a16="http://schemas.microsoft.com/office/drawing/2014/main" val="1986172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0053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- 2022-12-06 11:32:59</a:t>
                      </a:r>
                      <a:r>
                        <a:rPr kumimoji="0" lang="de-DE" sz="1000" b="0" i="0" u="none" strike="noStrike" kern="1200" cap="none" spc="0" normalizeH="0" baseline="0" noProof="0">
                          <a:ln>
                            <a:noFill/>
                          </a:ln>
                          <a:solidFill>
                            <a:prstClr val="black"/>
                          </a:solidFill>
                          <a:effectLst/>
                          <a:uLnTx/>
                          <a:uFillTx/>
                          <a:latin typeface="+mn-lt"/>
                          <a:ea typeface="+mn-ea"/>
                          <a:cs typeface="+mn-cs"/>
                        </a:rPr>
                        <a:t>
 Die Bundesregierung erwartet für 2023 eine #Inflationsrate von 7 % im Jahresdurchschnitt. 3 Gründe, warum es bei hoher #Inflation sinnvoll sein kann, in #Infrastruktur zu investieren.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https://quintly-image-storage.s3.amazonaws.com/c251521bccbf09244cbdad3729b55e70/2571433550a3f154689b978ae1105e5c.png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36422986"/>
                  </a:ext>
                </a:extLst>
              </a:tr>
            </a:tbl>
          </a:graphicData>
        </a:graphic>
      </p:graphicFrame>
      <p:sp>
        <p:nvSpPr>
          <p:cNvPr id="4" name="Text Placeholder 3">
            <a:extLst>
              <a:ext uri="{FF2B5EF4-FFF2-40B4-BE49-F238E27FC236}">
                <a16:creationId xmlns:a16="http://schemas.microsoft.com/office/drawing/2014/main" id="{9E454819-521F-453B-8AA9-BEEE8C5E3D7D}"/>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401199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4AE19-B35D-4584-9D2A-B210F418F396}"/>
              </a:ext>
            </a:extLst>
          </p:cNvPr>
          <p:cNvSpPr>
            <a:spLocks noGrp="1"/>
          </p:cNvSpPr>
          <p:nvPr>
            <p:ph type="title"/>
          </p:nvPr>
        </p:nvSpPr>
        <p:spPr/>
        <p:txBody>
          <a:bodyPr/>
          <a:lstStyle/>
          <a:p>
            <a:r>
              <a:rPr lang="de-DE"/>
              <a:t>Facebook Übersicht: Veröffentlichte Postings | comdirect - 11 of 25</a:t>
            </a:r>
            <a:endParaRPr lang="en-US"/>
          </a:p>
        </p:txBody>
      </p:sp>
      <p:graphicFrame>
        <p:nvGraphicFramePr>
          <p:cNvPr id="5" name="Table Placeholder 4">
            <a:extLst>
              <a:ext uri="{FF2B5EF4-FFF2-40B4-BE49-F238E27FC236}">
                <a16:creationId xmlns:a16="http://schemas.microsoft.com/office/drawing/2014/main" id="{5286ED73-25EF-4E2D-81B3-B0C9C854DE37}"/>
              </a:ext>
            </a:extLst>
          </p:cNvPr>
          <p:cNvGraphicFramePr>
            <a:graphicFrameLocks noGrp="1"/>
          </p:cNvGraphicFramePr>
          <p:nvPr>
            <p:ph type="tbl" sz="quarter" idx="13"/>
            <p:extLst>
              <p:ext uri="{D42A27DB-BD31-4B8C-83A1-F6EECF244321}">
                <p14:modId xmlns:p14="http://schemas.microsoft.com/office/powerpoint/2010/main" val="4103431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86269880"/>
                    </a:ext>
                  </a:extLst>
                </a:gridCol>
                <a:gridCol w="1152144">
                  <a:extLst>
                    <a:ext uri="{9D8B030D-6E8A-4147-A177-3AD203B41FA5}">
                      <a16:colId xmlns:a16="http://schemas.microsoft.com/office/drawing/2014/main" val="3237767322"/>
                    </a:ext>
                  </a:extLst>
                </a:gridCol>
                <a:gridCol w="987552">
                  <a:extLst>
                    <a:ext uri="{9D8B030D-6E8A-4147-A177-3AD203B41FA5}">
                      <a16:colId xmlns:a16="http://schemas.microsoft.com/office/drawing/2014/main" val="3676687301"/>
                    </a:ext>
                  </a:extLst>
                </a:gridCol>
                <a:gridCol w="329184">
                  <a:extLst>
                    <a:ext uri="{9D8B030D-6E8A-4147-A177-3AD203B41FA5}">
                      <a16:colId xmlns:a16="http://schemas.microsoft.com/office/drawing/2014/main" val="319999343"/>
                    </a:ext>
                  </a:extLst>
                </a:gridCol>
                <a:gridCol w="329184">
                  <a:extLst>
                    <a:ext uri="{9D8B030D-6E8A-4147-A177-3AD203B41FA5}">
                      <a16:colId xmlns:a16="http://schemas.microsoft.com/office/drawing/2014/main" val="2988499328"/>
                    </a:ext>
                  </a:extLst>
                </a:gridCol>
                <a:gridCol w="329184">
                  <a:extLst>
                    <a:ext uri="{9D8B030D-6E8A-4147-A177-3AD203B41FA5}">
                      <a16:colId xmlns:a16="http://schemas.microsoft.com/office/drawing/2014/main" val="782975275"/>
                    </a:ext>
                  </a:extLst>
                </a:gridCol>
                <a:gridCol w="329184">
                  <a:extLst>
                    <a:ext uri="{9D8B030D-6E8A-4147-A177-3AD203B41FA5}">
                      <a16:colId xmlns:a16="http://schemas.microsoft.com/office/drawing/2014/main" val="3146122345"/>
                    </a:ext>
                  </a:extLst>
                </a:gridCol>
                <a:gridCol w="329184">
                  <a:extLst>
                    <a:ext uri="{9D8B030D-6E8A-4147-A177-3AD203B41FA5}">
                      <a16:colId xmlns:a16="http://schemas.microsoft.com/office/drawing/2014/main" val="933493174"/>
                    </a:ext>
                  </a:extLst>
                </a:gridCol>
                <a:gridCol w="329184">
                  <a:extLst>
                    <a:ext uri="{9D8B030D-6E8A-4147-A177-3AD203B41FA5}">
                      <a16:colId xmlns:a16="http://schemas.microsoft.com/office/drawing/2014/main" val="4042893745"/>
                    </a:ext>
                  </a:extLst>
                </a:gridCol>
                <a:gridCol w="329184">
                  <a:extLst>
                    <a:ext uri="{9D8B030D-6E8A-4147-A177-3AD203B41FA5}">
                      <a16:colId xmlns:a16="http://schemas.microsoft.com/office/drawing/2014/main" val="1593204267"/>
                    </a:ext>
                  </a:extLst>
                </a:gridCol>
                <a:gridCol w="329184">
                  <a:extLst>
                    <a:ext uri="{9D8B030D-6E8A-4147-A177-3AD203B41FA5}">
                      <a16:colId xmlns:a16="http://schemas.microsoft.com/office/drawing/2014/main" val="3343897449"/>
                    </a:ext>
                  </a:extLst>
                </a:gridCol>
                <a:gridCol w="329184">
                  <a:extLst>
                    <a:ext uri="{9D8B030D-6E8A-4147-A177-3AD203B41FA5}">
                      <a16:colId xmlns:a16="http://schemas.microsoft.com/office/drawing/2014/main" val="1767301406"/>
                    </a:ext>
                  </a:extLst>
                </a:gridCol>
                <a:gridCol w="329184">
                  <a:extLst>
                    <a:ext uri="{9D8B030D-6E8A-4147-A177-3AD203B41FA5}">
                      <a16:colId xmlns:a16="http://schemas.microsoft.com/office/drawing/2014/main" val="3258233919"/>
                    </a:ext>
                  </a:extLst>
                </a:gridCol>
                <a:gridCol w="329184">
                  <a:extLst>
                    <a:ext uri="{9D8B030D-6E8A-4147-A177-3AD203B41FA5}">
                      <a16:colId xmlns:a16="http://schemas.microsoft.com/office/drawing/2014/main" val="3025043654"/>
                    </a:ext>
                  </a:extLst>
                </a:gridCol>
                <a:gridCol w="329184">
                  <a:extLst>
                    <a:ext uri="{9D8B030D-6E8A-4147-A177-3AD203B41FA5}">
                      <a16:colId xmlns:a16="http://schemas.microsoft.com/office/drawing/2014/main" val="2058878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2494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- 2022-12-05 12:09:44</a:t>
                      </a:r>
                      <a:r>
                        <a:rPr kumimoji="0" lang="de-DE" sz="1000" b="0" i="0" u="none" strike="noStrike" kern="1200" cap="none" spc="0" normalizeH="0" baseline="0" noProof="0">
                          <a:ln>
                            <a:noFill/>
                          </a:ln>
                          <a:solidFill>
                            <a:prstClr val="black"/>
                          </a:solidFill>
                          <a:effectLst/>
                          <a:uLnTx/>
                          <a:uFillTx/>
                          <a:latin typeface="+mn-lt"/>
                          <a:ea typeface="+mn-ea"/>
                          <a:cs typeface="+mn-cs"/>
                        </a:rPr>
                        <a:t>
 Bereit für ein neues Markt-Update? Dann versorgt euch unser Börsen-Experte Andreas auch diese Woche wieder montags und mittwochs mit allen relevanten Updates. Fragen könnt ihr gerne vorab per Kommentar/DM stellen.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https://quintly-image-storage.s3.amazonaws.com/c251521bccbf09244cbdad3729b55e70/997b05ba8fcd2107dfa666c196032dad.jpg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60550469"/>
                  </a:ext>
                </a:extLst>
              </a:tr>
            </a:tbl>
          </a:graphicData>
        </a:graphic>
      </p:graphicFrame>
      <p:sp>
        <p:nvSpPr>
          <p:cNvPr id="4" name="Text Placeholder 3">
            <a:extLst>
              <a:ext uri="{FF2B5EF4-FFF2-40B4-BE49-F238E27FC236}">
                <a16:creationId xmlns:a16="http://schemas.microsoft.com/office/drawing/2014/main" id="{FB665D02-1AC0-4E39-A9F7-EF4A8BEE4A72}"/>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1726794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0CED4-0D26-4ACC-A2F5-597371303FED}"/>
              </a:ext>
            </a:extLst>
          </p:cNvPr>
          <p:cNvSpPr>
            <a:spLocks noGrp="1"/>
          </p:cNvSpPr>
          <p:nvPr>
            <p:ph type="title"/>
          </p:nvPr>
        </p:nvSpPr>
        <p:spPr/>
        <p:txBody>
          <a:bodyPr/>
          <a:lstStyle/>
          <a:p>
            <a:r>
              <a:rPr lang="de-DE"/>
              <a:t>Facebook Übersicht: Veröffentlichte Postings | comdirect - 12 of 25</a:t>
            </a:r>
            <a:endParaRPr lang="en-US"/>
          </a:p>
        </p:txBody>
      </p:sp>
      <p:graphicFrame>
        <p:nvGraphicFramePr>
          <p:cNvPr id="5" name="Table Placeholder 4">
            <a:extLst>
              <a:ext uri="{FF2B5EF4-FFF2-40B4-BE49-F238E27FC236}">
                <a16:creationId xmlns:a16="http://schemas.microsoft.com/office/drawing/2014/main" id="{573614F6-DCC5-4602-ACFD-2F9DC3EDC2BF}"/>
              </a:ext>
            </a:extLst>
          </p:cNvPr>
          <p:cNvGraphicFramePr>
            <a:graphicFrameLocks noGrp="1"/>
          </p:cNvGraphicFramePr>
          <p:nvPr>
            <p:ph type="tbl" sz="quarter" idx="13"/>
            <p:extLst>
              <p:ext uri="{D42A27DB-BD31-4B8C-83A1-F6EECF244321}">
                <p14:modId xmlns:p14="http://schemas.microsoft.com/office/powerpoint/2010/main" val="2468860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22550047"/>
                    </a:ext>
                  </a:extLst>
                </a:gridCol>
                <a:gridCol w="1152144">
                  <a:extLst>
                    <a:ext uri="{9D8B030D-6E8A-4147-A177-3AD203B41FA5}">
                      <a16:colId xmlns:a16="http://schemas.microsoft.com/office/drawing/2014/main" val="1933173609"/>
                    </a:ext>
                  </a:extLst>
                </a:gridCol>
                <a:gridCol w="987552">
                  <a:extLst>
                    <a:ext uri="{9D8B030D-6E8A-4147-A177-3AD203B41FA5}">
                      <a16:colId xmlns:a16="http://schemas.microsoft.com/office/drawing/2014/main" val="2880352628"/>
                    </a:ext>
                  </a:extLst>
                </a:gridCol>
                <a:gridCol w="329184">
                  <a:extLst>
                    <a:ext uri="{9D8B030D-6E8A-4147-A177-3AD203B41FA5}">
                      <a16:colId xmlns:a16="http://schemas.microsoft.com/office/drawing/2014/main" val="1112257673"/>
                    </a:ext>
                  </a:extLst>
                </a:gridCol>
                <a:gridCol w="329184">
                  <a:extLst>
                    <a:ext uri="{9D8B030D-6E8A-4147-A177-3AD203B41FA5}">
                      <a16:colId xmlns:a16="http://schemas.microsoft.com/office/drawing/2014/main" val="1517070154"/>
                    </a:ext>
                  </a:extLst>
                </a:gridCol>
                <a:gridCol w="329184">
                  <a:extLst>
                    <a:ext uri="{9D8B030D-6E8A-4147-A177-3AD203B41FA5}">
                      <a16:colId xmlns:a16="http://schemas.microsoft.com/office/drawing/2014/main" val="4161650675"/>
                    </a:ext>
                  </a:extLst>
                </a:gridCol>
                <a:gridCol w="329184">
                  <a:extLst>
                    <a:ext uri="{9D8B030D-6E8A-4147-A177-3AD203B41FA5}">
                      <a16:colId xmlns:a16="http://schemas.microsoft.com/office/drawing/2014/main" val="871706101"/>
                    </a:ext>
                  </a:extLst>
                </a:gridCol>
                <a:gridCol w="329184">
                  <a:extLst>
                    <a:ext uri="{9D8B030D-6E8A-4147-A177-3AD203B41FA5}">
                      <a16:colId xmlns:a16="http://schemas.microsoft.com/office/drawing/2014/main" val="2222664317"/>
                    </a:ext>
                  </a:extLst>
                </a:gridCol>
                <a:gridCol w="329184">
                  <a:extLst>
                    <a:ext uri="{9D8B030D-6E8A-4147-A177-3AD203B41FA5}">
                      <a16:colId xmlns:a16="http://schemas.microsoft.com/office/drawing/2014/main" val="4135534535"/>
                    </a:ext>
                  </a:extLst>
                </a:gridCol>
                <a:gridCol w="329184">
                  <a:extLst>
                    <a:ext uri="{9D8B030D-6E8A-4147-A177-3AD203B41FA5}">
                      <a16:colId xmlns:a16="http://schemas.microsoft.com/office/drawing/2014/main" val="940085061"/>
                    </a:ext>
                  </a:extLst>
                </a:gridCol>
                <a:gridCol w="329184">
                  <a:extLst>
                    <a:ext uri="{9D8B030D-6E8A-4147-A177-3AD203B41FA5}">
                      <a16:colId xmlns:a16="http://schemas.microsoft.com/office/drawing/2014/main" val="308975666"/>
                    </a:ext>
                  </a:extLst>
                </a:gridCol>
                <a:gridCol w="329184">
                  <a:extLst>
                    <a:ext uri="{9D8B030D-6E8A-4147-A177-3AD203B41FA5}">
                      <a16:colId xmlns:a16="http://schemas.microsoft.com/office/drawing/2014/main" val="2980811276"/>
                    </a:ext>
                  </a:extLst>
                </a:gridCol>
                <a:gridCol w="329184">
                  <a:extLst>
                    <a:ext uri="{9D8B030D-6E8A-4147-A177-3AD203B41FA5}">
                      <a16:colId xmlns:a16="http://schemas.microsoft.com/office/drawing/2014/main" val="337719063"/>
                    </a:ext>
                  </a:extLst>
                </a:gridCol>
                <a:gridCol w="329184">
                  <a:extLst>
                    <a:ext uri="{9D8B030D-6E8A-4147-A177-3AD203B41FA5}">
                      <a16:colId xmlns:a16="http://schemas.microsoft.com/office/drawing/2014/main" val="920037576"/>
                    </a:ext>
                  </a:extLst>
                </a:gridCol>
                <a:gridCol w="329184">
                  <a:extLst>
                    <a:ext uri="{9D8B030D-6E8A-4147-A177-3AD203B41FA5}">
                      <a16:colId xmlns:a16="http://schemas.microsoft.com/office/drawing/2014/main" val="2695531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1263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- 2022-11-30 15:14:12</a:t>
                      </a:r>
                      <a:r>
                        <a:rPr kumimoji="0" lang="de-DE" sz="1000" b="0" i="0" u="none" strike="noStrike" kern="1200" cap="none" spc="0" normalizeH="0" baseline="0" noProof="0">
                          <a:ln>
                            <a:noFill/>
                          </a:ln>
                          <a:solidFill>
                            <a:prstClr val="black"/>
                          </a:solidFill>
                          <a:effectLst/>
                          <a:uLnTx/>
                          <a:uFillTx/>
                          <a:latin typeface="+mn-lt"/>
                          <a:ea typeface="+mn-ea"/>
                          <a:cs typeface="+mn-cs"/>
                        </a:rPr>
                        <a:t>
 Wenn du dich für das Kryptogame interessierst, hast du vielleicht auch schonmal etwas von dem Begriff „DeFi“ gehört. Aber was genau hat’s damit auf sich? 🤔
Mehr zum Thema findest du in unserem comdirect magazin.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https://quintly-image-storage.s3.amazonaws.com/c251521bccbf09244cbdad3729b55e70/2571433550a3f154689b978ae1105e5c.png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 Talk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7021183"/>
                  </a:ext>
                </a:extLst>
              </a:tr>
            </a:tbl>
          </a:graphicData>
        </a:graphic>
      </p:graphicFrame>
      <p:sp>
        <p:nvSpPr>
          <p:cNvPr id="4" name="Text Placeholder 3">
            <a:extLst>
              <a:ext uri="{FF2B5EF4-FFF2-40B4-BE49-F238E27FC236}">
                <a16:creationId xmlns:a16="http://schemas.microsoft.com/office/drawing/2014/main" id="{1C2E6003-7A71-46F9-998F-CD4319236716}"/>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28793407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8CED4-882E-476C-A125-C25F006455AF}"/>
              </a:ext>
            </a:extLst>
          </p:cNvPr>
          <p:cNvSpPr>
            <a:spLocks noGrp="1"/>
          </p:cNvSpPr>
          <p:nvPr>
            <p:ph type="title"/>
          </p:nvPr>
        </p:nvSpPr>
        <p:spPr/>
        <p:txBody>
          <a:bodyPr/>
          <a:lstStyle/>
          <a:p>
            <a:r>
              <a:rPr lang="de-DE"/>
              <a:t>Facebook Übersicht: Veröffentlichte Postings | comdirect - 13 of 25</a:t>
            </a:r>
            <a:endParaRPr lang="en-US"/>
          </a:p>
        </p:txBody>
      </p:sp>
      <p:graphicFrame>
        <p:nvGraphicFramePr>
          <p:cNvPr id="5" name="Table Placeholder 4">
            <a:extLst>
              <a:ext uri="{FF2B5EF4-FFF2-40B4-BE49-F238E27FC236}">
                <a16:creationId xmlns:a16="http://schemas.microsoft.com/office/drawing/2014/main" id="{7F3D7290-8371-4728-B1D2-5CD36110BC75}"/>
              </a:ext>
            </a:extLst>
          </p:cNvPr>
          <p:cNvGraphicFramePr>
            <a:graphicFrameLocks noGrp="1"/>
          </p:cNvGraphicFramePr>
          <p:nvPr>
            <p:ph type="tbl" sz="quarter" idx="13"/>
            <p:extLst>
              <p:ext uri="{D42A27DB-BD31-4B8C-83A1-F6EECF244321}">
                <p14:modId xmlns:p14="http://schemas.microsoft.com/office/powerpoint/2010/main" val="826073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97971505"/>
                    </a:ext>
                  </a:extLst>
                </a:gridCol>
                <a:gridCol w="1152144">
                  <a:extLst>
                    <a:ext uri="{9D8B030D-6E8A-4147-A177-3AD203B41FA5}">
                      <a16:colId xmlns:a16="http://schemas.microsoft.com/office/drawing/2014/main" val="3216269249"/>
                    </a:ext>
                  </a:extLst>
                </a:gridCol>
                <a:gridCol w="987552">
                  <a:extLst>
                    <a:ext uri="{9D8B030D-6E8A-4147-A177-3AD203B41FA5}">
                      <a16:colId xmlns:a16="http://schemas.microsoft.com/office/drawing/2014/main" val="703749288"/>
                    </a:ext>
                  </a:extLst>
                </a:gridCol>
                <a:gridCol w="329184">
                  <a:extLst>
                    <a:ext uri="{9D8B030D-6E8A-4147-A177-3AD203B41FA5}">
                      <a16:colId xmlns:a16="http://schemas.microsoft.com/office/drawing/2014/main" val="3919951471"/>
                    </a:ext>
                  </a:extLst>
                </a:gridCol>
                <a:gridCol w="329184">
                  <a:extLst>
                    <a:ext uri="{9D8B030D-6E8A-4147-A177-3AD203B41FA5}">
                      <a16:colId xmlns:a16="http://schemas.microsoft.com/office/drawing/2014/main" val="1891717001"/>
                    </a:ext>
                  </a:extLst>
                </a:gridCol>
                <a:gridCol w="329184">
                  <a:extLst>
                    <a:ext uri="{9D8B030D-6E8A-4147-A177-3AD203B41FA5}">
                      <a16:colId xmlns:a16="http://schemas.microsoft.com/office/drawing/2014/main" val="714381243"/>
                    </a:ext>
                  </a:extLst>
                </a:gridCol>
                <a:gridCol w="329184">
                  <a:extLst>
                    <a:ext uri="{9D8B030D-6E8A-4147-A177-3AD203B41FA5}">
                      <a16:colId xmlns:a16="http://schemas.microsoft.com/office/drawing/2014/main" val="4106647811"/>
                    </a:ext>
                  </a:extLst>
                </a:gridCol>
                <a:gridCol w="329184">
                  <a:extLst>
                    <a:ext uri="{9D8B030D-6E8A-4147-A177-3AD203B41FA5}">
                      <a16:colId xmlns:a16="http://schemas.microsoft.com/office/drawing/2014/main" val="1459489036"/>
                    </a:ext>
                  </a:extLst>
                </a:gridCol>
                <a:gridCol w="329184">
                  <a:extLst>
                    <a:ext uri="{9D8B030D-6E8A-4147-A177-3AD203B41FA5}">
                      <a16:colId xmlns:a16="http://schemas.microsoft.com/office/drawing/2014/main" val="1454816996"/>
                    </a:ext>
                  </a:extLst>
                </a:gridCol>
                <a:gridCol w="329184">
                  <a:extLst>
                    <a:ext uri="{9D8B030D-6E8A-4147-A177-3AD203B41FA5}">
                      <a16:colId xmlns:a16="http://schemas.microsoft.com/office/drawing/2014/main" val="2151117174"/>
                    </a:ext>
                  </a:extLst>
                </a:gridCol>
                <a:gridCol w="329184">
                  <a:extLst>
                    <a:ext uri="{9D8B030D-6E8A-4147-A177-3AD203B41FA5}">
                      <a16:colId xmlns:a16="http://schemas.microsoft.com/office/drawing/2014/main" val="3069841746"/>
                    </a:ext>
                  </a:extLst>
                </a:gridCol>
                <a:gridCol w="329184">
                  <a:extLst>
                    <a:ext uri="{9D8B030D-6E8A-4147-A177-3AD203B41FA5}">
                      <a16:colId xmlns:a16="http://schemas.microsoft.com/office/drawing/2014/main" val="2768078053"/>
                    </a:ext>
                  </a:extLst>
                </a:gridCol>
                <a:gridCol w="329184">
                  <a:extLst>
                    <a:ext uri="{9D8B030D-6E8A-4147-A177-3AD203B41FA5}">
                      <a16:colId xmlns:a16="http://schemas.microsoft.com/office/drawing/2014/main" val="3518238259"/>
                    </a:ext>
                  </a:extLst>
                </a:gridCol>
                <a:gridCol w="329184">
                  <a:extLst>
                    <a:ext uri="{9D8B030D-6E8A-4147-A177-3AD203B41FA5}">
                      <a16:colId xmlns:a16="http://schemas.microsoft.com/office/drawing/2014/main" val="3763167069"/>
                    </a:ext>
                  </a:extLst>
                </a:gridCol>
                <a:gridCol w="329184">
                  <a:extLst>
                    <a:ext uri="{9D8B030D-6E8A-4147-A177-3AD203B41FA5}">
                      <a16:colId xmlns:a16="http://schemas.microsoft.com/office/drawing/2014/main" val="1886456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4924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- 2022-11-28 10:44:55</a:t>
                      </a:r>
                      <a:r>
                        <a:rPr kumimoji="0" lang="de-DE" sz="1000" b="0" i="0" u="none" strike="noStrike" kern="1200" cap="none" spc="0" normalizeH="0" baseline="0" noProof="0">
                          <a:ln>
                            <a:noFill/>
                          </a:ln>
                          <a:solidFill>
                            <a:prstClr val="black"/>
                          </a:solidFill>
                          <a:effectLst/>
                          <a:uLnTx/>
                          <a:uFillTx/>
                          <a:latin typeface="+mn-lt"/>
                          <a:ea typeface="+mn-ea"/>
                          <a:cs typeface="+mn-cs"/>
                        </a:rPr>
                        <a:t>
 Neue Woche, neue Markt-Updates! Wie immer steht euch Andreas Montag und Mittwoch Rede und Antwort im Livestream. Schickt uns eure Fragen zum Thema Börse gerne vorab per Kommentar/DM.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https://quintly-image-storage.s3.amazonaws.com/c251521bccbf09244cbdad3729b55e70/0e869b1952e857975c74d80527f6a170.jpg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17667133"/>
                  </a:ext>
                </a:extLst>
              </a:tr>
            </a:tbl>
          </a:graphicData>
        </a:graphic>
      </p:graphicFrame>
      <p:sp>
        <p:nvSpPr>
          <p:cNvPr id="4" name="Text Placeholder 3">
            <a:extLst>
              <a:ext uri="{FF2B5EF4-FFF2-40B4-BE49-F238E27FC236}">
                <a16:creationId xmlns:a16="http://schemas.microsoft.com/office/drawing/2014/main" id="{3B17A69F-7E57-4CB6-9155-D02D579F40FE}"/>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31712869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0511A-E7B8-41B3-A36E-6A624ECB6571}"/>
              </a:ext>
            </a:extLst>
          </p:cNvPr>
          <p:cNvSpPr>
            <a:spLocks noGrp="1"/>
          </p:cNvSpPr>
          <p:nvPr>
            <p:ph type="title"/>
          </p:nvPr>
        </p:nvSpPr>
        <p:spPr/>
        <p:txBody>
          <a:bodyPr/>
          <a:lstStyle/>
          <a:p>
            <a:r>
              <a:rPr lang="de-DE"/>
              <a:t>Facebook Übersicht: Veröffentlichte Postings | comdirect - 14 of 25</a:t>
            </a:r>
            <a:endParaRPr lang="en-US"/>
          </a:p>
        </p:txBody>
      </p:sp>
      <p:graphicFrame>
        <p:nvGraphicFramePr>
          <p:cNvPr id="5" name="Table Placeholder 4">
            <a:extLst>
              <a:ext uri="{FF2B5EF4-FFF2-40B4-BE49-F238E27FC236}">
                <a16:creationId xmlns:a16="http://schemas.microsoft.com/office/drawing/2014/main" id="{DA8E14E6-D31B-423E-B789-F5E353D8FB0B}"/>
              </a:ext>
            </a:extLst>
          </p:cNvPr>
          <p:cNvGraphicFramePr>
            <a:graphicFrameLocks noGrp="1"/>
          </p:cNvGraphicFramePr>
          <p:nvPr>
            <p:ph type="tbl" sz="quarter" idx="13"/>
            <p:extLst>
              <p:ext uri="{D42A27DB-BD31-4B8C-83A1-F6EECF244321}">
                <p14:modId xmlns:p14="http://schemas.microsoft.com/office/powerpoint/2010/main" val="3932342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24334897"/>
                    </a:ext>
                  </a:extLst>
                </a:gridCol>
                <a:gridCol w="1152144">
                  <a:extLst>
                    <a:ext uri="{9D8B030D-6E8A-4147-A177-3AD203B41FA5}">
                      <a16:colId xmlns:a16="http://schemas.microsoft.com/office/drawing/2014/main" val="3029490436"/>
                    </a:ext>
                  </a:extLst>
                </a:gridCol>
                <a:gridCol w="987552">
                  <a:extLst>
                    <a:ext uri="{9D8B030D-6E8A-4147-A177-3AD203B41FA5}">
                      <a16:colId xmlns:a16="http://schemas.microsoft.com/office/drawing/2014/main" val="2997871142"/>
                    </a:ext>
                  </a:extLst>
                </a:gridCol>
                <a:gridCol w="329184">
                  <a:extLst>
                    <a:ext uri="{9D8B030D-6E8A-4147-A177-3AD203B41FA5}">
                      <a16:colId xmlns:a16="http://schemas.microsoft.com/office/drawing/2014/main" val="902683418"/>
                    </a:ext>
                  </a:extLst>
                </a:gridCol>
                <a:gridCol w="329184">
                  <a:extLst>
                    <a:ext uri="{9D8B030D-6E8A-4147-A177-3AD203B41FA5}">
                      <a16:colId xmlns:a16="http://schemas.microsoft.com/office/drawing/2014/main" val="2411117533"/>
                    </a:ext>
                  </a:extLst>
                </a:gridCol>
                <a:gridCol w="329184">
                  <a:extLst>
                    <a:ext uri="{9D8B030D-6E8A-4147-A177-3AD203B41FA5}">
                      <a16:colId xmlns:a16="http://schemas.microsoft.com/office/drawing/2014/main" val="1602031112"/>
                    </a:ext>
                  </a:extLst>
                </a:gridCol>
                <a:gridCol w="329184">
                  <a:extLst>
                    <a:ext uri="{9D8B030D-6E8A-4147-A177-3AD203B41FA5}">
                      <a16:colId xmlns:a16="http://schemas.microsoft.com/office/drawing/2014/main" val="113845442"/>
                    </a:ext>
                  </a:extLst>
                </a:gridCol>
                <a:gridCol w="329184">
                  <a:extLst>
                    <a:ext uri="{9D8B030D-6E8A-4147-A177-3AD203B41FA5}">
                      <a16:colId xmlns:a16="http://schemas.microsoft.com/office/drawing/2014/main" val="2393444099"/>
                    </a:ext>
                  </a:extLst>
                </a:gridCol>
                <a:gridCol w="329184">
                  <a:extLst>
                    <a:ext uri="{9D8B030D-6E8A-4147-A177-3AD203B41FA5}">
                      <a16:colId xmlns:a16="http://schemas.microsoft.com/office/drawing/2014/main" val="1180663955"/>
                    </a:ext>
                  </a:extLst>
                </a:gridCol>
                <a:gridCol w="329184">
                  <a:extLst>
                    <a:ext uri="{9D8B030D-6E8A-4147-A177-3AD203B41FA5}">
                      <a16:colId xmlns:a16="http://schemas.microsoft.com/office/drawing/2014/main" val="636891898"/>
                    </a:ext>
                  </a:extLst>
                </a:gridCol>
                <a:gridCol w="329184">
                  <a:extLst>
                    <a:ext uri="{9D8B030D-6E8A-4147-A177-3AD203B41FA5}">
                      <a16:colId xmlns:a16="http://schemas.microsoft.com/office/drawing/2014/main" val="2944107416"/>
                    </a:ext>
                  </a:extLst>
                </a:gridCol>
                <a:gridCol w="329184">
                  <a:extLst>
                    <a:ext uri="{9D8B030D-6E8A-4147-A177-3AD203B41FA5}">
                      <a16:colId xmlns:a16="http://schemas.microsoft.com/office/drawing/2014/main" val="1345093314"/>
                    </a:ext>
                  </a:extLst>
                </a:gridCol>
                <a:gridCol w="329184">
                  <a:extLst>
                    <a:ext uri="{9D8B030D-6E8A-4147-A177-3AD203B41FA5}">
                      <a16:colId xmlns:a16="http://schemas.microsoft.com/office/drawing/2014/main" val="2002659718"/>
                    </a:ext>
                  </a:extLst>
                </a:gridCol>
                <a:gridCol w="329184">
                  <a:extLst>
                    <a:ext uri="{9D8B030D-6E8A-4147-A177-3AD203B41FA5}">
                      <a16:colId xmlns:a16="http://schemas.microsoft.com/office/drawing/2014/main" val="2251560696"/>
                    </a:ext>
                  </a:extLst>
                </a:gridCol>
                <a:gridCol w="329184">
                  <a:extLst>
                    <a:ext uri="{9D8B030D-6E8A-4147-A177-3AD203B41FA5}">
                      <a16:colId xmlns:a16="http://schemas.microsoft.com/office/drawing/2014/main" val="3124709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9466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comdirect - 2022-11-24 15:31:44</a:t>
                      </a:r>
                      <a:r>
                        <a:rPr kumimoji="0" lang="en-US" sz="1000" b="0" i="0" u="none" strike="noStrike" kern="1200" cap="none" spc="0" normalizeH="0" baseline="0" noProof="0">
                          <a:ln>
                            <a:noFill/>
                          </a:ln>
                          <a:solidFill>
                            <a:prstClr val="black"/>
                          </a:solidFill>
                          <a:effectLst/>
                          <a:uLnTx/>
                          <a:uFillTx/>
                          <a:latin typeface="+mn-lt"/>
                          <a:ea typeface="+mn-ea"/>
                          <a:cs typeface="+mn-cs"/>
                        </a:rPr>
                        <a:t>
 Andreas steht wieder Rede und Antwort im neuen Markt-Update. Caterpillar, Alteryx und Lululemon sind dieses Mal im Fokus. Jetzt reinschauen! 
0:00 Caterpillar
3:01 Alteryx
9:13 Lululemon
11:54 Baidu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https://quintly-image-storage.s3.amazonaws.com/c251521bccbf09244cbdad3729b55e70/2c29003988c551ed57d79fc7d12a2017.jpg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Ma-Up Best-Of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51507558"/>
                  </a:ext>
                </a:extLst>
              </a:tr>
            </a:tbl>
          </a:graphicData>
        </a:graphic>
      </p:graphicFrame>
      <p:sp>
        <p:nvSpPr>
          <p:cNvPr id="4" name="Text Placeholder 3">
            <a:extLst>
              <a:ext uri="{FF2B5EF4-FFF2-40B4-BE49-F238E27FC236}">
                <a16:creationId xmlns:a16="http://schemas.microsoft.com/office/drawing/2014/main" id="{4024E0FF-C4AA-4491-B412-8C1C7DA7FB3F}"/>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20414706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21840-8DB8-47F1-A8C2-46F0A696E56B}"/>
              </a:ext>
            </a:extLst>
          </p:cNvPr>
          <p:cNvSpPr>
            <a:spLocks noGrp="1"/>
          </p:cNvSpPr>
          <p:nvPr>
            <p:ph type="title"/>
          </p:nvPr>
        </p:nvSpPr>
        <p:spPr/>
        <p:txBody>
          <a:bodyPr/>
          <a:lstStyle/>
          <a:p>
            <a:r>
              <a:rPr lang="de-DE"/>
              <a:t>Facebook Übersicht: Veröffentlichte Postings | comdirect - 15 of 25</a:t>
            </a:r>
            <a:endParaRPr lang="en-US"/>
          </a:p>
        </p:txBody>
      </p:sp>
      <p:graphicFrame>
        <p:nvGraphicFramePr>
          <p:cNvPr id="5" name="Table Placeholder 4">
            <a:extLst>
              <a:ext uri="{FF2B5EF4-FFF2-40B4-BE49-F238E27FC236}">
                <a16:creationId xmlns:a16="http://schemas.microsoft.com/office/drawing/2014/main" id="{26DEE409-B7AF-4D1E-8EA6-FA2E17735C0D}"/>
              </a:ext>
            </a:extLst>
          </p:cNvPr>
          <p:cNvGraphicFramePr>
            <a:graphicFrameLocks noGrp="1"/>
          </p:cNvGraphicFramePr>
          <p:nvPr>
            <p:ph type="tbl" sz="quarter" idx="13"/>
            <p:extLst>
              <p:ext uri="{D42A27DB-BD31-4B8C-83A1-F6EECF244321}">
                <p14:modId xmlns:p14="http://schemas.microsoft.com/office/powerpoint/2010/main" val="2900403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66776331"/>
                    </a:ext>
                  </a:extLst>
                </a:gridCol>
                <a:gridCol w="1152144">
                  <a:extLst>
                    <a:ext uri="{9D8B030D-6E8A-4147-A177-3AD203B41FA5}">
                      <a16:colId xmlns:a16="http://schemas.microsoft.com/office/drawing/2014/main" val="126042642"/>
                    </a:ext>
                  </a:extLst>
                </a:gridCol>
                <a:gridCol w="987552">
                  <a:extLst>
                    <a:ext uri="{9D8B030D-6E8A-4147-A177-3AD203B41FA5}">
                      <a16:colId xmlns:a16="http://schemas.microsoft.com/office/drawing/2014/main" val="929420143"/>
                    </a:ext>
                  </a:extLst>
                </a:gridCol>
                <a:gridCol w="329184">
                  <a:extLst>
                    <a:ext uri="{9D8B030D-6E8A-4147-A177-3AD203B41FA5}">
                      <a16:colId xmlns:a16="http://schemas.microsoft.com/office/drawing/2014/main" val="3702720214"/>
                    </a:ext>
                  </a:extLst>
                </a:gridCol>
                <a:gridCol w="329184">
                  <a:extLst>
                    <a:ext uri="{9D8B030D-6E8A-4147-A177-3AD203B41FA5}">
                      <a16:colId xmlns:a16="http://schemas.microsoft.com/office/drawing/2014/main" val="2934486678"/>
                    </a:ext>
                  </a:extLst>
                </a:gridCol>
                <a:gridCol w="329184">
                  <a:extLst>
                    <a:ext uri="{9D8B030D-6E8A-4147-A177-3AD203B41FA5}">
                      <a16:colId xmlns:a16="http://schemas.microsoft.com/office/drawing/2014/main" val="2920702477"/>
                    </a:ext>
                  </a:extLst>
                </a:gridCol>
                <a:gridCol w="329184">
                  <a:extLst>
                    <a:ext uri="{9D8B030D-6E8A-4147-A177-3AD203B41FA5}">
                      <a16:colId xmlns:a16="http://schemas.microsoft.com/office/drawing/2014/main" val="666850213"/>
                    </a:ext>
                  </a:extLst>
                </a:gridCol>
                <a:gridCol w="329184">
                  <a:extLst>
                    <a:ext uri="{9D8B030D-6E8A-4147-A177-3AD203B41FA5}">
                      <a16:colId xmlns:a16="http://schemas.microsoft.com/office/drawing/2014/main" val="1471411790"/>
                    </a:ext>
                  </a:extLst>
                </a:gridCol>
                <a:gridCol w="329184">
                  <a:extLst>
                    <a:ext uri="{9D8B030D-6E8A-4147-A177-3AD203B41FA5}">
                      <a16:colId xmlns:a16="http://schemas.microsoft.com/office/drawing/2014/main" val="3253101107"/>
                    </a:ext>
                  </a:extLst>
                </a:gridCol>
                <a:gridCol w="329184">
                  <a:extLst>
                    <a:ext uri="{9D8B030D-6E8A-4147-A177-3AD203B41FA5}">
                      <a16:colId xmlns:a16="http://schemas.microsoft.com/office/drawing/2014/main" val="3886864406"/>
                    </a:ext>
                  </a:extLst>
                </a:gridCol>
                <a:gridCol w="329184">
                  <a:extLst>
                    <a:ext uri="{9D8B030D-6E8A-4147-A177-3AD203B41FA5}">
                      <a16:colId xmlns:a16="http://schemas.microsoft.com/office/drawing/2014/main" val="3032661101"/>
                    </a:ext>
                  </a:extLst>
                </a:gridCol>
                <a:gridCol w="329184">
                  <a:extLst>
                    <a:ext uri="{9D8B030D-6E8A-4147-A177-3AD203B41FA5}">
                      <a16:colId xmlns:a16="http://schemas.microsoft.com/office/drawing/2014/main" val="2017235906"/>
                    </a:ext>
                  </a:extLst>
                </a:gridCol>
                <a:gridCol w="329184">
                  <a:extLst>
                    <a:ext uri="{9D8B030D-6E8A-4147-A177-3AD203B41FA5}">
                      <a16:colId xmlns:a16="http://schemas.microsoft.com/office/drawing/2014/main" val="3335782924"/>
                    </a:ext>
                  </a:extLst>
                </a:gridCol>
                <a:gridCol w="329184">
                  <a:extLst>
                    <a:ext uri="{9D8B030D-6E8A-4147-A177-3AD203B41FA5}">
                      <a16:colId xmlns:a16="http://schemas.microsoft.com/office/drawing/2014/main" val="3907114358"/>
                    </a:ext>
                  </a:extLst>
                </a:gridCol>
                <a:gridCol w="329184">
                  <a:extLst>
                    <a:ext uri="{9D8B030D-6E8A-4147-A177-3AD203B41FA5}">
                      <a16:colId xmlns:a16="http://schemas.microsoft.com/office/drawing/2014/main" val="874619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4217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- 2022-11-21 09:30:05</a:t>
                      </a:r>
                      <a:r>
                        <a:rPr kumimoji="0" lang="de-DE" sz="1000" b="0" i="0" u="none" strike="noStrike" kern="1200" cap="none" spc="0" normalizeH="0" baseline="0" noProof="0">
                          <a:ln>
                            <a:noFill/>
                          </a:ln>
                          <a:solidFill>
                            <a:prstClr val="black"/>
                          </a:solidFill>
                          <a:effectLst/>
                          <a:uLnTx/>
                          <a:uFillTx/>
                          <a:latin typeface="+mn-lt"/>
                          <a:ea typeface="+mn-ea"/>
                          <a:cs typeface="+mn-cs"/>
                        </a:rPr>
                        <a:t>
 Du hast Fragen zum Thema Börse? Andreas stellt sich euren Fragen diese Woche wieder im Livestream. Schreib‘ uns dein Thema gerne vorab per DM oder Kommentar.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https://quintly-image-storage.s3.amazonaws.com/c251521bccbf09244cbdad3729b55e70/997b05ba8fcd2107dfa666c196032dad.jpg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05851575"/>
                  </a:ext>
                </a:extLst>
              </a:tr>
            </a:tbl>
          </a:graphicData>
        </a:graphic>
      </p:graphicFrame>
      <p:sp>
        <p:nvSpPr>
          <p:cNvPr id="4" name="Text Placeholder 3">
            <a:extLst>
              <a:ext uri="{FF2B5EF4-FFF2-40B4-BE49-F238E27FC236}">
                <a16:creationId xmlns:a16="http://schemas.microsoft.com/office/drawing/2014/main" id="{43F27E52-C42D-411D-9E8A-6C2EE71D1F75}"/>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9653397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D26C3-1FF1-4471-840E-3F9D8A668B06}"/>
              </a:ext>
            </a:extLst>
          </p:cNvPr>
          <p:cNvSpPr>
            <a:spLocks noGrp="1"/>
          </p:cNvSpPr>
          <p:nvPr>
            <p:ph type="title"/>
          </p:nvPr>
        </p:nvSpPr>
        <p:spPr/>
        <p:txBody>
          <a:bodyPr/>
          <a:lstStyle/>
          <a:p>
            <a:r>
              <a:rPr lang="de-DE"/>
              <a:t>Facebook Übersicht: Veröffentlichte Postings | comdirect - 16 of 25</a:t>
            </a:r>
            <a:endParaRPr lang="en-US"/>
          </a:p>
        </p:txBody>
      </p:sp>
      <p:graphicFrame>
        <p:nvGraphicFramePr>
          <p:cNvPr id="5" name="Table Placeholder 4">
            <a:extLst>
              <a:ext uri="{FF2B5EF4-FFF2-40B4-BE49-F238E27FC236}">
                <a16:creationId xmlns:a16="http://schemas.microsoft.com/office/drawing/2014/main" id="{2B2F374C-1BDC-407B-B998-3416296CC99E}"/>
              </a:ext>
            </a:extLst>
          </p:cNvPr>
          <p:cNvGraphicFramePr>
            <a:graphicFrameLocks noGrp="1"/>
          </p:cNvGraphicFramePr>
          <p:nvPr>
            <p:ph type="tbl" sz="quarter" idx="13"/>
            <p:extLst>
              <p:ext uri="{D42A27DB-BD31-4B8C-83A1-F6EECF244321}">
                <p14:modId xmlns:p14="http://schemas.microsoft.com/office/powerpoint/2010/main" val="1526736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78780258"/>
                    </a:ext>
                  </a:extLst>
                </a:gridCol>
                <a:gridCol w="1152144">
                  <a:extLst>
                    <a:ext uri="{9D8B030D-6E8A-4147-A177-3AD203B41FA5}">
                      <a16:colId xmlns:a16="http://schemas.microsoft.com/office/drawing/2014/main" val="299968011"/>
                    </a:ext>
                  </a:extLst>
                </a:gridCol>
                <a:gridCol w="987552">
                  <a:extLst>
                    <a:ext uri="{9D8B030D-6E8A-4147-A177-3AD203B41FA5}">
                      <a16:colId xmlns:a16="http://schemas.microsoft.com/office/drawing/2014/main" val="4147706132"/>
                    </a:ext>
                  </a:extLst>
                </a:gridCol>
                <a:gridCol w="329184">
                  <a:extLst>
                    <a:ext uri="{9D8B030D-6E8A-4147-A177-3AD203B41FA5}">
                      <a16:colId xmlns:a16="http://schemas.microsoft.com/office/drawing/2014/main" val="1613788515"/>
                    </a:ext>
                  </a:extLst>
                </a:gridCol>
                <a:gridCol w="329184">
                  <a:extLst>
                    <a:ext uri="{9D8B030D-6E8A-4147-A177-3AD203B41FA5}">
                      <a16:colId xmlns:a16="http://schemas.microsoft.com/office/drawing/2014/main" val="2239698107"/>
                    </a:ext>
                  </a:extLst>
                </a:gridCol>
                <a:gridCol w="329184">
                  <a:extLst>
                    <a:ext uri="{9D8B030D-6E8A-4147-A177-3AD203B41FA5}">
                      <a16:colId xmlns:a16="http://schemas.microsoft.com/office/drawing/2014/main" val="2540877495"/>
                    </a:ext>
                  </a:extLst>
                </a:gridCol>
                <a:gridCol w="329184">
                  <a:extLst>
                    <a:ext uri="{9D8B030D-6E8A-4147-A177-3AD203B41FA5}">
                      <a16:colId xmlns:a16="http://schemas.microsoft.com/office/drawing/2014/main" val="3983506475"/>
                    </a:ext>
                  </a:extLst>
                </a:gridCol>
                <a:gridCol w="329184">
                  <a:extLst>
                    <a:ext uri="{9D8B030D-6E8A-4147-A177-3AD203B41FA5}">
                      <a16:colId xmlns:a16="http://schemas.microsoft.com/office/drawing/2014/main" val="2985068440"/>
                    </a:ext>
                  </a:extLst>
                </a:gridCol>
                <a:gridCol w="329184">
                  <a:extLst>
                    <a:ext uri="{9D8B030D-6E8A-4147-A177-3AD203B41FA5}">
                      <a16:colId xmlns:a16="http://schemas.microsoft.com/office/drawing/2014/main" val="47190701"/>
                    </a:ext>
                  </a:extLst>
                </a:gridCol>
                <a:gridCol w="329184">
                  <a:extLst>
                    <a:ext uri="{9D8B030D-6E8A-4147-A177-3AD203B41FA5}">
                      <a16:colId xmlns:a16="http://schemas.microsoft.com/office/drawing/2014/main" val="1840835218"/>
                    </a:ext>
                  </a:extLst>
                </a:gridCol>
                <a:gridCol w="329184">
                  <a:extLst>
                    <a:ext uri="{9D8B030D-6E8A-4147-A177-3AD203B41FA5}">
                      <a16:colId xmlns:a16="http://schemas.microsoft.com/office/drawing/2014/main" val="1356339296"/>
                    </a:ext>
                  </a:extLst>
                </a:gridCol>
                <a:gridCol w="329184">
                  <a:extLst>
                    <a:ext uri="{9D8B030D-6E8A-4147-A177-3AD203B41FA5}">
                      <a16:colId xmlns:a16="http://schemas.microsoft.com/office/drawing/2014/main" val="4051543653"/>
                    </a:ext>
                  </a:extLst>
                </a:gridCol>
                <a:gridCol w="329184">
                  <a:extLst>
                    <a:ext uri="{9D8B030D-6E8A-4147-A177-3AD203B41FA5}">
                      <a16:colId xmlns:a16="http://schemas.microsoft.com/office/drawing/2014/main" val="3794759248"/>
                    </a:ext>
                  </a:extLst>
                </a:gridCol>
                <a:gridCol w="329184">
                  <a:extLst>
                    <a:ext uri="{9D8B030D-6E8A-4147-A177-3AD203B41FA5}">
                      <a16:colId xmlns:a16="http://schemas.microsoft.com/office/drawing/2014/main" val="3356715635"/>
                    </a:ext>
                  </a:extLst>
                </a:gridCol>
                <a:gridCol w="329184">
                  <a:extLst>
                    <a:ext uri="{9D8B030D-6E8A-4147-A177-3AD203B41FA5}">
                      <a16:colId xmlns:a16="http://schemas.microsoft.com/office/drawing/2014/main" val="492660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8106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- 2022-11-16 17:51:51</a:t>
                      </a:r>
                      <a:r>
                        <a:rPr kumimoji="0" lang="de-DE" sz="1000" b="0" i="0" u="none" strike="noStrike" kern="1200" cap="none" spc="0" normalizeH="0" baseline="0" noProof="0">
                          <a:ln>
                            <a:noFill/>
                          </a:ln>
                          <a:solidFill>
                            <a:prstClr val="black"/>
                          </a:solidFill>
                          <a:effectLst/>
                          <a:uLnTx/>
                          <a:uFillTx/>
                          <a:latin typeface="+mn-lt"/>
                          <a:ea typeface="+mn-ea"/>
                          <a:cs typeface="+mn-cs"/>
                        </a:rPr>
                        <a:t>
 Welche ETFs sind bei den comdirect Kunden aktuell besonders beliebt? Die Top 5 auf einen Blick. ☝
In welche ETFs hast du investiert?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https://quintly-image-storage.s3.amazonaws.com/c251521bccbf09244cbdad3729b55e70/d577d68082c452a7f07c5dc6bc183d9b.jpg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 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20484467"/>
                  </a:ext>
                </a:extLst>
              </a:tr>
            </a:tbl>
          </a:graphicData>
        </a:graphic>
      </p:graphicFrame>
      <p:sp>
        <p:nvSpPr>
          <p:cNvPr id="4" name="Text Placeholder 3">
            <a:extLst>
              <a:ext uri="{FF2B5EF4-FFF2-40B4-BE49-F238E27FC236}">
                <a16:creationId xmlns:a16="http://schemas.microsoft.com/office/drawing/2014/main" id="{47470E88-1E34-45B3-8F88-2B9E95C5D5E3}"/>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1556398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2CEC2-D891-421B-9A3A-734A109032E8}"/>
              </a:ext>
            </a:extLst>
          </p:cNvPr>
          <p:cNvSpPr>
            <a:spLocks noGrp="1"/>
          </p:cNvSpPr>
          <p:nvPr>
            <p:ph type="title"/>
          </p:nvPr>
        </p:nvSpPr>
        <p:spPr/>
        <p:txBody>
          <a:bodyPr/>
          <a:lstStyle/>
          <a:p>
            <a:r>
              <a:rPr lang="de-DE"/>
              <a:t>Facebook Übersicht: Veröffentlichte Postings | comdirect - 17 of 25</a:t>
            </a:r>
            <a:endParaRPr lang="en-US"/>
          </a:p>
        </p:txBody>
      </p:sp>
      <p:graphicFrame>
        <p:nvGraphicFramePr>
          <p:cNvPr id="5" name="Table Placeholder 4">
            <a:extLst>
              <a:ext uri="{FF2B5EF4-FFF2-40B4-BE49-F238E27FC236}">
                <a16:creationId xmlns:a16="http://schemas.microsoft.com/office/drawing/2014/main" id="{A75417BB-2B60-4173-ACE8-470F1889F1BD}"/>
              </a:ext>
            </a:extLst>
          </p:cNvPr>
          <p:cNvGraphicFramePr>
            <a:graphicFrameLocks noGrp="1"/>
          </p:cNvGraphicFramePr>
          <p:nvPr>
            <p:ph type="tbl" sz="quarter" idx="13"/>
            <p:extLst>
              <p:ext uri="{D42A27DB-BD31-4B8C-83A1-F6EECF244321}">
                <p14:modId xmlns:p14="http://schemas.microsoft.com/office/powerpoint/2010/main" val="2583620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74451781"/>
                    </a:ext>
                  </a:extLst>
                </a:gridCol>
                <a:gridCol w="1152144">
                  <a:extLst>
                    <a:ext uri="{9D8B030D-6E8A-4147-A177-3AD203B41FA5}">
                      <a16:colId xmlns:a16="http://schemas.microsoft.com/office/drawing/2014/main" val="482921070"/>
                    </a:ext>
                  </a:extLst>
                </a:gridCol>
                <a:gridCol w="987552">
                  <a:extLst>
                    <a:ext uri="{9D8B030D-6E8A-4147-A177-3AD203B41FA5}">
                      <a16:colId xmlns:a16="http://schemas.microsoft.com/office/drawing/2014/main" val="3199599326"/>
                    </a:ext>
                  </a:extLst>
                </a:gridCol>
                <a:gridCol w="329184">
                  <a:extLst>
                    <a:ext uri="{9D8B030D-6E8A-4147-A177-3AD203B41FA5}">
                      <a16:colId xmlns:a16="http://schemas.microsoft.com/office/drawing/2014/main" val="3459946893"/>
                    </a:ext>
                  </a:extLst>
                </a:gridCol>
                <a:gridCol w="329184">
                  <a:extLst>
                    <a:ext uri="{9D8B030D-6E8A-4147-A177-3AD203B41FA5}">
                      <a16:colId xmlns:a16="http://schemas.microsoft.com/office/drawing/2014/main" val="2827577519"/>
                    </a:ext>
                  </a:extLst>
                </a:gridCol>
                <a:gridCol w="329184">
                  <a:extLst>
                    <a:ext uri="{9D8B030D-6E8A-4147-A177-3AD203B41FA5}">
                      <a16:colId xmlns:a16="http://schemas.microsoft.com/office/drawing/2014/main" val="3901171404"/>
                    </a:ext>
                  </a:extLst>
                </a:gridCol>
                <a:gridCol w="329184">
                  <a:extLst>
                    <a:ext uri="{9D8B030D-6E8A-4147-A177-3AD203B41FA5}">
                      <a16:colId xmlns:a16="http://schemas.microsoft.com/office/drawing/2014/main" val="1712025472"/>
                    </a:ext>
                  </a:extLst>
                </a:gridCol>
                <a:gridCol w="329184">
                  <a:extLst>
                    <a:ext uri="{9D8B030D-6E8A-4147-A177-3AD203B41FA5}">
                      <a16:colId xmlns:a16="http://schemas.microsoft.com/office/drawing/2014/main" val="22066479"/>
                    </a:ext>
                  </a:extLst>
                </a:gridCol>
                <a:gridCol w="329184">
                  <a:extLst>
                    <a:ext uri="{9D8B030D-6E8A-4147-A177-3AD203B41FA5}">
                      <a16:colId xmlns:a16="http://schemas.microsoft.com/office/drawing/2014/main" val="3243296627"/>
                    </a:ext>
                  </a:extLst>
                </a:gridCol>
                <a:gridCol w="329184">
                  <a:extLst>
                    <a:ext uri="{9D8B030D-6E8A-4147-A177-3AD203B41FA5}">
                      <a16:colId xmlns:a16="http://schemas.microsoft.com/office/drawing/2014/main" val="3093078849"/>
                    </a:ext>
                  </a:extLst>
                </a:gridCol>
                <a:gridCol w="329184">
                  <a:extLst>
                    <a:ext uri="{9D8B030D-6E8A-4147-A177-3AD203B41FA5}">
                      <a16:colId xmlns:a16="http://schemas.microsoft.com/office/drawing/2014/main" val="2410444846"/>
                    </a:ext>
                  </a:extLst>
                </a:gridCol>
                <a:gridCol w="329184">
                  <a:extLst>
                    <a:ext uri="{9D8B030D-6E8A-4147-A177-3AD203B41FA5}">
                      <a16:colId xmlns:a16="http://schemas.microsoft.com/office/drawing/2014/main" val="1262662190"/>
                    </a:ext>
                  </a:extLst>
                </a:gridCol>
                <a:gridCol w="329184">
                  <a:extLst>
                    <a:ext uri="{9D8B030D-6E8A-4147-A177-3AD203B41FA5}">
                      <a16:colId xmlns:a16="http://schemas.microsoft.com/office/drawing/2014/main" val="2753127156"/>
                    </a:ext>
                  </a:extLst>
                </a:gridCol>
                <a:gridCol w="329184">
                  <a:extLst>
                    <a:ext uri="{9D8B030D-6E8A-4147-A177-3AD203B41FA5}">
                      <a16:colId xmlns:a16="http://schemas.microsoft.com/office/drawing/2014/main" val="499493689"/>
                    </a:ext>
                  </a:extLst>
                </a:gridCol>
                <a:gridCol w="329184">
                  <a:extLst>
                    <a:ext uri="{9D8B030D-6E8A-4147-A177-3AD203B41FA5}">
                      <a16:colId xmlns:a16="http://schemas.microsoft.com/office/drawing/2014/main" val="21995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6486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- 2022-11-16 12:16:28</a:t>
                      </a:r>
                      <a:r>
                        <a:rPr kumimoji="0" lang="de-DE" sz="1000" b="0" i="0" u="none" strike="noStrike" kern="1200" cap="none" spc="0" normalizeH="0" baseline="0" noProof="0">
                          <a:ln>
                            <a:noFill/>
                          </a:ln>
                          <a:solidFill>
                            <a:prstClr val="black"/>
                          </a:solidFill>
                          <a:effectLst/>
                          <a:uLnTx/>
                          <a:uFillTx/>
                          <a:latin typeface="+mn-lt"/>
                          <a:ea typeface="+mn-ea"/>
                          <a:cs typeface="+mn-cs"/>
                        </a:rPr>
                        <a:t>
 Surfen und Finanzen haben auf den zweiten Blick mehr gemeinsam als man denkt. Was genau das ist, erzählt euch die Deutsche Meisterin und amtierende Europameisterin im Rapid Surfen Janina Zeitler.   
Mit den richtigen Tipps machen Surfen und Finanzen Spaß. 
Wie genau eine Session mit Janina aussehen kann, seht ihr in unserem neuen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https://quintly-image-storage.s3.amazonaws.com/c251521bccbf09244cbdad3729b55e70/2571433550a3f154689b978ae1105e5c.png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Surf Kooperation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37643888"/>
                  </a:ext>
                </a:extLst>
              </a:tr>
            </a:tbl>
          </a:graphicData>
        </a:graphic>
      </p:graphicFrame>
      <p:sp>
        <p:nvSpPr>
          <p:cNvPr id="4" name="Text Placeholder 3">
            <a:extLst>
              <a:ext uri="{FF2B5EF4-FFF2-40B4-BE49-F238E27FC236}">
                <a16:creationId xmlns:a16="http://schemas.microsoft.com/office/drawing/2014/main" id="{6F55EFF8-5225-46FB-AF1C-D03BB6AEC50E}"/>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37097120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82BCB-9DFC-4EF7-AFAD-B1DA23111245}"/>
              </a:ext>
            </a:extLst>
          </p:cNvPr>
          <p:cNvSpPr>
            <a:spLocks noGrp="1"/>
          </p:cNvSpPr>
          <p:nvPr>
            <p:ph type="title"/>
          </p:nvPr>
        </p:nvSpPr>
        <p:spPr/>
        <p:txBody>
          <a:bodyPr/>
          <a:lstStyle/>
          <a:p>
            <a:r>
              <a:rPr lang="de-DE"/>
              <a:t>Facebook Übersicht: Veröffentlichte Postings | comdirect - 18 of 25</a:t>
            </a:r>
            <a:endParaRPr lang="en-US"/>
          </a:p>
        </p:txBody>
      </p:sp>
      <p:graphicFrame>
        <p:nvGraphicFramePr>
          <p:cNvPr id="5" name="Table Placeholder 4">
            <a:extLst>
              <a:ext uri="{FF2B5EF4-FFF2-40B4-BE49-F238E27FC236}">
                <a16:creationId xmlns:a16="http://schemas.microsoft.com/office/drawing/2014/main" id="{57039495-F5AD-4065-947D-332453238D2D}"/>
              </a:ext>
            </a:extLst>
          </p:cNvPr>
          <p:cNvGraphicFramePr>
            <a:graphicFrameLocks noGrp="1"/>
          </p:cNvGraphicFramePr>
          <p:nvPr>
            <p:ph type="tbl" sz="quarter" idx="13"/>
            <p:extLst>
              <p:ext uri="{D42A27DB-BD31-4B8C-83A1-F6EECF244321}">
                <p14:modId xmlns:p14="http://schemas.microsoft.com/office/powerpoint/2010/main" val="1757698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32455059"/>
                    </a:ext>
                  </a:extLst>
                </a:gridCol>
                <a:gridCol w="1152144">
                  <a:extLst>
                    <a:ext uri="{9D8B030D-6E8A-4147-A177-3AD203B41FA5}">
                      <a16:colId xmlns:a16="http://schemas.microsoft.com/office/drawing/2014/main" val="4032239866"/>
                    </a:ext>
                  </a:extLst>
                </a:gridCol>
                <a:gridCol w="987552">
                  <a:extLst>
                    <a:ext uri="{9D8B030D-6E8A-4147-A177-3AD203B41FA5}">
                      <a16:colId xmlns:a16="http://schemas.microsoft.com/office/drawing/2014/main" val="3816885514"/>
                    </a:ext>
                  </a:extLst>
                </a:gridCol>
                <a:gridCol w="329184">
                  <a:extLst>
                    <a:ext uri="{9D8B030D-6E8A-4147-A177-3AD203B41FA5}">
                      <a16:colId xmlns:a16="http://schemas.microsoft.com/office/drawing/2014/main" val="201887962"/>
                    </a:ext>
                  </a:extLst>
                </a:gridCol>
                <a:gridCol w="329184">
                  <a:extLst>
                    <a:ext uri="{9D8B030D-6E8A-4147-A177-3AD203B41FA5}">
                      <a16:colId xmlns:a16="http://schemas.microsoft.com/office/drawing/2014/main" val="2206451535"/>
                    </a:ext>
                  </a:extLst>
                </a:gridCol>
                <a:gridCol w="329184">
                  <a:extLst>
                    <a:ext uri="{9D8B030D-6E8A-4147-A177-3AD203B41FA5}">
                      <a16:colId xmlns:a16="http://schemas.microsoft.com/office/drawing/2014/main" val="1516023641"/>
                    </a:ext>
                  </a:extLst>
                </a:gridCol>
                <a:gridCol w="329184">
                  <a:extLst>
                    <a:ext uri="{9D8B030D-6E8A-4147-A177-3AD203B41FA5}">
                      <a16:colId xmlns:a16="http://schemas.microsoft.com/office/drawing/2014/main" val="4200591627"/>
                    </a:ext>
                  </a:extLst>
                </a:gridCol>
                <a:gridCol w="329184">
                  <a:extLst>
                    <a:ext uri="{9D8B030D-6E8A-4147-A177-3AD203B41FA5}">
                      <a16:colId xmlns:a16="http://schemas.microsoft.com/office/drawing/2014/main" val="1071361457"/>
                    </a:ext>
                  </a:extLst>
                </a:gridCol>
                <a:gridCol w="329184">
                  <a:extLst>
                    <a:ext uri="{9D8B030D-6E8A-4147-A177-3AD203B41FA5}">
                      <a16:colId xmlns:a16="http://schemas.microsoft.com/office/drawing/2014/main" val="430624513"/>
                    </a:ext>
                  </a:extLst>
                </a:gridCol>
                <a:gridCol w="329184">
                  <a:extLst>
                    <a:ext uri="{9D8B030D-6E8A-4147-A177-3AD203B41FA5}">
                      <a16:colId xmlns:a16="http://schemas.microsoft.com/office/drawing/2014/main" val="3612228173"/>
                    </a:ext>
                  </a:extLst>
                </a:gridCol>
                <a:gridCol w="329184">
                  <a:extLst>
                    <a:ext uri="{9D8B030D-6E8A-4147-A177-3AD203B41FA5}">
                      <a16:colId xmlns:a16="http://schemas.microsoft.com/office/drawing/2014/main" val="3040793190"/>
                    </a:ext>
                  </a:extLst>
                </a:gridCol>
                <a:gridCol w="329184">
                  <a:extLst>
                    <a:ext uri="{9D8B030D-6E8A-4147-A177-3AD203B41FA5}">
                      <a16:colId xmlns:a16="http://schemas.microsoft.com/office/drawing/2014/main" val="555050649"/>
                    </a:ext>
                  </a:extLst>
                </a:gridCol>
                <a:gridCol w="329184">
                  <a:extLst>
                    <a:ext uri="{9D8B030D-6E8A-4147-A177-3AD203B41FA5}">
                      <a16:colId xmlns:a16="http://schemas.microsoft.com/office/drawing/2014/main" val="2799667018"/>
                    </a:ext>
                  </a:extLst>
                </a:gridCol>
                <a:gridCol w="329184">
                  <a:extLst>
                    <a:ext uri="{9D8B030D-6E8A-4147-A177-3AD203B41FA5}">
                      <a16:colId xmlns:a16="http://schemas.microsoft.com/office/drawing/2014/main" val="4156030395"/>
                    </a:ext>
                  </a:extLst>
                </a:gridCol>
                <a:gridCol w="329184">
                  <a:extLst>
                    <a:ext uri="{9D8B030D-6E8A-4147-A177-3AD203B41FA5}">
                      <a16:colId xmlns:a16="http://schemas.microsoft.com/office/drawing/2014/main" val="1493574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220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- 2022-11-14 17:17:15</a:t>
                      </a:r>
                      <a:r>
                        <a:rPr kumimoji="0" lang="de-DE" sz="1000" b="0" i="0" u="none" strike="noStrike" kern="1200" cap="none" spc="0" normalizeH="0" baseline="0" noProof="0">
                          <a:ln>
                            <a:noFill/>
                          </a:ln>
                          <a:solidFill>
                            <a:prstClr val="black"/>
                          </a:solidFill>
                          <a:effectLst/>
                          <a:uLnTx/>
                          <a:uFillTx/>
                          <a:latin typeface="+mn-lt"/>
                          <a:ea typeface="+mn-ea"/>
                          <a:cs typeface="+mn-cs"/>
                        </a:rPr>
                        <a:t>
 Versicherungen sind für die meisten eher ein lästiges Thema, aber trotzdem so wichtig! Welche Versicherungen brauchst du wirklich und worauf solltest du achten? 
Du hast persönliche Tipps für die Community zum Thema Versicherungen? Schreib sie in die Kommentare.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https://quintly-image-storage.s3.amazonaws.com/c251521bccbf09244cbdad3729b55e70/2571433550a3f154689b978ae1105e5c.png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get started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75449015"/>
                  </a:ext>
                </a:extLst>
              </a:tr>
            </a:tbl>
          </a:graphicData>
        </a:graphic>
      </p:graphicFrame>
      <p:sp>
        <p:nvSpPr>
          <p:cNvPr id="4" name="Text Placeholder 3">
            <a:extLst>
              <a:ext uri="{FF2B5EF4-FFF2-40B4-BE49-F238E27FC236}">
                <a16:creationId xmlns:a16="http://schemas.microsoft.com/office/drawing/2014/main" id="{8DAEE945-2807-4D02-8278-F01946409C90}"/>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39786200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0A838-C9A3-4B14-95B4-649F0092D15A}"/>
              </a:ext>
            </a:extLst>
          </p:cNvPr>
          <p:cNvSpPr>
            <a:spLocks noGrp="1"/>
          </p:cNvSpPr>
          <p:nvPr>
            <p:ph type="title"/>
          </p:nvPr>
        </p:nvSpPr>
        <p:spPr/>
        <p:txBody>
          <a:bodyPr/>
          <a:lstStyle/>
          <a:p>
            <a:r>
              <a:rPr lang="de-DE"/>
              <a:t>Facebook Übersicht: Veröffentlichte Postings | comdirect - 19 of 25</a:t>
            </a:r>
            <a:endParaRPr lang="en-US"/>
          </a:p>
        </p:txBody>
      </p:sp>
      <p:graphicFrame>
        <p:nvGraphicFramePr>
          <p:cNvPr id="5" name="Table Placeholder 4">
            <a:extLst>
              <a:ext uri="{FF2B5EF4-FFF2-40B4-BE49-F238E27FC236}">
                <a16:creationId xmlns:a16="http://schemas.microsoft.com/office/drawing/2014/main" id="{BF800748-41E9-46EE-8219-7E97B04A786D}"/>
              </a:ext>
            </a:extLst>
          </p:cNvPr>
          <p:cNvGraphicFramePr>
            <a:graphicFrameLocks noGrp="1"/>
          </p:cNvGraphicFramePr>
          <p:nvPr>
            <p:ph type="tbl" sz="quarter" idx="13"/>
            <p:extLst>
              <p:ext uri="{D42A27DB-BD31-4B8C-83A1-F6EECF244321}">
                <p14:modId xmlns:p14="http://schemas.microsoft.com/office/powerpoint/2010/main" val="3447691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42137152"/>
                    </a:ext>
                  </a:extLst>
                </a:gridCol>
                <a:gridCol w="1152144">
                  <a:extLst>
                    <a:ext uri="{9D8B030D-6E8A-4147-A177-3AD203B41FA5}">
                      <a16:colId xmlns:a16="http://schemas.microsoft.com/office/drawing/2014/main" val="449443993"/>
                    </a:ext>
                  </a:extLst>
                </a:gridCol>
                <a:gridCol w="987552">
                  <a:extLst>
                    <a:ext uri="{9D8B030D-6E8A-4147-A177-3AD203B41FA5}">
                      <a16:colId xmlns:a16="http://schemas.microsoft.com/office/drawing/2014/main" val="949932396"/>
                    </a:ext>
                  </a:extLst>
                </a:gridCol>
                <a:gridCol w="329184">
                  <a:extLst>
                    <a:ext uri="{9D8B030D-6E8A-4147-A177-3AD203B41FA5}">
                      <a16:colId xmlns:a16="http://schemas.microsoft.com/office/drawing/2014/main" val="599444408"/>
                    </a:ext>
                  </a:extLst>
                </a:gridCol>
                <a:gridCol w="329184">
                  <a:extLst>
                    <a:ext uri="{9D8B030D-6E8A-4147-A177-3AD203B41FA5}">
                      <a16:colId xmlns:a16="http://schemas.microsoft.com/office/drawing/2014/main" val="1601332092"/>
                    </a:ext>
                  </a:extLst>
                </a:gridCol>
                <a:gridCol w="329184">
                  <a:extLst>
                    <a:ext uri="{9D8B030D-6E8A-4147-A177-3AD203B41FA5}">
                      <a16:colId xmlns:a16="http://schemas.microsoft.com/office/drawing/2014/main" val="435641071"/>
                    </a:ext>
                  </a:extLst>
                </a:gridCol>
                <a:gridCol w="329184">
                  <a:extLst>
                    <a:ext uri="{9D8B030D-6E8A-4147-A177-3AD203B41FA5}">
                      <a16:colId xmlns:a16="http://schemas.microsoft.com/office/drawing/2014/main" val="2557370334"/>
                    </a:ext>
                  </a:extLst>
                </a:gridCol>
                <a:gridCol w="329184">
                  <a:extLst>
                    <a:ext uri="{9D8B030D-6E8A-4147-A177-3AD203B41FA5}">
                      <a16:colId xmlns:a16="http://schemas.microsoft.com/office/drawing/2014/main" val="1752423729"/>
                    </a:ext>
                  </a:extLst>
                </a:gridCol>
                <a:gridCol w="329184">
                  <a:extLst>
                    <a:ext uri="{9D8B030D-6E8A-4147-A177-3AD203B41FA5}">
                      <a16:colId xmlns:a16="http://schemas.microsoft.com/office/drawing/2014/main" val="3748607463"/>
                    </a:ext>
                  </a:extLst>
                </a:gridCol>
                <a:gridCol w="329184">
                  <a:extLst>
                    <a:ext uri="{9D8B030D-6E8A-4147-A177-3AD203B41FA5}">
                      <a16:colId xmlns:a16="http://schemas.microsoft.com/office/drawing/2014/main" val="1028049321"/>
                    </a:ext>
                  </a:extLst>
                </a:gridCol>
                <a:gridCol w="329184">
                  <a:extLst>
                    <a:ext uri="{9D8B030D-6E8A-4147-A177-3AD203B41FA5}">
                      <a16:colId xmlns:a16="http://schemas.microsoft.com/office/drawing/2014/main" val="2447053229"/>
                    </a:ext>
                  </a:extLst>
                </a:gridCol>
                <a:gridCol w="329184">
                  <a:extLst>
                    <a:ext uri="{9D8B030D-6E8A-4147-A177-3AD203B41FA5}">
                      <a16:colId xmlns:a16="http://schemas.microsoft.com/office/drawing/2014/main" val="2343526754"/>
                    </a:ext>
                  </a:extLst>
                </a:gridCol>
                <a:gridCol w="329184">
                  <a:extLst>
                    <a:ext uri="{9D8B030D-6E8A-4147-A177-3AD203B41FA5}">
                      <a16:colId xmlns:a16="http://schemas.microsoft.com/office/drawing/2014/main" val="956353198"/>
                    </a:ext>
                  </a:extLst>
                </a:gridCol>
                <a:gridCol w="329184">
                  <a:extLst>
                    <a:ext uri="{9D8B030D-6E8A-4147-A177-3AD203B41FA5}">
                      <a16:colId xmlns:a16="http://schemas.microsoft.com/office/drawing/2014/main" val="3159403900"/>
                    </a:ext>
                  </a:extLst>
                </a:gridCol>
                <a:gridCol w="329184">
                  <a:extLst>
                    <a:ext uri="{9D8B030D-6E8A-4147-A177-3AD203B41FA5}">
                      <a16:colId xmlns:a16="http://schemas.microsoft.com/office/drawing/2014/main" val="3760977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6313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- 2022-11-14 10:30:45</a:t>
                      </a:r>
                      <a:r>
                        <a:rPr kumimoji="0" lang="de-DE" sz="1000" b="0" i="0" u="none" strike="noStrike" kern="1200" cap="none" spc="0" normalizeH="0" baseline="0" noProof="0">
                          <a:ln>
                            <a:noFill/>
                          </a:ln>
                          <a:solidFill>
                            <a:prstClr val="black"/>
                          </a:solidFill>
                          <a:effectLst/>
                          <a:uLnTx/>
                          <a:uFillTx/>
                          <a:latin typeface="+mn-lt"/>
                          <a:ea typeface="+mn-ea"/>
                          <a:cs typeface="+mn-cs"/>
                        </a:rPr>
                        <a:t>
 Endlich wieder Markt-Update! Unser Börsenexperte Andreas ist zurück aus dem Urlaub und gespannt auf eure Fragen.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https://quintly-image-storage.s3.amazonaws.com/c251521bccbf09244cbdad3729b55e70/8104c51993d58d89d37d06cd56bd428f.jpg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58707751"/>
                  </a:ext>
                </a:extLst>
              </a:tr>
            </a:tbl>
          </a:graphicData>
        </a:graphic>
      </p:graphicFrame>
      <p:sp>
        <p:nvSpPr>
          <p:cNvPr id="4" name="Text Placeholder 3">
            <a:extLst>
              <a:ext uri="{FF2B5EF4-FFF2-40B4-BE49-F238E27FC236}">
                <a16:creationId xmlns:a16="http://schemas.microsoft.com/office/drawing/2014/main" id="{97917673-D341-44D3-BE3C-F679BA548DA8}"/>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33078761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1A1BE-1184-4CF3-AC08-F45087E409BE}"/>
              </a:ext>
            </a:extLst>
          </p:cNvPr>
          <p:cNvSpPr>
            <a:spLocks noGrp="1"/>
          </p:cNvSpPr>
          <p:nvPr>
            <p:ph type="title"/>
          </p:nvPr>
        </p:nvSpPr>
        <p:spPr/>
        <p:txBody>
          <a:bodyPr/>
          <a:lstStyle/>
          <a:p>
            <a:r>
              <a:rPr lang="de-DE"/>
              <a:t>Facebook Übersicht: Veröffentlichte Postings | comdirect - 20 of 25</a:t>
            </a:r>
            <a:endParaRPr lang="en-US"/>
          </a:p>
        </p:txBody>
      </p:sp>
      <p:graphicFrame>
        <p:nvGraphicFramePr>
          <p:cNvPr id="5" name="Table Placeholder 4">
            <a:extLst>
              <a:ext uri="{FF2B5EF4-FFF2-40B4-BE49-F238E27FC236}">
                <a16:creationId xmlns:a16="http://schemas.microsoft.com/office/drawing/2014/main" id="{697E933D-EFBF-434A-9563-4D1AB121E2C4}"/>
              </a:ext>
            </a:extLst>
          </p:cNvPr>
          <p:cNvGraphicFramePr>
            <a:graphicFrameLocks noGrp="1"/>
          </p:cNvGraphicFramePr>
          <p:nvPr>
            <p:ph type="tbl" sz="quarter" idx="13"/>
            <p:extLst>
              <p:ext uri="{D42A27DB-BD31-4B8C-83A1-F6EECF244321}">
                <p14:modId xmlns:p14="http://schemas.microsoft.com/office/powerpoint/2010/main" val="1955518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95405601"/>
                    </a:ext>
                  </a:extLst>
                </a:gridCol>
                <a:gridCol w="1152144">
                  <a:extLst>
                    <a:ext uri="{9D8B030D-6E8A-4147-A177-3AD203B41FA5}">
                      <a16:colId xmlns:a16="http://schemas.microsoft.com/office/drawing/2014/main" val="1230292945"/>
                    </a:ext>
                  </a:extLst>
                </a:gridCol>
                <a:gridCol w="987552">
                  <a:extLst>
                    <a:ext uri="{9D8B030D-6E8A-4147-A177-3AD203B41FA5}">
                      <a16:colId xmlns:a16="http://schemas.microsoft.com/office/drawing/2014/main" val="3065283983"/>
                    </a:ext>
                  </a:extLst>
                </a:gridCol>
                <a:gridCol w="329184">
                  <a:extLst>
                    <a:ext uri="{9D8B030D-6E8A-4147-A177-3AD203B41FA5}">
                      <a16:colId xmlns:a16="http://schemas.microsoft.com/office/drawing/2014/main" val="1919252874"/>
                    </a:ext>
                  </a:extLst>
                </a:gridCol>
                <a:gridCol w="329184">
                  <a:extLst>
                    <a:ext uri="{9D8B030D-6E8A-4147-A177-3AD203B41FA5}">
                      <a16:colId xmlns:a16="http://schemas.microsoft.com/office/drawing/2014/main" val="2144006877"/>
                    </a:ext>
                  </a:extLst>
                </a:gridCol>
                <a:gridCol w="329184">
                  <a:extLst>
                    <a:ext uri="{9D8B030D-6E8A-4147-A177-3AD203B41FA5}">
                      <a16:colId xmlns:a16="http://schemas.microsoft.com/office/drawing/2014/main" val="3722490215"/>
                    </a:ext>
                  </a:extLst>
                </a:gridCol>
                <a:gridCol w="329184">
                  <a:extLst>
                    <a:ext uri="{9D8B030D-6E8A-4147-A177-3AD203B41FA5}">
                      <a16:colId xmlns:a16="http://schemas.microsoft.com/office/drawing/2014/main" val="1717690629"/>
                    </a:ext>
                  </a:extLst>
                </a:gridCol>
                <a:gridCol w="329184">
                  <a:extLst>
                    <a:ext uri="{9D8B030D-6E8A-4147-A177-3AD203B41FA5}">
                      <a16:colId xmlns:a16="http://schemas.microsoft.com/office/drawing/2014/main" val="3030005986"/>
                    </a:ext>
                  </a:extLst>
                </a:gridCol>
                <a:gridCol w="329184">
                  <a:extLst>
                    <a:ext uri="{9D8B030D-6E8A-4147-A177-3AD203B41FA5}">
                      <a16:colId xmlns:a16="http://schemas.microsoft.com/office/drawing/2014/main" val="2266420999"/>
                    </a:ext>
                  </a:extLst>
                </a:gridCol>
                <a:gridCol w="329184">
                  <a:extLst>
                    <a:ext uri="{9D8B030D-6E8A-4147-A177-3AD203B41FA5}">
                      <a16:colId xmlns:a16="http://schemas.microsoft.com/office/drawing/2014/main" val="2473996095"/>
                    </a:ext>
                  </a:extLst>
                </a:gridCol>
                <a:gridCol w="329184">
                  <a:extLst>
                    <a:ext uri="{9D8B030D-6E8A-4147-A177-3AD203B41FA5}">
                      <a16:colId xmlns:a16="http://schemas.microsoft.com/office/drawing/2014/main" val="3313063286"/>
                    </a:ext>
                  </a:extLst>
                </a:gridCol>
                <a:gridCol w="329184">
                  <a:extLst>
                    <a:ext uri="{9D8B030D-6E8A-4147-A177-3AD203B41FA5}">
                      <a16:colId xmlns:a16="http://schemas.microsoft.com/office/drawing/2014/main" val="1807600336"/>
                    </a:ext>
                  </a:extLst>
                </a:gridCol>
                <a:gridCol w="329184">
                  <a:extLst>
                    <a:ext uri="{9D8B030D-6E8A-4147-A177-3AD203B41FA5}">
                      <a16:colId xmlns:a16="http://schemas.microsoft.com/office/drawing/2014/main" val="3492886670"/>
                    </a:ext>
                  </a:extLst>
                </a:gridCol>
                <a:gridCol w="329184">
                  <a:extLst>
                    <a:ext uri="{9D8B030D-6E8A-4147-A177-3AD203B41FA5}">
                      <a16:colId xmlns:a16="http://schemas.microsoft.com/office/drawing/2014/main" val="616925000"/>
                    </a:ext>
                  </a:extLst>
                </a:gridCol>
                <a:gridCol w="329184">
                  <a:extLst>
                    <a:ext uri="{9D8B030D-6E8A-4147-A177-3AD203B41FA5}">
                      <a16:colId xmlns:a16="http://schemas.microsoft.com/office/drawing/2014/main" val="1230542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14958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- 2022-11-10 15:17:50</a:t>
                      </a:r>
                      <a:r>
                        <a:rPr kumimoji="0" lang="de-DE" sz="1000" b="0" i="0" u="none" strike="noStrike" kern="1200" cap="none" spc="0" normalizeH="0" baseline="0" noProof="0">
                          <a:ln>
                            <a:noFill/>
                          </a:ln>
                          <a:solidFill>
                            <a:prstClr val="black"/>
                          </a:solidFill>
                          <a:effectLst/>
                          <a:uLnTx/>
                          <a:uFillTx/>
                          <a:latin typeface="+mn-lt"/>
                          <a:ea typeface="+mn-ea"/>
                          <a:cs typeface="+mn-cs"/>
                        </a:rPr>
                        <a:t>
 Surf-Rookie Johanna will auch endlich selbst Wellenreiten. 🏄‍♀️ Ob ihr das mit Hilfe von Janina Zeitler, der Europameisterin im Rapid Surfen, gelingt, erfahrt ihr in unserem neuesten YouTube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https://quintly-image-storage.s3.amazonaws.com/c251521bccbf09244cbdad3729b55e70/e2b6bf205f949506551ffec4e3ab3282.jpg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Surf Kooperation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92414624"/>
                  </a:ext>
                </a:extLst>
              </a:tr>
            </a:tbl>
          </a:graphicData>
        </a:graphic>
      </p:graphicFrame>
      <p:sp>
        <p:nvSpPr>
          <p:cNvPr id="4" name="Text Placeholder 3">
            <a:extLst>
              <a:ext uri="{FF2B5EF4-FFF2-40B4-BE49-F238E27FC236}">
                <a16:creationId xmlns:a16="http://schemas.microsoft.com/office/drawing/2014/main" id="{D0DA2BBF-3128-4767-973F-28342C2FE75B}"/>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42823472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9EC92-EC88-43D1-A628-88408B2969DF}"/>
              </a:ext>
            </a:extLst>
          </p:cNvPr>
          <p:cNvSpPr>
            <a:spLocks noGrp="1"/>
          </p:cNvSpPr>
          <p:nvPr>
            <p:ph type="title"/>
          </p:nvPr>
        </p:nvSpPr>
        <p:spPr/>
        <p:txBody>
          <a:bodyPr/>
          <a:lstStyle/>
          <a:p>
            <a:r>
              <a:rPr lang="de-DE"/>
              <a:t>Facebook Übersicht: Veröffentlichte Postings | comdirect - 21 of 25</a:t>
            </a:r>
            <a:endParaRPr lang="en-US"/>
          </a:p>
        </p:txBody>
      </p:sp>
      <p:graphicFrame>
        <p:nvGraphicFramePr>
          <p:cNvPr id="5" name="Table Placeholder 4">
            <a:extLst>
              <a:ext uri="{FF2B5EF4-FFF2-40B4-BE49-F238E27FC236}">
                <a16:creationId xmlns:a16="http://schemas.microsoft.com/office/drawing/2014/main" id="{BF05A525-AE85-4174-9E78-1392C0B5CC8B}"/>
              </a:ext>
            </a:extLst>
          </p:cNvPr>
          <p:cNvGraphicFramePr>
            <a:graphicFrameLocks noGrp="1"/>
          </p:cNvGraphicFramePr>
          <p:nvPr>
            <p:ph type="tbl" sz="quarter" idx="13"/>
            <p:extLst>
              <p:ext uri="{D42A27DB-BD31-4B8C-83A1-F6EECF244321}">
                <p14:modId xmlns:p14="http://schemas.microsoft.com/office/powerpoint/2010/main" val="786196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37750603"/>
                    </a:ext>
                  </a:extLst>
                </a:gridCol>
                <a:gridCol w="1152144">
                  <a:extLst>
                    <a:ext uri="{9D8B030D-6E8A-4147-A177-3AD203B41FA5}">
                      <a16:colId xmlns:a16="http://schemas.microsoft.com/office/drawing/2014/main" val="4191153115"/>
                    </a:ext>
                  </a:extLst>
                </a:gridCol>
                <a:gridCol w="987552">
                  <a:extLst>
                    <a:ext uri="{9D8B030D-6E8A-4147-A177-3AD203B41FA5}">
                      <a16:colId xmlns:a16="http://schemas.microsoft.com/office/drawing/2014/main" val="461684614"/>
                    </a:ext>
                  </a:extLst>
                </a:gridCol>
                <a:gridCol w="329184">
                  <a:extLst>
                    <a:ext uri="{9D8B030D-6E8A-4147-A177-3AD203B41FA5}">
                      <a16:colId xmlns:a16="http://schemas.microsoft.com/office/drawing/2014/main" val="3045904401"/>
                    </a:ext>
                  </a:extLst>
                </a:gridCol>
                <a:gridCol w="329184">
                  <a:extLst>
                    <a:ext uri="{9D8B030D-6E8A-4147-A177-3AD203B41FA5}">
                      <a16:colId xmlns:a16="http://schemas.microsoft.com/office/drawing/2014/main" val="4123115933"/>
                    </a:ext>
                  </a:extLst>
                </a:gridCol>
                <a:gridCol w="329184">
                  <a:extLst>
                    <a:ext uri="{9D8B030D-6E8A-4147-A177-3AD203B41FA5}">
                      <a16:colId xmlns:a16="http://schemas.microsoft.com/office/drawing/2014/main" val="3909480899"/>
                    </a:ext>
                  </a:extLst>
                </a:gridCol>
                <a:gridCol w="329184">
                  <a:extLst>
                    <a:ext uri="{9D8B030D-6E8A-4147-A177-3AD203B41FA5}">
                      <a16:colId xmlns:a16="http://schemas.microsoft.com/office/drawing/2014/main" val="3418803112"/>
                    </a:ext>
                  </a:extLst>
                </a:gridCol>
                <a:gridCol w="329184">
                  <a:extLst>
                    <a:ext uri="{9D8B030D-6E8A-4147-A177-3AD203B41FA5}">
                      <a16:colId xmlns:a16="http://schemas.microsoft.com/office/drawing/2014/main" val="289550705"/>
                    </a:ext>
                  </a:extLst>
                </a:gridCol>
                <a:gridCol w="329184">
                  <a:extLst>
                    <a:ext uri="{9D8B030D-6E8A-4147-A177-3AD203B41FA5}">
                      <a16:colId xmlns:a16="http://schemas.microsoft.com/office/drawing/2014/main" val="2434939968"/>
                    </a:ext>
                  </a:extLst>
                </a:gridCol>
                <a:gridCol w="329184">
                  <a:extLst>
                    <a:ext uri="{9D8B030D-6E8A-4147-A177-3AD203B41FA5}">
                      <a16:colId xmlns:a16="http://schemas.microsoft.com/office/drawing/2014/main" val="32225363"/>
                    </a:ext>
                  </a:extLst>
                </a:gridCol>
                <a:gridCol w="329184">
                  <a:extLst>
                    <a:ext uri="{9D8B030D-6E8A-4147-A177-3AD203B41FA5}">
                      <a16:colId xmlns:a16="http://schemas.microsoft.com/office/drawing/2014/main" val="1126728506"/>
                    </a:ext>
                  </a:extLst>
                </a:gridCol>
                <a:gridCol w="329184">
                  <a:extLst>
                    <a:ext uri="{9D8B030D-6E8A-4147-A177-3AD203B41FA5}">
                      <a16:colId xmlns:a16="http://schemas.microsoft.com/office/drawing/2014/main" val="2132608814"/>
                    </a:ext>
                  </a:extLst>
                </a:gridCol>
                <a:gridCol w="329184">
                  <a:extLst>
                    <a:ext uri="{9D8B030D-6E8A-4147-A177-3AD203B41FA5}">
                      <a16:colId xmlns:a16="http://schemas.microsoft.com/office/drawing/2014/main" val="694783997"/>
                    </a:ext>
                  </a:extLst>
                </a:gridCol>
                <a:gridCol w="329184">
                  <a:extLst>
                    <a:ext uri="{9D8B030D-6E8A-4147-A177-3AD203B41FA5}">
                      <a16:colId xmlns:a16="http://schemas.microsoft.com/office/drawing/2014/main" val="1781860542"/>
                    </a:ext>
                  </a:extLst>
                </a:gridCol>
                <a:gridCol w="329184">
                  <a:extLst>
                    <a:ext uri="{9D8B030D-6E8A-4147-A177-3AD203B41FA5}">
                      <a16:colId xmlns:a16="http://schemas.microsoft.com/office/drawing/2014/main" val="3727663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7479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- 2022-11-09 16:43:00</a:t>
                      </a:r>
                      <a:r>
                        <a:rPr kumimoji="0" lang="de-DE" sz="1000" b="0" i="0" u="none" strike="noStrike" kern="1200" cap="none" spc="0" normalizeH="0" baseline="0" noProof="0">
                          <a:ln>
                            <a:noFill/>
                          </a:ln>
                          <a:solidFill>
                            <a:prstClr val="black"/>
                          </a:solidFill>
                          <a:effectLst/>
                          <a:uLnTx/>
                          <a:uFillTx/>
                          <a:latin typeface="+mn-lt"/>
                          <a:ea typeface="+mn-ea"/>
                          <a:cs typeface="+mn-cs"/>
                        </a:rPr>
                        <a:t>
 Um deine Rente machst du dir noch keine Gedanken? Solltest du aber! 5 Dinge, die du über Altersvorsorge unbedingt wissen solltest. 
Du hast längst mit dem Sparen für’s Alter angefangen? Verrate uns deine Tipps.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https://quintly-image-storage.s3.amazonaws.com/c251521bccbf09244cbdad3729b55e70/2571433550a3f154689b978ae1105e5c.png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27915270"/>
                  </a:ext>
                </a:extLst>
              </a:tr>
            </a:tbl>
          </a:graphicData>
        </a:graphic>
      </p:graphicFrame>
      <p:sp>
        <p:nvSpPr>
          <p:cNvPr id="4" name="Text Placeholder 3">
            <a:extLst>
              <a:ext uri="{FF2B5EF4-FFF2-40B4-BE49-F238E27FC236}">
                <a16:creationId xmlns:a16="http://schemas.microsoft.com/office/drawing/2014/main" id="{DF42F254-0867-4FB3-88C1-30E37669A1F2}"/>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37250746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FC7C4-C16B-4DDA-85E4-AD5141444570}"/>
              </a:ext>
            </a:extLst>
          </p:cNvPr>
          <p:cNvSpPr>
            <a:spLocks noGrp="1"/>
          </p:cNvSpPr>
          <p:nvPr>
            <p:ph type="title"/>
          </p:nvPr>
        </p:nvSpPr>
        <p:spPr/>
        <p:txBody>
          <a:bodyPr/>
          <a:lstStyle/>
          <a:p>
            <a:r>
              <a:rPr lang="de-DE"/>
              <a:t>Facebook Übersicht: Veröffentlichte Postings | comdirect - 22 of 25</a:t>
            </a:r>
            <a:endParaRPr lang="en-US"/>
          </a:p>
        </p:txBody>
      </p:sp>
      <p:graphicFrame>
        <p:nvGraphicFramePr>
          <p:cNvPr id="5" name="Table Placeholder 4">
            <a:extLst>
              <a:ext uri="{FF2B5EF4-FFF2-40B4-BE49-F238E27FC236}">
                <a16:creationId xmlns:a16="http://schemas.microsoft.com/office/drawing/2014/main" id="{54F4058C-ADCF-4E0F-A6B5-D7079B87C9A9}"/>
              </a:ext>
            </a:extLst>
          </p:cNvPr>
          <p:cNvGraphicFramePr>
            <a:graphicFrameLocks noGrp="1"/>
          </p:cNvGraphicFramePr>
          <p:nvPr>
            <p:ph type="tbl" sz="quarter" idx="13"/>
            <p:extLst>
              <p:ext uri="{D42A27DB-BD31-4B8C-83A1-F6EECF244321}">
                <p14:modId xmlns:p14="http://schemas.microsoft.com/office/powerpoint/2010/main" val="620558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43532845"/>
                    </a:ext>
                  </a:extLst>
                </a:gridCol>
                <a:gridCol w="1152144">
                  <a:extLst>
                    <a:ext uri="{9D8B030D-6E8A-4147-A177-3AD203B41FA5}">
                      <a16:colId xmlns:a16="http://schemas.microsoft.com/office/drawing/2014/main" val="141522495"/>
                    </a:ext>
                  </a:extLst>
                </a:gridCol>
                <a:gridCol w="987552">
                  <a:extLst>
                    <a:ext uri="{9D8B030D-6E8A-4147-A177-3AD203B41FA5}">
                      <a16:colId xmlns:a16="http://schemas.microsoft.com/office/drawing/2014/main" val="1117900813"/>
                    </a:ext>
                  </a:extLst>
                </a:gridCol>
                <a:gridCol w="329184">
                  <a:extLst>
                    <a:ext uri="{9D8B030D-6E8A-4147-A177-3AD203B41FA5}">
                      <a16:colId xmlns:a16="http://schemas.microsoft.com/office/drawing/2014/main" val="4271645297"/>
                    </a:ext>
                  </a:extLst>
                </a:gridCol>
                <a:gridCol w="329184">
                  <a:extLst>
                    <a:ext uri="{9D8B030D-6E8A-4147-A177-3AD203B41FA5}">
                      <a16:colId xmlns:a16="http://schemas.microsoft.com/office/drawing/2014/main" val="1522168263"/>
                    </a:ext>
                  </a:extLst>
                </a:gridCol>
                <a:gridCol w="329184">
                  <a:extLst>
                    <a:ext uri="{9D8B030D-6E8A-4147-A177-3AD203B41FA5}">
                      <a16:colId xmlns:a16="http://schemas.microsoft.com/office/drawing/2014/main" val="470941357"/>
                    </a:ext>
                  </a:extLst>
                </a:gridCol>
                <a:gridCol w="329184">
                  <a:extLst>
                    <a:ext uri="{9D8B030D-6E8A-4147-A177-3AD203B41FA5}">
                      <a16:colId xmlns:a16="http://schemas.microsoft.com/office/drawing/2014/main" val="2703647814"/>
                    </a:ext>
                  </a:extLst>
                </a:gridCol>
                <a:gridCol w="329184">
                  <a:extLst>
                    <a:ext uri="{9D8B030D-6E8A-4147-A177-3AD203B41FA5}">
                      <a16:colId xmlns:a16="http://schemas.microsoft.com/office/drawing/2014/main" val="2947412806"/>
                    </a:ext>
                  </a:extLst>
                </a:gridCol>
                <a:gridCol w="329184">
                  <a:extLst>
                    <a:ext uri="{9D8B030D-6E8A-4147-A177-3AD203B41FA5}">
                      <a16:colId xmlns:a16="http://schemas.microsoft.com/office/drawing/2014/main" val="1813169920"/>
                    </a:ext>
                  </a:extLst>
                </a:gridCol>
                <a:gridCol w="329184">
                  <a:extLst>
                    <a:ext uri="{9D8B030D-6E8A-4147-A177-3AD203B41FA5}">
                      <a16:colId xmlns:a16="http://schemas.microsoft.com/office/drawing/2014/main" val="2710476090"/>
                    </a:ext>
                  </a:extLst>
                </a:gridCol>
                <a:gridCol w="329184">
                  <a:extLst>
                    <a:ext uri="{9D8B030D-6E8A-4147-A177-3AD203B41FA5}">
                      <a16:colId xmlns:a16="http://schemas.microsoft.com/office/drawing/2014/main" val="2662584477"/>
                    </a:ext>
                  </a:extLst>
                </a:gridCol>
                <a:gridCol w="329184">
                  <a:extLst>
                    <a:ext uri="{9D8B030D-6E8A-4147-A177-3AD203B41FA5}">
                      <a16:colId xmlns:a16="http://schemas.microsoft.com/office/drawing/2014/main" val="469426899"/>
                    </a:ext>
                  </a:extLst>
                </a:gridCol>
                <a:gridCol w="329184">
                  <a:extLst>
                    <a:ext uri="{9D8B030D-6E8A-4147-A177-3AD203B41FA5}">
                      <a16:colId xmlns:a16="http://schemas.microsoft.com/office/drawing/2014/main" val="411012502"/>
                    </a:ext>
                  </a:extLst>
                </a:gridCol>
                <a:gridCol w="329184">
                  <a:extLst>
                    <a:ext uri="{9D8B030D-6E8A-4147-A177-3AD203B41FA5}">
                      <a16:colId xmlns:a16="http://schemas.microsoft.com/office/drawing/2014/main" val="545573273"/>
                    </a:ext>
                  </a:extLst>
                </a:gridCol>
                <a:gridCol w="329184">
                  <a:extLst>
                    <a:ext uri="{9D8B030D-6E8A-4147-A177-3AD203B41FA5}">
                      <a16:colId xmlns:a16="http://schemas.microsoft.com/office/drawing/2014/main" val="1627545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7314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- 2022-11-08 14:08:02</a:t>
                      </a:r>
                      <a:r>
                        <a:rPr kumimoji="0" lang="de-DE" sz="1000" b="0" i="0" u="none" strike="noStrike" kern="1200" cap="none" spc="0" normalizeH="0" baseline="0" noProof="0">
                          <a:ln>
                            <a:noFill/>
                          </a:ln>
                          <a:solidFill>
                            <a:prstClr val="black"/>
                          </a:solidFill>
                          <a:effectLst/>
                          <a:uLnTx/>
                          <a:uFillTx/>
                          <a:latin typeface="+mn-lt"/>
                          <a:ea typeface="+mn-ea"/>
                          <a:cs typeface="+mn-cs"/>
                        </a:rPr>
                        <a:t>
 Ready to surf?  
Mit Surf-Profi Janina Zeitler und Rookie Johanna haben wir unser neuestes YouTube-Video in der Jochen Schweizer Arena gedreht. Wie die gemeinsame Session abgelaufen ist, erfahrt ihr im Clip.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https://quintly-image-storage.s3.amazonaws.com/c251521bccbf09244cbdad3729b55e70/3e33856c24f4b30b60e7c10d2db569ab.jpg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Surf Kooperation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24335838"/>
                  </a:ext>
                </a:extLst>
              </a:tr>
            </a:tbl>
          </a:graphicData>
        </a:graphic>
      </p:graphicFrame>
      <p:sp>
        <p:nvSpPr>
          <p:cNvPr id="4" name="Text Placeholder 3">
            <a:extLst>
              <a:ext uri="{FF2B5EF4-FFF2-40B4-BE49-F238E27FC236}">
                <a16:creationId xmlns:a16="http://schemas.microsoft.com/office/drawing/2014/main" id="{3540F5AF-FB27-4CBF-81CB-3212CB6288A2}"/>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29638444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3E5D6-33E4-4D9A-B2DC-8EDB6C2A479D}"/>
              </a:ext>
            </a:extLst>
          </p:cNvPr>
          <p:cNvSpPr>
            <a:spLocks noGrp="1"/>
          </p:cNvSpPr>
          <p:nvPr>
            <p:ph type="title"/>
          </p:nvPr>
        </p:nvSpPr>
        <p:spPr/>
        <p:txBody>
          <a:bodyPr/>
          <a:lstStyle/>
          <a:p>
            <a:r>
              <a:rPr lang="de-DE"/>
              <a:t>Facebook Übersicht: Veröffentlichte Postings | comdirect - 23 of 25</a:t>
            </a:r>
            <a:endParaRPr lang="en-US"/>
          </a:p>
        </p:txBody>
      </p:sp>
      <p:graphicFrame>
        <p:nvGraphicFramePr>
          <p:cNvPr id="5" name="Table Placeholder 4">
            <a:extLst>
              <a:ext uri="{FF2B5EF4-FFF2-40B4-BE49-F238E27FC236}">
                <a16:creationId xmlns:a16="http://schemas.microsoft.com/office/drawing/2014/main" id="{EE04923C-A414-4737-900C-A58630D34CBC}"/>
              </a:ext>
            </a:extLst>
          </p:cNvPr>
          <p:cNvGraphicFramePr>
            <a:graphicFrameLocks noGrp="1"/>
          </p:cNvGraphicFramePr>
          <p:nvPr>
            <p:ph type="tbl" sz="quarter" idx="13"/>
            <p:extLst>
              <p:ext uri="{D42A27DB-BD31-4B8C-83A1-F6EECF244321}">
                <p14:modId xmlns:p14="http://schemas.microsoft.com/office/powerpoint/2010/main" val="1524516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15549064"/>
                    </a:ext>
                  </a:extLst>
                </a:gridCol>
                <a:gridCol w="1152144">
                  <a:extLst>
                    <a:ext uri="{9D8B030D-6E8A-4147-A177-3AD203B41FA5}">
                      <a16:colId xmlns:a16="http://schemas.microsoft.com/office/drawing/2014/main" val="262447397"/>
                    </a:ext>
                  </a:extLst>
                </a:gridCol>
                <a:gridCol w="987552">
                  <a:extLst>
                    <a:ext uri="{9D8B030D-6E8A-4147-A177-3AD203B41FA5}">
                      <a16:colId xmlns:a16="http://schemas.microsoft.com/office/drawing/2014/main" val="2367927105"/>
                    </a:ext>
                  </a:extLst>
                </a:gridCol>
                <a:gridCol w="329184">
                  <a:extLst>
                    <a:ext uri="{9D8B030D-6E8A-4147-A177-3AD203B41FA5}">
                      <a16:colId xmlns:a16="http://schemas.microsoft.com/office/drawing/2014/main" val="2374176039"/>
                    </a:ext>
                  </a:extLst>
                </a:gridCol>
                <a:gridCol w="329184">
                  <a:extLst>
                    <a:ext uri="{9D8B030D-6E8A-4147-A177-3AD203B41FA5}">
                      <a16:colId xmlns:a16="http://schemas.microsoft.com/office/drawing/2014/main" val="2662703395"/>
                    </a:ext>
                  </a:extLst>
                </a:gridCol>
                <a:gridCol w="329184">
                  <a:extLst>
                    <a:ext uri="{9D8B030D-6E8A-4147-A177-3AD203B41FA5}">
                      <a16:colId xmlns:a16="http://schemas.microsoft.com/office/drawing/2014/main" val="81053447"/>
                    </a:ext>
                  </a:extLst>
                </a:gridCol>
                <a:gridCol w="329184">
                  <a:extLst>
                    <a:ext uri="{9D8B030D-6E8A-4147-A177-3AD203B41FA5}">
                      <a16:colId xmlns:a16="http://schemas.microsoft.com/office/drawing/2014/main" val="2721309669"/>
                    </a:ext>
                  </a:extLst>
                </a:gridCol>
                <a:gridCol w="329184">
                  <a:extLst>
                    <a:ext uri="{9D8B030D-6E8A-4147-A177-3AD203B41FA5}">
                      <a16:colId xmlns:a16="http://schemas.microsoft.com/office/drawing/2014/main" val="3622190099"/>
                    </a:ext>
                  </a:extLst>
                </a:gridCol>
                <a:gridCol w="329184">
                  <a:extLst>
                    <a:ext uri="{9D8B030D-6E8A-4147-A177-3AD203B41FA5}">
                      <a16:colId xmlns:a16="http://schemas.microsoft.com/office/drawing/2014/main" val="2831812326"/>
                    </a:ext>
                  </a:extLst>
                </a:gridCol>
                <a:gridCol w="329184">
                  <a:extLst>
                    <a:ext uri="{9D8B030D-6E8A-4147-A177-3AD203B41FA5}">
                      <a16:colId xmlns:a16="http://schemas.microsoft.com/office/drawing/2014/main" val="2607347100"/>
                    </a:ext>
                  </a:extLst>
                </a:gridCol>
                <a:gridCol w="329184">
                  <a:extLst>
                    <a:ext uri="{9D8B030D-6E8A-4147-A177-3AD203B41FA5}">
                      <a16:colId xmlns:a16="http://schemas.microsoft.com/office/drawing/2014/main" val="2864172062"/>
                    </a:ext>
                  </a:extLst>
                </a:gridCol>
                <a:gridCol w="329184">
                  <a:extLst>
                    <a:ext uri="{9D8B030D-6E8A-4147-A177-3AD203B41FA5}">
                      <a16:colId xmlns:a16="http://schemas.microsoft.com/office/drawing/2014/main" val="3123253100"/>
                    </a:ext>
                  </a:extLst>
                </a:gridCol>
                <a:gridCol w="329184">
                  <a:extLst>
                    <a:ext uri="{9D8B030D-6E8A-4147-A177-3AD203B41FA5}">
                      <a16:colId xmlns:a16="http://schemas.microsoft.com/office/drawing/2014/main" val="2816321748"/>
                    </a:ext>
                  </a:extLst>
                </a:gridCol>
                <a:gridCol w="329184">
                  <a:extLst>
                    <a:ext uri="{9D8B030D-6E8A-4147-A177-3AD203B41FA5}">
                      <a16:colId xmlns:a16="http://schemas.microsoft.com/office/drawing/2014/main" val="2594221507"/>
                    </a:ext>
                  </a:extLst>
                </a:gridCol>
                <a:gridCol w="329184">
                  <a:extLst>
                    <a:ext uri="{9D8B030D-6E8A-4147-A177-3AD203B41FA5}">
                      <a16:colId xmlns:a16="http://schemas.microsoft.com/office/drawing/2014/main" val="1706735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50049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- 2022-11-03 10:42:02</a:t>
                      </a:r>
                      <a:r>
                        <a:rPr kumimoji="0" lang="de-DE" sz="1000" b="0" i="0" u="none" strike="noStrike" kern="1200" cap="none" spc="0" normalizeH="0" baseline="0" noProof="0">
                          <a:ln>
                            <a:noFill/>
                          </a:ln>
                          <a:solidFill>
                            <a:prstClr val="black"/>
                          </a:solidFill>
                          <a:effectLst/>
                          <a:uLnTx/>
                          <a:uFillTx/>
                          <a:latin typeface="+mn-lt"/>
                          <a:ea typeface="+mn-ea"/>
                          <a:cs typeface="+mn-cs"/>
                        </a:rPr>
                        <a:t>
 Beim Thema Finanzen dreht sich in der letzten Folge alles rund um Rente und Altersvorsorge. Jetzt reinhören!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https://quintly-image-storage.s3.amazonaws.com/c251521bccbf09244cbdad3729b55e70/f9dc4987803f04a38680c2b1be620df5.jpg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 waren Detektive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7591564"/>
                  </a:ext>
                </a:extLst>
              </a:tr>
            </a:tbl>
          </a:graphicData>
        </a:graphic>
      </p:graphicFrame>
      <p:sp>
        <p:nvSpPr>
          <p:cNvPr id="4" name="Text Placeholder 3">
            <a:extLst>
              <a:ext uri="{FF2B5EF4-FFF2-40B4-BE49-F238E27FC236}">
                <a16:creationId xmlns:a16="http://schemas.microsoft.com/office/drawing/2014/main" id="{BC88CEC6-8934-4617-BA62-7986B2CCE58F}"/>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6493739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AA215-A74F-406B-8D64-61E4FA4F502B}"/>
              </a:ext>
            </a:extLst>
          </p:cNvPr>
          <p:cNvSpPr>
            <a:spLocks noGrp="1"/>
          </p:cNvSpPr>
          <p:nvPr>
            <p:ph type="title"/>
          </p:nvPr>
        </p:nvSpPr>
        <p:spPr/>
        <p:txBody>
          <a:bodyPr/>
          <a:lstStyle/>
          <a:p>
            <a:r>
              <a:rPr lang="de-DE"/>
              <a:t>Facebook Übersicht: Veröffentlichte Postings | comdirect - 24 of 25</a:t>
            </a:r>
            <a:endParaRPr lang="en-US"/>
          </a:p>
        </p:txBody>
      </p:sp>
      <p:graphicFrame>
        <p:nvGraphicFramePr>
          <p:cNvPr id="5" name="Table Placeholder 4">
            <a:extLst>
              <a:ext uri="{FF2B5EF4-FFF2-40B4-BE49-F238E27FC236}">
                <a16:creationId xmlns:a16="http://schemas.microsoft.com/office/drawing/2014/main" id="{FE897464-C172-4D76-AF35-F4F153C45816}"/>
              </a:ext>
            </a:extLst>
          </p:cNvPr>
          <p:cNvGraphicFramePr>
            <a:graphicFrameLocks noGrp="1"/>
          </p:cNvGraphicFramePr>
          <p:nvPr>
            <p:ph type="tbl" sz="quarter" idx="13"/>
            <p:extLst>
              <p:ext uri="{D42A27DB-BD31-4B8C-83A1-F6EECF244321}">
                <p14:modId xmlns:p14="http://schemas.microsoft.com/office/powerpoint/2010/main" val="1335157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66172641"/>
                    </a:ext>
                  </a:extLst>
                </a:gridCol>
                <a:gridCol w="1152144">
                  <a:extLst>
                    <a:ext uri="{9D8B030D-6E8A-4147-A177-3AD203B41FA5}">
                      <a16:colId xmlns:a16="http://schemas.microsoft.com/office/drawing/2014/main" val="2195082414"/>
                    </a:ext>
                  </a:extLst>
                </a:gridCol>
                <a:gridCol w="987552">
                  <a:extLst>
                    <a:ext uri="{9D8B030D-6E8A-4147-A177-3AD203B41FA5}">
                      <a16:colId xmlns:a16="http://schemas.microsoft.com/office/drawing/2014/main" val="1046493377"/>
                    </a:ext>
                  </a:extLst>
                </a:gridCol>
                <a:gridCol w="329184">
                  <a:extLst>
                    <a:ext uri="{9D8B030D-6E8A-4147-A177-3AD203B41FA5}">
                      <a16:colId xmlns:a16="http://schemas.microsoft.com/office/drawing/2014/main" val="1648044640"/>
                    </a:ext>
                  </a:extLst>
                </a:gridCol>
                <a:gridCol w="329184">
                  <a:extLst>
                    <a:ext uri="{9D8B030D-6E8A-4147-A177-3AD203B41FA5}">
                      <a16:colId xmlns:a16="http://schemas.microsoft.com/office/drawing/2014/main" val="3275338457"/>
                    </a:ext>
                  </a:extLst>
                </a:gridCol>
                <a:gridCol w="329184">
                  <a:extLst>
                    <a:ext uri="{9D8B030D-6E8A-4147-A177-3AD203B41FA5}">
                      <a16:colId xmlns:a16="http://schemas.microsoft.com/office/drawing/2014/main" val="1256978884"/>
                    </a:ext>
                  </a:extLst>
                </a:gridCol>
                <a:gridCol w="329184">
                  <a:extLst>
                    <a:ext uri="{9D8B030D-6E8A-4147-A177-3AD203B41FA5}">
                      <a16:colId xmlns:a16="http://schemas.microsoft.com/office/drawing/2014/main" val="1606475297"/>
                    </a:ext>
                  </a:extLst>
                </a:gridCol>
                <a:gridCol w="329184">
                  <a:extLst>
                    <a:ext uri="{9D8B030D-6E8A-4147-A177-3AD203B41FA5}">
                      <a16:colId xmlns:a16="http://schemas.microsoft.com/office/drawing/2014/main" val="1368111748"/>
                    </a:ext>
                  </a:extLst>
                </a:gridCol>
                <a:gridCol w="329184">
                  <a:extLst>
                    <a:ext uri="{9D8B030D-6E8A-4147-A177-3AD203B41FA5}">
                      <a16:colId xmlns:a16="http://schemas.microsoft.com/office/drawing/2014/main" val="3995988068"/>
                    </a:ext>
                  </a:extLst>
                </a:gridCol>
                <a:gridCol w="329184">
                  <a:extLst>
                    <a:ext uri="{9D8B030D-6E8A-4147-A177-3AD203B41FA5}">
                      <a16:colId xmlns:a16="http://schemas.microsoft.com/office/drawing/2014/main" val="1852444450"/>
                    </a:ext>
                  </a:extLst>
                </a:gridCol>
                <a:gridCol w="329184">
                  <a:extLst>
                    <a:ext uri="{9D8B030D-6E8A-4147-A177-3AD203B41FA5}">
                      <a16:colId xmlns:a16="http://schemas.microsoft.com/office/drawing/2014/main" val="1978547376"/>
                    </a:ext>
                  </a:extLst>
                </a:gridCol>
                <a:gridCol w="329184">
                  <a:extLst>
                    <a:ext uri="{9D8B030D-6E8A-4147-A177-3AD203B41FA5}">
                      <a16:colId xmlns:a16="http://schemas.microsoft.com/office/drawing/2014/main" val="963112264"/>
                    </a:ext>
                  </a:extLst>
                </a:gridCol>
                <a:gridCol w="329184">
                  <a:extLst>
                    <a:ext uri="{9D8B030D-6E8A-4147-A177-3AD203B41FA5}">
                      <a16:colId xmlns:a16="http://schemas.microsoft.com/office/drawing/2014/main" val="297148331"/>
                    </a:ext>
                  </a:extLst>
                </a:gridCol>
                <a:gridCol w="329184">
                  <a:extLst>
                    <a:ext uri="{9D8B030D-6E8A-4147-A177-3AD203B41FA5}">
                      <a16:colId xmlns:a16="http://schemas.microsoft.com/office/drawing/2014/main" val="2836729566"/>
                    </a:ext>
                  </a:extLst>
                </a:gridCol>
                <a:gridCol w="329184">
                  <a:extLst>
                    <a:ext uri="{9D8B030D-6E8A-4147-A177-3AD203B41FA5}">
                      <a16:colId xmlns:a16="http://schemas.microsoft.com/office/drawing/2014/main" val="3957426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1756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- 2022-11-02 16:27:48</a:t>
                      </a:r>
                      <a:r>
                        <a:rPr kumimoji="0" lang="de-DE" sz="1000" b="0" i="0" u="none" strike="noStrike" kern="1200" cap="none" spc="0" normalizeH="0" baseline="0" noProof="0">
                          <a:ln>
                            <a:noFill/>
                          </a:ln>
                          <a:solidFill>
                            <a:prstClr val="black"/>
                          </a:solidFill>
                          <a:effectLst/>
                          <a:uLnTx/>
                          <a:uFillTx/>
                          <a:latin typeface="+mn-lt"/>
                          <a:ea typeface="+mn-ea"/>
                          <a:cs typeface="+mn-cs"/>
                        </a:rPr>
                        <a:t>
 #Amazon steht diese Woche an der Spitze unserer Top 5 #Aktien der comdirect Kunden. Gefolgt von #Microsoft und #Meta. 📈
Was ist deine Meinung zu den Top 5?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https://quintly-image-storage.s3.amazonaws.com/c251521bccbf09244cbdad3729b55e70/554a16ca99eabc77b0011a20d450808a.jpg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 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81501124"/>
                  </a:ext>
                </a:extLst>
              </a:tr>
            </a:tbl>
          </a:graphicData>
        </a:graphic>
      </p:graphicFrame>
      <p:sp>
        <p:nvSpPr>
          <p:cNvPr id="4" name="Text Placeholder 3">
            <a:extLst>
              <a:ext uri="{FF2B5EF4-FFF2-40B4-BE49-F238E27FC236}">
                <a16:creationId xmlns:a16="http://schemas.microsoft.com/office/drawing/2014/main" id="{17A2F52B-30FF-451B-AF32-F6300342EDE6}"/>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1440761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FB7A6-F614-4DE2-B3D3-80005C5EB208}"/>
              </a:ext>
            </a:extLst>
          </p:cNvPr>
          <p:cNvSpPr>
            <a:spLocks noGrp="1"/>
          </p:cNvSpPr>
          <p:nvPr>
            <p:ph type="title"/>
          </p:nvPr>
        </p:nvSpPr>
        <p:spPr/>
        <p:txBody>
          <a:bodyPr/>
          <a:lstStyle/>
          <a:p>
            <a:r>
              <a:rPr lang="de-DE"/>
              <a:t>Facebook Übersicht: Veröffentlichte Postings | comdirect - 25 of 25</a:t>
            </a:r>
            <a:endParaRPr lang="en-US"/>
          </a:p>
        </p:txBody>
      </p:sp>
      <p:graphicFrame>
        <p:nvGraphicFramePr>
          <p:cNvPr id="5" name="Table Placeholder 4">
            <a:extLst>
              <a:ext uri="{FF2B5EF4-FFF2-40B4-BE49-F238E27FC236}">
                <a16:creationId xmlns:a16="http://schemas.microsoft.com/office/drawing/2014/main" id="{2FF45ED4-9A4D-4334-96DC-9556E945DEB0}"/>
              </a:ext>
            </a:extLst>
          </p:cNvPr>
          <p:cNvGraphicFramePr>
            <a:graphicFrameLocks noGrp="1"/>
          </p:cNvGraphicFramePr>
          <p:nvPr>
            <p:ph type="tbl" sz="quarter" idx="13"/>
            <p:extLst>
              <p:ext uri="{D42A27DB-BD31-4B8C-83A1-F6EECF244321}">
                <p14:modId xmlns:p14="http://schemas.microsoft.com/office/powerpoint/2010/main" val="3543816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36175632"/>
                    </a:ext>
                  </a:extLst>
                </a:gridCol>
                <a:gridCol w="1152144">
                  <a:extLst>
                    <a:ext uri="{9D8B030D-6E8A-4147-A177-3AD203B41FA5}">
                      <a16:colId xmlns:a16="http://schemas.microsoft.com/office/drawing/2014/main" val="603105074"/>
                    </a:ext>
                  </a:extLst>
                </a:gridCol>
                <a:gridCol w="987552">
                  <a:extLst>
                    <a:ext uri="{9D8B030D-6E8A-4147-A177-3AD203B41FA5}">
                      <a16:colId xmlns:a16="http://schemas.microsoft.com/office/drawing/2014/main" val="3310250887"/>
                    </a:ext>
                  </a:extLst>
                </a:gridCol>
                <a:gridCol w="329184">
                  <a:extLst>
                    <a:ext uri="{9D8B030D-6E8A-4147-A177-3AD203B41FA5}">
                      <a16:colId xmlns:a16="http://schemas.microsoft.com/office/drawing/2014/main" val="4038326210"/>
                    </a:ext>
                  </a:extLst>
                </a:gridCol>
                <a:gridCol w="329184">
                  <a:extLst>
                    <a:ext uri="{9D8B030D-6E8A-4147-A177-3AD203B41FA5}">
                      <a16:colId xmlns:a16="http://schemas.microsoft.com/office/drawing/2014/main" val="3752659885"/>
                    </a:ext>
                  </a:extLst>
                </a:gridCol>
                <a:gridCol w="329184">
                  <a:extLst>
                    <a:ext uri="{9D8B030D-6E8A-4147-A177-3AD203B41FA5}">
                      <a16:colId xmlns:a16="http://schemas.microsoft.com/office/drawing/2014/main" val="2642134634"/>
                    </a:ext>
                  </a:extLst>
                </a:gridCol>
                <a:gridCol w="329184">
                  <a:extLst>
                    <a:ext uri="{9D8B030D-6E8A-4147-A177-3AD203B41FA5}">
                      <a16:colId xmlns:a16="http://schemas.microsoft.com/office/drawing/2014/main" val="1565858811"/>
                    </a:ext>
                  </a:extLst>
                </a:gridCol>
                <a:gridCol w="329184">
                  <a:extLst>
                    <a:ext uri="{9D8B030D-6E8A-4147-A177-3AD203B41FA5}">
                      <a16:colId xmlns:a16="http://schemas.microsoft.com/office/drawing/2014/main" val="3500631847"/>
                    </a:ext>
                  </a:extLst>
                </a:gridCol>
                <a:gridCol w="329184">
                  <a:extLst>
                    <a:ext uri="{9D8B030D-6E8A-4147-A177-3AD203B41FA5}">
                      <a16:colId xmlns:a16="http://schemas.microsoft.com/office/drawing/2014/main" val="2524269083"/>
                    </a:ext>
                  </a:extLst>
                </a:gridCol>
                <a:gridCol w="329184">
                  <a:extLst>
                    <a:ext uri="{9D8B030D-6E8A-4147-A177-3AD203B41FA5}">
                      <a16:colId xmlns:a16="http://schemas.microsoft.com/office/drawing/2014/main" val="2466691210"/>
                    </a:ext>
                  </a:extLst>
                </a:gridCol>
                <a:gridCol w="329184">
                  <a:extLst>
                    <a:ext uri="{9D8B030D-6E8A-4147-A177-3AD203B41FA5}">
                      <a16:colId xmlns:a16="http://schemas.microsoft.com/office/drawing/2014/main" val="2686189085"/>
                    </a:ext>
                  </a:extLst>
                </a:gridCol>
                <a:gridCol w="329184">
                  <a:extLst>
                    <a:ext uri="{9D8B030D-6E8A-4147-A177-3AD203B41FA5}">
                      <a16:colId xmlns:a16="http://schemas.microsoft.com/office/drawing/2014/main" val="2126516859"/>
                    </a:ext>
                  </a:extLst>
                </a:gridCol>
                <a:gridCol w="329184">
                  <a:extLst>
                    <a:ext uri="{9D8B030D-6E8A-4147-A177-3AD203B41FA5}">
                      <a16:colId xmlns:a16="http://schemas.microsoft.com/office/drawing/2014/main" val="1128570478"/>
                    </a:ext>
                  </a:extLst>
                </a:gridCol>
                <a:gridCol w="329184">
                  <a:extLst>
                    <a:ext uri="{9D8B030D-6E8A-4147-A177-3AD203B41FA5}">
                      <a16:colId xmlns:a16="http://schemas.microsoft.com/office/drawing/2014/main" val="2486165792"/>
                    </a:ext>
                  </a:extLst>
                </a:gridCol>
                <a:gridCol w="329184">
                  <a:extLst>
                    <a:ext uri="{9D8B030D-6E8A-4147-A177-3AD203B41FA5}">
                      <a16:colId xmlns:a16="http://schemas.microsoft.com/office/drawing/2014/main" val="499808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6810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- 2022-10-28 16:02:55</a:t>
                      </a:r>
                      <a:r>
                        <a:rPr kumimoji="0" lang="de-DE" sz="1000" b="0" i="0" u="none" strike="noStrike" kern="1200" cap="none" spc="0" normalizeH="0" baseline="0" noProof="0">
                          <a:ln>
                            <a:noFill/>
                          </a:ln>
                          <a:solidFill>
                            <a:prstClr val="black"/>
                          </a:solidFill>
                          <a:effectLst/>
                          <a:uLnTx/>
                          <a:uFillTx/>
                          <a:latin typeface="+mn-lt"/>
                          <a:ea typeface="+mn-ea"/>
                          <a:cs typeface="+mn-cs"/>
                        </a:rPr>
                        <a:t>
 Wie stehen die Menschen in Deutschland zum Thema #Aktienanlagen? Passend zum heutigen #TagderAktie werfen wir einen Blick auf die wichtigsten Daten &amp; Fakten. 
Wie hat sich dein Verhalten in Bezug auf #Geldanlage in den letzten zwei Jahren verändert? Investierst du eher mehr oder weniger? 🤔 
Für mehr spannende Facts schau gerne auch bei den @finanzheldinnen vorbei. 🙌
Quelle: ""Aktienkultur in Deutschland“, Onlinebefragung von 2.000 Deutschen ab 18 Jahren im Juli und August 2022 von proAktie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https://quintly-image-storage.s3.amazonaws.com/c251521bccbf09244cbdad3729b55e70/2571433550a3f154689b978ae1105e5c.png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13430082"/>
                  </a:ext>
                </a:extLst>
              </a:tr>
            </a:tbl>
          </a:graphicData>
        </a:graphic>
      </p:graphicFrame>
      <p:sp>
        <p:nvSpPr>
          <p:cNvPr id="4" name="Text Placeholder 3">
            <a:extLst>
              <a:ext uri="{FF2B5EF4-FFF2-40B4-BE49-F238E27FC236}">
                <a16:creationId xmlns:a16="http://schemas.microsoft.com/office/drawing/2014/main" id="{74D701D7-80C5-47D6-BA66-9A5D18BDB4BB}"/>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38581527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FD41C-53AA-4418-AF6B-334A7AF1D077}"/>
              </a:ext>
            </a:extLst>
          </p:cNvPr>
          <p:cNvSpPr>
            <a:spLocks noGrp="1"/>
          </p:cNvSpPr>
          <p:nvPr>
            <p:ph type="title"/>
          </p:nvPr>
        </p:nvSpPr>
        <p:spPr/>
        <p:txBody>
          <a:bodyPr/>
          <a:lstStyle/>
          <a:p>
            <a:r>
              <a:rPr lang="en-US"/>
              <a:t>Instagram Reichweite (organic &amp; paid) | comdirect</a:t>
            </a:r>
          </a:p>
        </p:txBody>
      </p:sp>
      <p:graphicFrame>
        <p:nvGraphicFramePr>
          <p:cNvPr id="6" name="Chart Placeholder 5">
            <a:extLst>
              <a:ext uri="{FF2B5EF4-FFF2-40B4-BE49-F238E27FC236}">
                <a16:creationId xmlns:a16="http://schemas.microsoft.com/office/drawing/2014/main" id="{852366DA-75AE-4AEE-8D6B-FDE697D1BB09}"/>
              </a:ext>
            </a:extLst>
          </p:cNvPr>
          <p:cNvGraphicFramePr>
            <a:graphicFrameLocks noGrp="1"/>
          </p:cNvGraphicFramePr>
          <p:nvPr>
            <p:ph type="chart" sz="quarter" idx="13"/>
            <p:extLst>
              <p:ext uri="{D42A27DB-BD31-4B8C-83A1-F6EECF244321}">
                <p14:modId xmlns:p14="http://schemas.microsoft.com/office/powerpoint/2010/main" val="23896977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E40B80-0BB8-47AF-A55A-D7BE5D80BD30}"/>
              </a:ext>
            </a:extLst>
          </p:cNvPr>
          <p:cNvSpPr>
            <a:spLocks noGrp="1"/>
          </p:cNvSpPr>
          <p:nvPr>
            <p:ph type="body" sz="quarter" idx="14"/>
          </p:nvPr>
        </p:nvSpPr>
        <p:spPr/>
        <p:txBody>
          <a:bodyPr/>
          <a:lstStyle/>
          <a:p>
            <a:r>
              <a:rPr lang="en-US"/>
              <a:t>01.01.2022 - 31.12.2022</a:t>
            </a:r>
          </a:p>
        </p:txBody>
      </p:sp>
      <p:sp>
        <p:nvSpPr>
          <p:cNvPr id="5" name="Footer Placeholder 4">
            <a:extLst>
              <a:ext uri="{FF2B5EF4-FFF2-40B4-BE49-F238E27FC236}">
                <a16:creationId xmlns:a16="http://schemas.microsoft.com/office/drawing/2014/main" id="{546FE229-94DC-4B8D-91CE-7001EC4656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27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1BD24-2F07-42CC-A451-7915F913AD89}"/>
              </a:ext>
            </a:extLst>
          </p:cNvPr>
          <p:cNvSpPr>
            <a:spLocks noGrp="1"/>
          </p:cNvSpPr>
          <p:nvPr>
            <p:ph type="title"/>
          </p:nvPr>
        </p:nvSpPr>
        <p:spPr/>
        <p:txBody>
          <a:bodyPr/>
          <a:lstStyle/>
          <a:p>
            <a:r>
              <a:rPr lang="en-US"/>
              <a:t>Instagram Profilbesuche | comdirect</a:t>
            </a:r>
          </a:p>
        </p:txBody>
      </p:sp>
      <p:graphicFrame>
        <p:nvGraphicFramePr>
          <p:cNvPr id="6" name="Chart Placeholder 5">
            <a:extLst>
              <a:ext uri="{FF2B5EF4-FFF2-40B4-BE49-F238E27FC236}">
                <a16:creationId xmlns:a16="http://schemas.microsoft.com/office/drawing/2014/main" id="{D7596867-B417-4764-A80C-C00D353D8AFB}"/>
              </a:ext>
            </a:extLst>
          </p:cNvPr>
          <p:cNvGraphicFramePr>
            <a:graphicFrameLocks noGrp="1"/>
          </p:cNvGraphicFramePr>
          <p:nvPr>
            <p:ph type="chart" sz="quarter" idx="13"/>
            <p:extLst>
              <p:ext uri="{D42A27DB-BD31-4B8C-83A1-F6EECF244321}">
                <p14:modId xmlns:p14="http://schemas.microsoft.com/office/powerpoint/2010/main" val="13116766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E4DC8B-0FC7-42B5-819B-3D2B8F9D948C}"/>
              </a:ext>
            </a:extLst>
          </p:cNvPr>
          <p:cNvSpPr>
            <a:spLocks noGrp="1"/>
          </p:cNvSpPr>
          <p:nvPr>
            <p:ph type="body" sz="quarter" idx="14"/>
          </p:nvPr>
        </p:nvSpPr>
        <p:spPr/>
        <p:txBody>
          <a:bodyPr/>
          <a:lstStyle/>
          <a:p>
            <a:r>
              <a:rPr lang="en-US"/>
              <a:t>01.01.2022 - 28.02.2022</a:t>
            </a:r>
          </a:p>
        </p:txBody>
      </p:sp>
      <p:sp>
        <p:nvSpPr>
          <p:cNvPr id="5" name="Footer Placeholder 4">
            <a:extLst>
              <a:ext uri="{FF2B5EF4-FFF2-40B4-BE49-F238E27FC236}">
                <a16:creationId xmlns:a16="http://schemas.microsoft.com/office/drawing/2014/main" id="{46052E4C-89AA-4C86-A714-0EA91F4172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88332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0BD2F-438D-45C6-9108-E1833E121C46}"/>
              </a:ext>
            </a:extLst>
          </p:cNvPr>
          <p:cNvSpPr>
            <a:spLocks noGrp="1"/>
          </p:cNvSpPr>
          <p:nvPr>
            <p:ph type="title"/>
          </p:nvPr>
        </p:nvSpPr>
        <p:spPr/>
        <p:txBody>
          <a:bodyPr/>
          <a:lstStyle/>
          <a:p>
            <a:r>
              <a:rPr lang="en-US"/>
              <a:t>Instagram Format-Verteilung | comdirect</a:t>
            </a:r>
          </a:p>
        </p:txBody>
      </p:sp>
      <p:graphicFrame>
        <p:nvGraphicFramePr>
          <p:cNvPr id="6" name="Chart Placeholder 5">
            <a:extLst>
              <a:ext uri="{FF2B5EF4-FFF2-40B4-BE49-F238E27FC236}">
                <a16:creationId xmlns:a16="http://schemas.microsoft.com/office/drawing/2014/main" id="{2DD70095-1495-45CF-8790-5599951F4F76}"/>
              </a:ext>
            </a:extLst>
          </p:cNvPr>
          <p:cNvGraphicFramePr>
            <a:graphicFrameLocks noGrp="1"/>
          </p:cNvGraphicFramePr>
          <p:nvPr>
            <p:ph type="chart" sz="quarter" idx="13"/>
            <p:extLst>
              <p:ext uri="{D42A27DB-BD31-4B8C-83A1-F6EECF244321}">
                <p14:modId xmlns:p14="http://schemas.microsoft.com/office/powerpoint/2010/main" val="2113050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9C1EFA-2EEA-4E78-BDB9-5315FE29F17F}"/>
              </a:ext>
            </a:extLst>
          </p:cNvPr>
          <p:cNvSpPr>
            <a:spLocks noGrp="1"/>
          </p:cNvSpPr>
          <p:nvPr>
            <p:ph type="body" sz="quarter" idx="14"/>
          </p:nvPr>
        </p:nvSpPr>
        <p:spPr/>
        <p:txBody>
          <a:bodyPr/>
          <a:lstStyle/>
          <a:p>
            <a:r>
              <a:rPr lang="en-US"/>
              <a:t>01.01.2022 - 31.12.2022</a:t>
            </a:r>
          </a:p>
        </p:txBody>
      </p:sp>
      <p:sp>
        <p:nvSpPr>
          <p:cNvPr id="5" name="Footer Placeholder 4">
            <a:extLst>
              <a:ext uri="{FF2B5EF4-FFF2-40B4-BE49-F238E27FC236}">
                <a16:creationId xmlns:a16="http://schemas.microsoft.com/office/drawing/2014/main" id="{23DA613F-EA57-4576-9E61-55AFFF494C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02800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26A50-C083-4516-AF5A-BE7CD4DE047B}"/>
              </a:ext>
            </a:extLst>
          </p:cNvPr>
          <p:cNvSpPr>
            <a:spLocks noGrp="1"/>
          </p:cNvSpPr>
          <p:nvPr>
            <p:ph type="title"/>
          </p:nvPr>
        </p:nvSpPr>
        <p:spPr/>
        <p:txBody>
          <a:bodyPr/>
          <a:lstStyle/>
          <a:p>
            <a:r>
              <a:rPr lang="de-DE"/>
              <a:t>Instagram Übersicht: Veröffentlichte Postings | comdirect - 1 of 26</a:t>
            </a:r>
            <a:endParaRPr lang="en-US"/>
          </a:p>
        </p:txBody>
      </p:sp>
      <p:graphicFrame>
        <p:nvGraphicFramePr>
          <p:cNvPr id="5" name="Table Placeholder 4">
            <a:extLst>
              <a:ext uri="{FF2B5EF4-FFF2-40B4-BE49-F238E27FC236}">
                <a16:creationId xmlns:a16="http://schemas.microsoft.com/office/drawing/2014/main" id="{8B14E140-EF38-480A-9B44-499B28728FAE}"/>
              </a:ext>
            </a:extLst>
          </p:cNvPr>
          <p:cNvGraphicFramePr>
            <a:graphicFrameLocks noGrp="1"/>
          </p:cNvGraphicFramePr>
          <p:nvPr>
            <p:ph type="tbl" sz="quarter" idx="13"/>
            <p:extLst>
              <p:ext uri="{D42A27DB-BD31-4B8C-83A1-F6EECF244321}">
                <p14:modId xmlns:p14="http://schemas.microsoft.com/office/powerpoint/2010/main" val="3707037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89543850"/>
                    </a:ext>
                  </a:extLst>
                </a:gridCol>
                <a:gridCol w="987552">
                  <a:extLst>
                    <a:ext uri="{9D8B030D-6E8A-4147-A177-3AD203B41FA5}">
                      <a16:colId xmlns:a16="http://schemas.microsoft.com/office/drawing/2014/main" val="926079547"/>
                    </a:ext>
                  </a:extLst>
                </a:gridCol>
                <a:gridCol w="1316736">
                  <a:extLst>
                    <a:ext uri="{9D8B030D-6E8A-4147-A177-3AD203B41FA5}">
                      <a16:colId xmlns:a16="http://schemas.microsoft.com/office/drawing/2014/main" val="4251828515"/>
                    </a:ext>
                  </a:extLst>
                </a:gridCol>
                <a:gridCol w="411480">
                  <a:extLst>
                    <a:ext uri="{9D8B030D-6E8A-4147-A177-3AD203B41FA5}">
                      <a16:colId xmlns:a16="http://schemas.microsoft.com/office/drawing/2014/main" val="1054414547"/>
                    </a:ext>
                  </a:extLst>
                </a:gridCol>
                <a:gridCol w="411480">
                  <a:extLst>
                    <a:ext uri="{9D8B030D-6E8A-4147-A177-3AD203B41FA5}">
                      <a16:colId xmlns:a16="http://schemas.microsoft.com/office/drawing/2014/main" val="2564262881"/>
                    </a:ext>
                  </a:extLst>
                </a:gridCol>
                <a:gridCol w="411480">
                  <a:extLst>
                    <a:ext uri="{9D8B030D-6E8A-4147-A177-3AD203B41FA5}">
                      <a16:colId xmlns:a16="http://schemas.microsoft.com/office/drawing/2014/main" val="1888369770"/>
                    </a:ext>
                  </a:extLst>
                </a:gridCol>
                <a:gridCol w="411480">
                  <a:extLst>
                    <a:ext uri="{9D8B030D-6E8A-4147-A177-3AD203B41FA5}">
                      <a16:colId xmlns:a16="http://schemas.microsoft.com/office/drawing/2014/main" val="2019438647"/>
                    </a:ext>
                  </a:extLst>
                </a:gridCol>
                <a:gridCol w="411480">
                  <a:extLst>
                    <a:ext uri="{9D8B030D-6E8A-4147-A177-3AD203B41FA5}">
                      <a16:colId xmlns:a16="http://schemas.microsoft.com/office/drawing/2014/main" val="2939869477"/>
                    </a:ext>
                  </a:extLst>
                </a:gridCol>
                <a:gridCol w="411480">
                  <a:extLst>
                    <a:ext uri="{9D8B030D-6E8A-4147-A177-3AD203B41FA5}">
                      <a16:colId xmlns:a16="http://schemas.microsoft.com/office/drawing/2014/main" val="4078887286"/>
                    </a:ext>
                  </a:extLst>
                </a:gridCol>
                <a:gridCol w="411480">
                  <a:extLst>
                    <a:ext uri="{9D8B030D-6E8A-4147-A177-3AD203B41FA5}">
                      <a16:colId xmlns:a16="http://schemas.microsoft.com/office/drawing/2014/main" val="2939494180"/>
                    </a:ext>
                  </a:extLst>
                </a:gridCol>
                <a:gridCol w="411480">
                  <a:extLst>
                    <a:ext uri="{9D8B030D-6E8A-4147-A177-3AD203B41FA5}">
                      <a16:colId xmlns:a16="http://schemas.microsoft.com/office/drawing/2014/main" val="1866256762"/>
                    </a:ext>
                  </a:extLst>
                </a:gridCol>
                <a:gridCol w="411480">
                  <a:extLst>
                    <a:ext uri="{9D8B030D-6E8A-4147-A177-3AD203B41FA5}">
                      <a16:colId xmlns:a16="http://schemas.microsoft.com/office/drawing/2014/main" val="3386292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360987161"/>
                  </a:ext>
                </a:extLst>
              </a:tr>
            </a:tbl>
          </a:graphicData>
        </a:graphic>
      </p:graphicFrame>
      <p:sp>
        <p:nvSpPr>
          <p:cNvPr id="4" name="Text Placeholder 3">
            <a:extLst>
              <a:ext uri="{FF2B5EF4-FFF2-40B4-BE49-F238E27FC236}">
                <a16:creationId xmlns:a16="http://schemas.microsoft.com/office/drawing/2014/main" id="{1FE51F84-E145-40CB-B39D-7125E32540D6}"/>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3759484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B3BFD-D2CE-4DB1-9FF5-7D775CFD8656}"/>
              </a:ext>
            </a:extLst>
          </p:cNvPr>
          <p:cNvSpPr>
            <a:spLocks noGrp="1"/>
          </p:cNvSpPr>
          <p:nvPr>
            <p:ph type="title"/>
          </p:nvPr>
        </p:nvSpPr>
        <p:spPr/>
        <p:txBody>
          <a:bodyPr/>
          <a:lstStyle/>
          <a:p>
            <a:r>
              <a:rPr lang="de-DE"/>
              <a:t>Instagram Übersicht: Veröffentlichte Postings | comdirect - 2 of 26</a:t>
            </a:r>
            <a:endParaRPr lang="en-US"/>
          </a:p>
        </p:txBody>
      </p:sp>
      <p:graphicFrame>
        <p:nvGraphicFramePr>
          <p:cNvPr id="5" name="Table Placeholder 4">
            <a:extLst>
              <a:ext uri="{FF2B5EF4-FFF2-40B4-BE49-F238E27FC236}">
                <a16:creationId xmlns:a16="http://schemas.microsoft.com/office/drawing/2014/main" id="{875E7344-AAAC-402F-A7E0-944E8C8C9498}"/>
              </a:ext>
            </a:extLst>
          </p:cNvPr>
          <p:cNvGraphicFramePr>
            <a:graphicFrameLocks noGrp="1"/>
          </p:cNvGraphicFramePr>
          <p:nvPr>
            <p:ph type="tbl" sz="quarter" idx="13"/>
            <p:extLst>
              <p:ext uri="{D42A27DB-BD31-4B8C-83A1-F6EECF244321}">
                <p14:modId xmlns:p14="http://schemas.microsoft.com/office/powerpoint/2010/main" val="3407438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29195261"/>
                    </a:ext>
                  </a:extLst>
                </a:gridCol>
                <a:gridCol w="987552">
                  <a:extLst>
                    <a:ext uri="{9D8B030D-6E8A-4147-A177-3AD203B41FA5}">
                      <a16:colId xmlns:a16="http://schemas.microsoft.com/office/drawing/2014/main" val="81771684"/>
                    </a:ext>
                  </a:extLst>
                </a:gridCol>
                <a:gridCol w="1316736">
                  <a:extLst>
                    <a:ext uri="{9D8B030D-6E8A-4147-A177-3AD203B41FA5}">
                      <a16:colId xmlns:a16="http://schemas.microsoft.com/office/drawing/2014/main" val="2247207750"/>
                    </a:ext>
                  </a:extLst>
                </a:gridCol>
                <a:gridCol w="411480">
                  <a:extLst>
                    <a:ext uri="{9D8B030D-6E8A-4147-A177-3AD203B41FA5}">
                      <a16:colId xmlns:a16="http://schemas.microsoft.com/office/drawing/2014/main" val="3854730119"/>
                    </a:ext>
                  </a:extLst>
                </a:gridCol>
                <a:gridCol w="411480">
                  <a:extLst>
                    <a:ext uri="{9D8B030D-6E8A-4147-A177-3AD203B41FA5}">
                      <a16:colId xmlns:a16="http://schemas.microsoft.com/office/drawing/2014/main" val="3045889948"/>
                    </a:ext>
                  </a:extLst>
                </a:gridCol>
                <a:gridCol w="411480">
                  <a:extLst>
                    <a:ext uri="{9D8B030D-6E8A-4147-A177-3AD203B41FA5}">
                      <a16:colId xmlns:a16="http://schemas.microsoft.com/office/drawing/2014/main" val="3195412645"/>
                    </a:ext>
                  </a:extLst>
                </a:gridCol>
                <a:gridCol w="411480">
                  <a:extLst>
                    <a:ext uri="{9D8B030D-6E8A-4147-A177-3AD203B41FA5}">
                      <a16:colId xmlns:a16="http://schemas.microsoft.com/office/drawing/2014/main" val="31376561"/>
                    </a:ext>
                  </a:extLst>
                </a:gridCol>
                <a:gridCol w="411480">
                  <a:extLst>
                    <a:ext uri="{9D8B030D-6E8A-4147-A177-3AD203B41FA5}">
                      <a16:colId xmlns:a16="http://schemas.microsoft.com/office/drawing/2014/main" val="891745741"/>
                    </a:ext>
                  </a:extLst>
                </a:gridCol>
                <a:gridCol w="411480">
                  <a:extLst>
                    <a:ext uri="{9D8B030D-6E8A-4147-A177-3AD203B41FA5}">
                      <a16:colId xmlns:a16="http://schemas.microsoft.com/office/drawing/2014/main" val="1631697035"/>
                    </a:ext>
                  </a:extLst>
                </a:gridCol>
                <a:gridCol w="411480">
                  <a:extLst>
                    <a:ext uri="{9D8B030D-6E8A-4147-A177-3AD203B41FA5}">
                      <a16:colId xmlns:a16="http://schemas.microsoft.com/office/drawing/2014/main" val="874638634"/>
                    </a:ext>
                  </a:extLst>
                </a:gridCol>
                <a:gridCol w="411480">
                  <a:extLst>
                    <a:ext uri="{9D8B030D-6E8A-4147-A177-3AD203B41FA5}">
                      <a16:colId xmlns:a16="http://schemas.microsoft.com/office/drawing/2014/main" val="93002512"/>
                    </a:ext>
                  </a:extLst>
                </a:gridCol>
                <a:gridCol w="411480">
                  <a:extLst>
                    <a:ext uri="{9D8B030D-6E8A-4147-A177-3AD203B41FA5}">
                      <a16:colId xmlns:a16="http://schemas.microsoft.com/office/drawing/2014/main" val="815672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033606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- 2022-12-30 12:53:48</a:t>
                      </a:r>
                      <a:r>
                        <a:rPr kumimoji="0" lang="de-DE" sz="1000" b="0" i="0" u="none" strike="noStrike" kern="1200" cap="none" spc="0" normalizeH="0" baseline="0" noProof="0">
                          <a:ln>
                            <a:noFill/>
                          </a:ln>
                          <a:solidFill>
                            <a:prstClr val="black"/>
                          </a:solidFill>
                          <a:effectLst/>
                          <a:uLnTx/>
                          <a:uFillTx/>
                          <a:latin typeface="+mn-lt"/>
                          <a:ea typeface="+mn-ea"/>
                          <a:cs typeface="+mn-cs"/>
                        </a:rPr>
                        <a:t>
 „Setz‘ dich mit deinen Finanzen auseinander.“ – so lautet das Fazit von @nikhennings nach 7 Monaten Creator Depot. Worauf es dabei ankommt, seine persönlichen Erfahrungen und ein Rückblick auf das gesamte Projekt gibt’s im letzten Update! 🚀
#comdirect #creatordepot #finanzwissen #trading
In diesem Video zeigt dir Nik, wie er persönlich 5.000 € anlegen würde/kauft/gekauft hat. Die besprochenen Finanzinstrumente sind bereits in seinem Depot oder er ist dabei diese zu kaufen.
Hierbei handelt es sich nicht um eine unabhängige Anlageempfehlung, sondern nur um seine persönliche Einschätzung. Die zur Verfügung gestellten Informationen ersetzen keine persönliche Anlage-, Steuer- oder Rechtsberatung. In dem Video können Finanzinstrumente genannt werden, in die er bereits selbst investiert hat.
Kennzeichnung von Werbung
Seine Videos sind als Werbemitteilungen zu klassifizieren. Sie können, sowohl im Video selbst und/oder in der Videobeschreibung bzw. den Kommentaren, Empfehlungen enthalten. Erhält Nik für die Videos Leistungen/Bezahlungen Dritter, wird dies am Anfang des Videos durch eine entsprechende Einblendung klargestellt. Ansonsten stellen seine Videos und die entsprechenden Inhalte ausschließlich seine persönliche Empfehlung und nicht die Meinung von comdirect – eine
Marke der Commerzbank AG – dar oder dienen informativen Zwecken. comdirect – eine Marke der Commerzbank AG –übernimmt keine Gewähr für die Richtigkeit, Vollständigkeit und
Aktualität der bereitgestellten Informationen.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https://quintly-image-storage.s3.amazonaws.com/9b2e3760d1cbfa97df5450815d930402/ec199eb913e7ded6ea3eca45a7505b5b.jpg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a:t>
                      </a:r>
                    </a:p>
                  </a:txBody>
                  <a:tcPr/>
                </a:tc>
                <a:extLst>
                  <a:ext uri="{0D108BD9-81ED-4DB2-BD59-A6C34878D82A}">
                    <a16:rowId xmlns:a16="http://schemas.microsoft.com/office/drawing/2014/main" val="1184751792"/>
                  </a:ext>
                </a:extLst>
              </a:tr>
            </a:tbl>
          </a:graphicData>
        </a:graphic>
      </p:graphicFrame>
      <p:sp>
        <p:nvSpPr>
          <p:cNvPr id="4" name="Text Placeholder 3">
            <a:extLst>
              <a:ext uri="{FF2B5EF4-FFF2-40B4-BE49-F238E27FC236}">
                <a16:creationId xmlns:a16="http://schemas.microsoft.com/office/drawing/2014/main" id="{3A0B3FD0-E831-48A4-B738-2FF6AA20DB8F}"/>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15313243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B0AD4-4248-44BF-AC05-A576314C3E13}"/>
              </a:ext>
            </a:extLst>
          </p:cNvPr>
          <p:cNvSpPr>
            <a:spLocks noGrp="1"/>
          </p:cNvSpPr>
          <p:nvPr>
            <p:ph type="title"/>
          </p:nvPr>
        </p:nvSpPr>
        <p:spPr/>
        <p:txBody>
          <a:bodyPr/>
          <a:lstStyle/>
          <a:p>
            <a:r>
              <a:rPr lang="de-DE"/>
              <a:t>Instagram Übersicht: Veröffentlichte Postings | comdirect - 3 of 26</a:t>
            </a:r>
            <a:endParaRPr lang="en-US"/>
          </a:p>
        </p:txBody>
      </p:sp>
      <p:graphicFrame>
        <p:nvGraphicFramePr>
          <p:cNvPr id="5" name="Table Placeholder 4">
            <a:extLst>
              <a:ext uri="{FF2B5EF4-FFF2-40B4-BE49-F238E27FC236}">
                <a16:creationId xmlns:a16="http://schemas.microsoft.com/office/drawing/2014/main" id="{1CE659EC-EDDF-43D5-B78C-9CC5B755C32E}"/>
              </a:ext>
            </a:extLst>
          </p:cNvPr>
          <p:cNvGraphicFramePr>
            <a:graphicFrameLocks noGrp="1"/>
          </p:cNvGraphicFramePr>
          <p:nvPr>
            <p:ph type="tbl" sz="quarter" idx="13"/>
            <p:extLst>
              <p:ext uri="{D42A27DB-BD31-4B8C-83A1-F6EECF244321}">
                <p14:modId xmlns:p14="http://schemas.microsoft.com/office/powerpoint/2010/main" val="2269030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77949235"/>
                    </a:ext>
                  </a:extLst>
                </a:gridCol>
                <a:gridCol w="987552">
                  <a:extLst>
                    <a:ext uri="{9D8B030D-6E8A-4147-A177-3AD203B41FA5}">
                      <a16:colId xmlns:a16="http://schemas.microsoft.com/office/drawing/2014/main" val="1486518827"/>
                    </a:ext>
                  </a:extLst>
                </a:gridCol>
                <a:gridCol w="1316736">
                  <a:extLst>
                    <a:ext uri="{9D8B030D-6E8A-4147-A177-3AD203B41FA5}">
                      <a16:colId xmlns:a16="http://schemas.microsoft.com/office/drawing/2014/main" val="820464372"/>
                    </a:ext>
                  </a:extLst>
                </a:gridCol>
                <a:gridCol w="411480">
                  <a:extLst>
                    <a:ext uri="{9D8B030D-6E8A-4147-A177-3AD203B41FA5}">
                      <a16:colId xmlns:a16="http://schemas.microsoft.com/office/drawing/2014/main" val="446372668"/>
                    </a:ext>
                  </a:extLst>
                </a:gridCol>
                <a:gridCol w="411480">
                  <a:extLst>
                    <a:ext uri="{9D8B030D-6E8A-4147-A177-3AD203B41FA5}">
                      <a16:colId xmlns:a16="http://schemas.microsoft.com/office/drawing/2014/main" val="2077667423"/>
                    </a:ext>
                  </a:extLst>
                </a:gridCol>
                <a:gridCol w="411480">
                  <a:extLst>
                    <a:ext uri="{9D8B030D-6E8A-4147-A177-3AD203B41FA5}">
                      <a16:colId xmlns:a16="http://schemas.microsoft.com/office/drawing/2014/main" val="3076975143"/>
                    </a:ext>
                  </a:extLst>
                </a:gridCol>
                <a:gridCol w="411480">
                  <a:extLst>
                    <a:ext uri="{9D8B030D-6E8A-4147-A177-3AD203B41FA5}">
                      <a16:colId xmlns:a16="http://schemas.microsoft.com/office/drawing/2014/main" val="2867336244"/>
                    </a:ext>
                  </a:extLst>
                </a:gridCol>
                <a:gridCol w="411480">
                  <a:extLst>
                    <a:ext uri="{9D8B030D-6E8A-4147-A177-3AD203B41FA5}">
                      <a16:colId xmlns:a16="http://schemas.microsoft.com/office/drawing/2014/main" val="2891061860"/>
                    </a:ext>
                  </a:extLst>
                </a:gridCol>
                <a:gridCol w="411480">
                  <a:extLst>
                    <a:ext uri="{9D8B030D-6E8A-4147-A177-3AD203B41FA5}">
                      <a16:colId xmlns:a16="http://schemas.microsoft.com/office/drawing/2014/main" val="2219807894"/>
                    </a:ext>
                  </a:extLst>
                </a:gridCol>
                <a:gridCol w="411480">
                  <a:extLst>
                    <a:ext uri="{9D8B030D-6E8A-4147-A177-3AD203B41FA5}">
                      <a16:colId xmlns:a16="http://schemas.microsoft.com/office/drawing/2014/main" val="1324537348"/>
                    </a:ext>
                  </a:extLst>
                </a:gridCol>
                <a:gridCol w="411480">
                  <a:extLst>
                    <a:ext uri="{9D8B030D-6E8A-4147-A177-3AD203B41FA5}">
                      <a16:colId xmlns:a16="http://schemas.microsoft.com/office/drawing/2014/main" val="3340194005"/>
                    </a:ext>
                  </a:extLst>
                </a:gridCol>
                <a:gridCol w="411480">
                  <a:extLst>
                    <a:ext uri="{9D8B030D-6E8A-4147-A177-3AD203B41FA5}">
                      <a16:colId xmlns:a16="http://schemas.microsoft.com/office/drawing/2014/main" val="1094638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080810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- 2022-12-29 13:20:30</a:t>
                      </a:r>
                      <a:r>
                        <a:rPr kumimoji="0" lang="de-DE" sz="1000" b="0" i="0" u="none" strike="noStrike" kern="1200" cap="none" spc="0" normalizeH="0" baseline="0" noProof="0">
                          <a:ln>
                            <a:noFill/>
                          </a:ln>
                          <a:solidFill>
                            <a:prstClr val="black"/>
                          </a:solidFill>
                          <a:effectLst/>
                          <a:uLnTx/>
                          <a:uFillTx/>
                          <a:latin typeface="+mn-lt"/>
                          <a:ea typeface="+mn-ea"/>
                          <a:cs typeface="+mn-cs"/>
                        </a:rPr>
                        <a:t>
 Nach 7 Monaten neigt sich das Creator Depot dem Ende: Im letzten gemeinsamen NerdyTalk ziehen @caminvesta und @nikhennings ihr persönliches Fazit. Welche Learnings haben sie mitgenommen und wie hat das Projekt ihren persönlichen Umgang mit Finanzen beeinflusst? Jetzt reinschauen! 🙌
#comdirect #creatordepot #geldanlage #aktienwissen #trading
Kennzeichnung von Werbung
Ihre Videos sind als Werbemitteilungen zu klassifizieren. Sie können, sowohl im Video selbst und/oder in der Videobeschreibung bzw. den Kommentaren, Empfehlungen enthalten. Erhalten Camilla oder Nik für die Videos Leistungen/Bezahlungen Dritter, wird dies am Anfang des Videos durch eine entsprechende Einblendung klargestellt. Ansonsten stellen ihre Videos und die entsprechenden Inhalte ausschließlich ihre persönliche Empfehlung und nicht die Meinung von comdirect – eine Marke der Commerzbank AG – dar oder dienen informativen Zwecken. comdirect – eine Marke der Commerzbank AG – übernimmt keine Gewähr für die Richtigkeit, Vollständigkeit und Aktualität der bereitgestellten Informationen.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https://quintly-image-storage.s3.amazonaws.com/9b2e3760d1cbfa97df5450815d930402/d262eff2c738f3b5130e0840a19d4baf.jpg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3020</a:t>
                      </a:r>
                    </a:p>
                  </a:txBody>
                  <a:tcPr/>
                </a:tc>
                <a:extLst>
                  <a:ext uri="{0D108BD9-81ED-4DB2-BD59-A6C34878D82A}">
                    <a16:rowId xmlns:a16="http://schemas.microsoft.com/office/drawing/2014/main" val="173722770"/>
                  </a:ext>
                </a:extLst>
              </a:tr>
            </a:tbl>
          </a:graphicData>
        </a:graphic>
      </p:graphicFrame>
      <p:sp>
        <p:nvSpPr>
          <p:cNvPr id="4" name="Text Placeholder 3">
            <a:extLst>
              <a:ext uri="{FF2B5EF4-FFF2-40B4-BE49-F238E27FC236}">
                <a16:creationId xmlns:a16="http://schemas.microsoft.com/office/drawing/2014/main" id="{59753528-F812-4194-ACEE-E8DAB267A555}"/>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1299624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C377C-4A27-441C-882C-FB670479C0A6}"/>
              </a:ext>
            </a:extLst>
          </p:cNvPr>
          <p:cNvSpPr>
            <a:spLocks noGrp="1"/>
          </p:cNvSpPr>
          <p:nvPr>
            <p:ph type="title"/>
          </p:nvPr>
        </p:nvSpPr>
        <p:spPr/>
        <p:txBody>
          <a:bodyPr/>
          <a:lstStyle/>
          <a:p>
            <a:r>
              <a:rPr lang="de-DE"/>
              <a:t>Instagram Übersicht: Veröffentlichte Postings | comdirect - 4 of 26</a:t>
            </a:r>
            <a:endParaRPr lang="en-US"/>
          </a:p>
        </p:txBody>
      </p:sp>
      <p:graphicFrame>
        <p:nvGraphicFramePr>
          <p:cNvPr id="5" name="Table Placeholder 4">
            <a:extLst>
              <a:ext uri="{FF2B5EF4-FFF2-40B4-BE49-F238E27FC236}">
                <a16:creationId xmlns:a16="http://schemas.microsoft.com/office/drawing/2014/main" id="{7E5ABBBD-7D3D-45D8-8754-E875DD06DEB5}"/>
              </a:ext>
            </a:extLst>
          </p:cNvPr>
          <p:cNvGraphicFramePr>
            <a:graphicFrameLocks noGrp="1"/>
          </p:cNvGraphicFramePr>
          <p:nvPr>
            <p:ph type="tbl" sz="quarter" idx="13"/>
            <p:extLst>
              <p:ext uri="{D42A27DB-BD31-4B8C-83A1-F6EECF244321}">
                <p14:modId xmlns:p14="http://schemas.microsoft.com/office/powerpoint/2010/main" val="2432744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07379449"/>
                    </a:ext>
                  </a:extLst>
                </a:gridCol>
                <a:gridCol w="987552">
                  <a:extLst>
                    <a:ext uri="{9D8B030D-6E8A-4147-A177-3AD203B41FA5}">
                      <a16:colId xmlns:a16="http://schemas.microsoft.com/office/drawing/2014/main" val="3693503269"/>
                    </a:ext>
                  </a:extLst>
                </a:gridCol>
                <a:gridCol w="1316736">
                  <a:extLst>
                    <a:ext uri="{9D8B030D-6E8A-4147-A177-3AD203B41FA5}">
                      <a16:colId xmlns:a16="http://schemas.microsoft.com/office/drawing/2014/main" val="1977820101"/>
                    </a:ext>
                  </a:extLst>
                </a:gridCol>
                <a:gridCol w="411480">
                  <a:extLst>
                    <a:ext uri="{9D8B030D-6E8A-4147-A177-3AD203B41FA5}">
                      <a16:colId xmlns:a16="http://schemas.microsoft.com/office/drawing/2014/main" val="1381358397"/>
                    </a:ext>
                  </a:extLst>
                </a:gridCol>
                <a:gridCol w="411480">
                  <a:extLst>
                    <a:ext uri="{9D8B030D-6E8A-4147-A177-3AD203B41FA5}">
                      <a16:colId xmlns:a16="http://schemas.microsoft.com/office/drawing/2014/main" val="3523911058"/>
                    </a:ext>
                  </a:extLst>
                </a:gridCol>
                <a:gridCol w="411480">
                  <a:extLst>
                    <a:ext uri="{9D8B030D-6E8A-4147-A177-3AD203B41FA5}">
                      <a16:colId xmlns:a16="http://schemas.microsoft.com/office/drawing/2014/main" val="3007455331"/>
                    </a:ext>
                  </a:extLst>
                </a:gridCol>
                <a:gridCol w="411480">
                  <a:extLst>
                    <a:ext uri="{9D8B030D-6E8A-4147-A177-3AD203B41FA5}">
                      <a16:colId xmlns:a16="http://schemas.microsoft.com/office/drawing/2014/main" val="2912085140"/>
                    </a:ext>
                  </a:extLst>
                </a:gridCol>
                <a:gridCol w="411480">
                  <a:extLst>
                    <a:ext uri="{9D8B030D-6E8A-4147-A177-3AD203B41FA5}">
                      <a16:colId xmlns:a16="http://schemas.microsoft.com/office/drawing/2014/main" val="1827078874"/>
                    </a:ext>
                  </a:extLst>
                </a:gridCol>
                <a:gridCol w="411480">
                  <a:extLst>
                    <a:ext uri="{9D8B030D-6E8A-4147-A177-3AD203B41FA5}">
                      <a16:colId xmlns:a16="http://schemas.microsoft.com/office/drawing/2014/main" val="2061418428"/>
                    </a:ext>
                  </a:extLst>
                </a:gridCol>
                <a:gridCol w="411480">
                  <a:extLst>
                    <a:ext uri="{9D8B030D-6E8A-4147-A177-3AD203B41FA5}">
                      <a16:colId xmlns:a16="http://schemas.microsoft.com/office/drawing/2014/main" val="2809468996"/>
                    </a:ext>
                  </a:extLst>
                </a:gridCol>
                <a:gridCol w="411480">
                  <a:extLst>
                    <a:ext uri="{9D8B030D-6E8A-4147-A177-3AD203B41FA5}">
                      <a16:colId xmlns:a16="http://schemas.microsoft.com/office/drawing/2014/main" val="3477946149"/>
                    </a:ext>
                  </a:extLst>
                </a:gridCol>
                <a:gridCol w="411480">
                  <a:extLst>
                    <a:ext uri="{9D8B030D-6E8A-4147-A177-3AD203B41FA5}">
                      <a16:colId xmlns:a16="http://schemas.microsoft.com/office/drawing/2014/main" val="161274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643822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- 2022-12-28 07:48:44</a:t>
                      </a:r>
                      <a:r>
                        <a:rPr kumimoji="0" lang="de-DE" sz="1000" b="0" i="0" u="none" strike="noStrike" kern="1200" cap="none" spc="0" normalizeH="0" baseline="0" noProof="0">
                          <a:ln>
                            <a:noFill/>
                          </a:ln>
                          <a:solidFill>
                            <a:prstClr val="black"/>
                          </a:solidFill>
                          <a:effectLst/>
                          <a:uLnTx/>
                          <a:uFillTx/>
                          <a:latin typeface="+mn-lt"/>
                          <a:ea typeface="+mn-ea"/>
                          <a:cs typeface="+mn-cs"/>
                        </a:rPr>
                        <a:t>
 Wer kennt’s?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https://quintly-image-storage.s3.amazonaws.com/9b2e3760d1cbfa97df5450815d930402/2de0f6ae54fa74d73ec7ab322189f9da.jpg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5315</a:t>
                      </a:r>
                    </a:p>
                  </a:txBody>
                  <a:tcPr/>
                </a:tc>
                <a:extLst>
                  <a:ext uri="{0D108BD9-81ED-4DB2-BD59-A6C34878D82A}">
                    <a16:rowId xmlns:a16="http://schemas.microsoft.com/office/drawing/2014/main" val="3362619344"/>
                  </a:ext>
                </a:extLst>
              </a:tr>
            </a:tbl>
          </a:graphicData>
        </a:graphic>
      </p:graphicFrame>
      <p:sp>
        <p:nvSpPr>
          <p:cNvPr id="4" name="Text Placeholder 3">
            <a:extLst>
              <a:ext uri="{FF2B5EF4-FFF2-40B4-BE49-F238E27FC236}">
                <a16:creationId xmlns:a16="http://schemas.microsoft.com/office/drawing/2014/main" id="{87E39257-BE6C-41B7-B65E-A37AA7F1B042}"/>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1462049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9881A-E4A6-4A98-8B70-07499C9136D0}"/>
              </a:ext>
            </a:extLst>
          </p:cNvPr>
          <p:cNvSpPr>
            <a:spLocks noGrp="1"/>
          </p:cNvSpPr>
          <p:nvPr>
            <p:ph type="title"/>
          </p:nvPr>
        </p:nvSpPr>
        <p:spPr/>
        <p:txBody>
          <a:bodyPr/>
          <a:lstStyle/>
          <a:p>
            <a:r>
              <a:rPr lang="de-DE"/>
              <a:t>Instagram Übersicht: Veröffentlichte Postings | comdirect - 5 of 26</a:t>
            </a:r>
            <a:endParaRPr lang="en-US"/>
          </a:p>
        </p:txBody>
      </p:sp>
      <p:graphicFrame>
        <p:nvGraphicFramePr>
          <p:cNvPr id="5" name="Table Placeholder 4">
            <a:extLst>
              <a:ext uri="{FF2B5EF4-FFF2-40B4-BE49-F238E27FC236}">
                <a16:creationId xmlns:a16="http://schemas.microsoft.com/office/drawing/2014/main" id="{76D63196-3411-4835-B4A0-D399F356EED5}"/>
              </a:ext>
            </a:extLst>
          </p:cNvPr>
          <p:cNvGraphicFramePr>
            <a:graphicFrameLocks noGrp="1"/>
          </p:cNvGraphicFramePr>
          <p:nvPr>
            <p:ph type="tbl" sz="quarter" idx="13"/>
            <p:extLst>
              <p:ext uri="{D42A27DB-BD31-4B8C-83A1-F6EECF244321}">
                <p14:modId xmlns:p14="http://schemas.microsoft.com/office/powerpoint/2010/main" val="2062111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41775972"/>
                    </a:ext>
                  </a:extLst>
                </a:gridCol>
                <a:gridCol w="987552">
                  <a:extLst>
                    <a:ext uri="{9D8B030D-6E8A-4147-A177-3AD203B41FA5}">
                      <a16:colId xmlns:a16="http://schemas.microsoft.com/office/drawing/2014/main" val="2070058850"/>
                    </a:ext>
                  </a:extLst>
                </a:gridCol>
                <a:gridCol w="1316736">
                  <a:extLst>
                    <a:ext uri="{9D8B030D-6E8A-4147-A177-3AD203B41FA5}">
                      <a16:colId xmlns:a16="http://schemas.microsoft.com/office/drawing/2014/main" val="1252920960"/>
                    </a:ext>
                  </a:extLst>
                </a:gridCol>
                <a:gridCol w="411480">
                  <a:extLst>
                    <a:ext uri="{9D8B030D-6E8A-4147-A177-3AD203B41FA5}">
                      <a16:colId xmlns:a16="http://schemas.microsoft.com/office/drawing/2014/main" val="1095777021"/>
                    </a:ext>
                  </a:extLst>
                </a:gridCol>
                <a:gridCol w="411480">
                  <a:extLst>
                    <a:ext uri="{9D8B030D-6E8A-4147-A177-3AD203B41FA5}">
                      <a16:colId xmlns:a16="http://schemas.microsoft.com/office/drawing/2014/main" val="4193730517"/>
                    </a:ext>
                  </a:extLst>
                </a:gridCol>
                <a:gridCol w="411480">
                  <a:extLst>
                    <a:ext uri="{9D8B030D-6E8A-4147-A177-3AD203B41FA5}">
                      <a16:colId xmlns:a16="http://schemas.microsoft.com/office/drawing/2014/main" val="2537907192"/>
                    </a:ext>
                  </a:extLst>
                </a:gridCol>
                <a:gridCol w="411480">
                  <a:extLst>
                    <a:ext uri="{9D8B030D-6E8A-4147-A177-3AD203B41FA5}">
                      <a16:colId xmlns:a16="http://schemas.microsoft.com/office/drawing/2014/main" val="4100878484"/>
                    </a:ext>
                  </a:extLst>
                </a:gridCol>
                <a:gridCol w="411480">
                  <a:extLst>
                    <a:ext uri="{9D8B030D-6E8A-4147-A177-3AD203B41FA5}">
                      <a16:colId xmlns:a16="http://schemas.microsoft.com/office/drawing/2014/main" val="1226365231"/>
                    </a:ext>
                  </a:extLst>
                </a:gridCol>
                <a:gridCol w="411480">
                  <a:extLst>
                    <a:ext uri="{9D8B030D-6E8A-4147-A177-3AD203B41FA5}">
                      <a16:colId xmlns:a16="http://schemas.microsoft.com/office/drawing/2014/main" val="3010565526"/>
                    </a:ext>
                  </a:extLst>
                </a:gridCol>
                <a:gridCol w="411480">
                  <a:extLst>
                    <a:ext uri="{9D8B030D-6E8A-4147-A177-3AD203B41FA5}">
                      <a16:colId xmlns:a16="http://schemas.microsoft.com/office/drawing/2014/main" val="3935495762"/>
                    </a:ext>
                  </a:extLst>
                </a:gridCol>
                <a:gridCol w="411480">
                  <a:extLst>
                    <a:ext uri="{9D8B030D-6E8A-4147-A177-3AD203B41FA5}">
                      <a16:colId xmlns:a16="http://schemas.microsoft.com/office/drawing/2014/main" val="66600610"/>
                    </a:ext>
                  </a:extLst>
                </a:gridCol>
                <a:gridCol w="411480">
                  <a:extLst>
                    <a:ext uri="{9D8B030D-6E8A-4147-A177-3AD203B41FA5}">
                      <a16:colId xmlns:a16="http://schemas.microsoft.com/office/drawing/2014/main" val="2049265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465315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- 2022-12-23 13:29:42</a:t>
                      </a:r>
                      <a:r>
                        <a:rPr kumimoji="0" lang="de-DE" sz="1000" b="0" i="0" u="none" strike="noStrike" kern="1200" cap="none" spc="0" normalizeH="0" baseline="0" noProof="0">
                          <a:ln>
                            <a:noFill/>
                          </a:ln>
                          <a:solidFill>
                            <a:prstClr val="black"/>
                          </a:solidFill>
                          <a:effectLst/>
                          <a:uLnTx/>
                          <a:uFillTx/>
                          <a:latin typeface="+mn-lt"/>
                          <a:ea typeface="+mn-ea"/>
                          <a:cs typeface="+mn-cs"/>
                        </a:rPr>
                        <a:t>
 Nicht nur das Jahr neigt sich dem Ende zu, sondern auch das Creator #Depot. Im Juni 2022 haben wir @caminvesta 5000 € in die Hand gedrückt, die sie auf Basis ihrer persönlichen #Anlagestrategie investieren sollte. In ihrem letzten Update zieht Camilla nun ihr Fazit. 🚀
#comdirect #creatordepot #finanzwissen #aktien #etf
In diesem Video zeigt dir Camilla, wie sie persönlich 5.000 € anlegen würde/kauft/gekauft hat. Die besprochenen Finanzinstrumente sind bereits in ihrem Depot oder sie ist dabei diese zu kaufen.
Hierbei handelt es sich nicht um eine unabhängige Anlageempfehlung, sondern nur um ihre persönliche Einschätzung. Die zur Verfügung gestellten Informationen ersetzen keine persönliche Anlage-, Steuer- oder Rechtsberatung. In dem Video können Finanzinstrumente genannt werden, in die sie bereits selbst investiert hat. Kennzeichnung von Werbung
Ihre Videos sind als Werbemitteilungen zu klassifizieren. Sie können, sowohl im Video selbst und/oder in der Videobeschreibung bzw. den Kommentaren, Empfehlungen enthalten. Erhält Camilla für die Videos Leistungen/Bezahlungen Dritter, wird dies am Anfang des Videos durch eine entsprechende Einblendung klargestellt. Ansonsten stellen ihre Videos und die entsprechenden Inhalte ausschließlich ihre persönliche Empfehlung und nicht die Meinung von comdirect – eine Marke der Commerzbank AG – dar oder dienen informativen Zwecken. comdirect – eine Marke der Commerzbank AG – übernimmt keine Gewähr für die Richtigkeit, Vollständigkeit und Aktualität der bereitgestellten Informationen.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https://quintly-image-storage.s3.amazonaws.com/9b2e3760d1cbfa97df5450815d930402/c0eff360b821603316857ecb70be1219.jpg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6019</a:t>
                      </a:r>
                    </a:p>
                  </a:txBody>
                  <a:tcPr/>
                </a:tc>
                <a:extLst>
                  <a:ext uri="{0D108BD9-81ED-4DB2-BD59-A6C34878D82A}">
                    <a16:rowId xmlns:a16="http://schemas.microsoft.com/office/drawing/2014/main" val="769082970"/>
                  </a:ext>
                </a:extLst>
              </a:tr>
            </a:tbl>
          </a:graphicData>
        </a:graphic>
      </p:graphicFrame>
      <p:sp>
        <p:nvSpPr>
          <p:cNvPr id="4" name="Text Placeholder 3">
            <a:extLst>
              <a:ext uri="{FF2B5EF4-FFF2-40B4-BE49-F238E27FC236}">
                <a16:creationId xmlns:a16="http://schemas.microsoft.com/office/drawing/2014/main" id="{4C6F2B2D-42A8-418E-9D26-F876B4BC38B1}"/>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4294071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D739A-F7AB-4694-993A-245FB27202AE}"/>
              </a:ext>
            </a:extLst>
          </p:cNvPr>
          <p:cNvSpPr>
            <a:spLocks noGrp="1"/>
          </p:cNvSpPr>
          <p:nvPr>
            <p:ph type="title"/>
          </p:nvPr>
        </p:nvSpPr>
        <p:spPr/>
        <p:txBody>
          <a:bodyPr/>
          <a:lstStyle/>
          <a:p>
            <a:r>
              <a:rPr lang="de-DE"/>
              <a:t>Instagram Übersicht: Veröffentlichte Postings | comdirect - 6 of 26</a:t>
            </a:r>
            <a:endParaRPr lang="en-US"/>
          </a:p>
        </p:txBody>
      </p:sp>
      <p:graphicFrame>
        <p:nvGraphicFramePr>
          <p:cNvPr id="5" name="Table Placeholder 4">
            <a:extLst>
              <a:ext uri="{FF2B5EF4-FFF2-40B4-BE49-F238E27FC236}">
                <a16:creationId xmlns:a16="http://schemas.microsoft.com/office/drawing/2014/main" id="{05DD12EC-22E0-4508-BFDD-DD23F421D003}"/>
              </a:ext>
            </a:extLst>
          </p:cNvPr>
          <p:cNvGraphicFramePr>
            <a:graphicFrameLocks noGrp="1"/>
          </p:cNvGraphicFramePr>
          <p:nvPr>
            <p:ph type="tbl" sz="quarter" idx="13"/>
            <p:extLst>
              <p:ext uri="{D42A27DB-BD31-4B8C-83A1-F6EECF244321}">
                <p14:modId xmlns:p14="http://schemas.microsoft.com/office/powerpoint/2010/main" val="4161865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76965302"/>
                    </a:ext>
                  </a:extLst>
                </a:gridCol>
                <a:gridCol w="987552">
                  <a:extLst>
                    <a:ext uri="{9D8B030D-6E8A-4147-A177-3AD203B41FA5}">
                      <a16:colId xmlns:a16="http://schemas.microsoft.com/office/drawing/2014/main" val="4139029326"/>
                    </a:ext>
                  </a:extLst>
                </a:gridCol>
                <a:gridCol w="1316736">
                  <a:extLst>
                    <a:ext uri="{9D8B030D-6E8A-4147-A177-3AD203B41FA5}">
                      <a16:colId xmlns:a16="http://schemas.microsoft.com/office/drawing/2014/main" val="3127009908"/>
                    </a:ext>
                  </a:extLst>
                </a:gridCol>
                <a:gridCol w="411480">
                  <a:extLst>
                    <a:ext uri="{9D8B030D-6E8A-4147-A177-3AD203B41FA5}">
                      <a16:colId xmlns:a16="http://schemas.microsoft.com/office/drawing/2014/main" val="315208707"/>
                    </a:ext>
                  </a:extLst>
                </a:gridCol>
                <a:gridCol w="411480">
                  <a:extLst>
                    <a:ext uri="{9D8B030D-6E8A-4147-A177-3AD203B41FA5}">
                      <a16:colId xmlns:a16="http://schemas.microsoft.com/office/drawing/2014/main" val="2438092431"/>
                    </a:ext>
                  </a:extLst>
                </a:gridCol>
                <a:gridCol w="411480">
                  <a:extLst>
                    <a:ext uri="{9D8B030D-6E8A-4147-A177-3AD203B41FA5}">
                      <a16:colId xmlns:a16="http://schemas.microsoft.com/office/drawing/2014/main" val="3549278708"/>
                    </a:ext>
                  </a:extLst>
                </a:gridCol>
                <a:gridCol w="411480">
                  <a:extLst>
                    <a:ext uri="{9D8B030D-6E8A-4147-A177-3AD203B41FA5}">
                      <a16:colId xmlns:a16="http://schemas.microsoft.com/office/drawing/2014/main" val="3919567854"/>
                    </a:ext>
                  </a:extLst>
                </a:gridCol>
                <a:gridCol w="411480">
                  <a:extLst>
                    <a:ext uri="{9D8B030D-6E8A-4147-A177-3AD203B41FA5}">
                      <a16:colId xmlns:a16="http://schemas.microsoft.com/office/drawing/2014/main" val="3886634080"/>
                    </a:ext>
                  </a:extLst>
                </a:gridCol>
                <a:gridCol w="411480">
                  <a:extLst>
                    <a:ext uri="{9D8B030D-6E8A-4147-A177-3AD203B41FA5}">
                      <a16:colId xmlns:a16="http://schemas.microsoft.com/office/drawing/2014/main" val="1157637262"/>
                    </a:ext>
                  </a:extLst>
                </a:gridCol>
                <a:gridCol w="411480">
                  <a:extLst>
                    <a:ext uri="{9D8B030D-6E8A-4147-A177-3AD203B41FA5}">
                      <a16:colId xmlns:a16="http://schemas.microsoft.com/office/drawing/2014/main" val="1462526042"/>
                    </a:ext>
                  </a:extLst>
                </a:gridCol>
                <a:gridCol w="411480">
                  <a:extLst>
                    <a:ext uri="{9D8B030D-6E8A-4147-A177-3AD203B41FA5}">
                      <a16:colId xmlns:a16="http://schemas.microsoft.com/office/drawing/2014/main" val="813618577"/>
                    </a:ext>
                  </a:extLst>
                </a:gridCol>
                <a:gridCol w="411480">
                  <a:extLst>
                    <a:ext uri="{9D8B030D-6E8A-4147-A177-3AD203B41FA5}">
                      <a16:colId xmlns:a16="http://schemas.microsoft.com/office/drawing/2014/main" val="444475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349586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- 2022-12-22 14:01:11</a:t>
                      </a:r>
                      <a:r>
                        <a:rPr kumimoji="0" lang="de-DE" sz="1000" b="0" i="0" u="none" strike="noStrike" kern="1200" cap="none" spc="0" normalizeH="0" baseline="0" noProof="0">
                          <a:ln>
                            <a:noFill/>
                          </a:ln>
                          <a:solidFill>
                            <a:prstClr val="black"/>
                          </a:solidFill>
                          <a:effectLst/>
                          <a:uLnTx/>
                          <a:uFillTx/>
                          <a:latin typeface="+mn-lt"/>
                          <a:ea typeface="+mn-ea"/>
                          <a:cs typeface="+mn-cs"/>
                        </a:rPr>
                        <a:t>
 Die Inflation macht sich bei vielen dieses Jahr auch bei den Weihnachtsgeschenken bemerkbar. Wie viel gibst du in diesem Jahr für Weihnachtsgeschenke aus? 💸🎄 #comdirect #weihnachten #inflation #finanzen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https://quintly-image-storage.s3.amazonaws.com/9b2e3760d1cbfa97df5450815d930402/dd0b9588b8e3914d61cb6b4f7f4c4960.jpg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53537927"/>
                  </a:ext>
                </a:extLst>
              </a:tr>
            </a:tbl>
          </a:graphicData>
        </a:graphic>
      </p:graphicFrame>
      <p:sp>
        <p:nvSpPr>
          <p:cNvPr id="4" name="Text Placeholder 3">
            <a:extLst>
              <a:ext uri="{FF2B5EF4-FFF2-40B4-BE49-F238E27FC236}">
                <a16:creationId xmlns:a16="http://schemas.microsoft.com/office/drawing/2014/main" id="{518260B9-B62A-461E-B85E-AAEBA3B78E93}"/>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14095744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CA535-72EF-4E4C-A331-FBFE08D9FC06}"/>
              </a:ext>
            </a:extLst>
          </p:cNvPr>
          <p:cNvSpPr>
            <a:spLocks noGrp="1"/>
          </p:cNvSpPr>
          <p:nvPr>
            <p:ph type="title"/>
          </p:nvPr>
        </p:nvSpPr>
        <p:spPr/>
        <p:txBody>
          <a:bodyPr/>
          <a:lstStyle/>
          <a:p>
            <a:r>
              <a:rPr lang="de-DE"/>
              <a:t>Instagram Übersicht: Veröffentlichte Postings | comdirect - 7 of 26</a:t>
            </a:r>
            <a:endParaRPr lang="en-US"/>
          </a:p>
        </p:txBody>
      </p:sp>
      <p:graphicFrame>
        <p:nvGraphicFramePr>
          <p:cNvPr id="5" name="Table Placeholder 4">
            <a:extLst>
              <a:ext uri="{FF2B5EF4-FFF2-40B4-BE49-F238E27FC236}">
                <a16:creationId xmlns:a16="http://schemas.microsoft.com/office/drawing/2014/main" id="{3D9B9941-AE4F-4B79-8DBD-8F2FE501904D}"/>
              </a:ext>
            </a:extLst>
          </p:cNvPr>
          <p:cNvGraphicFramePr>
            <a:graphicFrameLocks noGrp="1"/>
          </p:cNvGraphicFramePr>
          <p:nvPr>
            <p:ph type="tbl" sz="quarter" idx="13"/>
            <p:extLst>
              <p:ext uri="{D42A27DB-BD31-4B8C-83A1-F6EECF244321}">
                <p14:modId xmlns:p14="http://schemas.microsoft.com/office/powerpoint/2010/main" val="2550329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32901525"/>
                    </a:ext>
                  </a:extLst>
                </a:gridCol>
                <a:gridCol w="987552">
                  <a:extLst>
                    <a:ext uri="{9D8B030D-6E8A-4147-A177-3AD203B41FA5}">
                      <a16:colId xmlns:a16="http://schemas.microsoft.com/office/drawing/2014/main" val="3039456948"/>
                    </a:ext>
                  </a:extLst>
                </a:gridCol>
                <a:gridCol w="1316736">
                  <a:extLst>
                    <a:ext uri="{9D8B030D-6E8A-4147-A177-3AD203B41FA5}">
                      <a16:colId xmlns:a16="http://schemas.microsoft.com/office/drawing/2014/main" val="1473910801"/>
                    </a:ext>
                  </a:extLst>
                </a:gridCol>
                <a:gridCol w="411480">
                  <a:extLst>
                    <a:ext uri="{9D8B030D-6E8A-4147-A177-3AD203B41FA5}">
                      <a16:colId xmlns:a16="http://schemas.microsoft.com/office/drawing/2014/main" val="575496998"/>
                    </a:ext>
                  </a:extLst>
                </a:gridCol>
                <a:gridCol w="411480">
                  <a:extLst>
                    <a:ext uri="{9D8B030D-6E8A-4147-A177-3AD203B41FA5}">
                      <a16:colId xmlns:a16="http://schemas.microsoft.com/office/drawing/2014/main" val="787944712"/>
                    </a:ext>
                  </a:extLst>
                </a:gridCol>
                <a:gridCol w="411480">
                  <a:extLst>
                    <a:ext uri="{9D8B030D-6E8A-4147-A177-3AD203B41FA5}">
                      <a16:colId xmlns:a16="http://schemas.microsoft.com/office/drawing/2014/main" val="2161324835"/>
                    </a:ext>
                  </a:extLst>
                </a:gridCol>
                <a:gridCol w="411480">
                  <a:extLst>
                    <a:ext uri="{9D8B030D-6E8A-4147-A177-3AD203B41FA5}">
                      <a16:colId xmlns:a16="http://schemas.microsoft.com/office/drawing/2014/main" val="4226399288"/>
                    </a:ext>
                  </a:extLst>
                </a:gridCol>
                <a:gridCol w="411480">
                  <a:extLst>
                    <a:ext uri="{9D8B030D-6E8A-4147-A177-3AD203B41FA5}">
                      <a16:colId xmlns:a16="http://schemas.microsoft.com/office/drawing/2014/main" val="2792019464"/>
                    </a:ext>
                  </a:extLst>
                </a:gridCol>
                <a:gridCol w="411480">
                  <a:extLst>
                    <a:ext uri="{9D8B030D-6E8A-4147-A177-3AD203B41FA5}">
                      <a16:colId xmlns:a16="http://schemas.microsoft.com/office/drawing/2014/main" val="448145655"/>
                    </a:ext>
                  </a:extLst>
                </a:gridCol>
                <a:gridCol w="411480">
                  <a:extLst>
                    <a:ext uri="{9D8B030D-6E8A-4147-A177-3AD203B41FA5}">
                      <a16:colId xmlns:a16="http://schemas.microsoft.com/office/drawing/2014/main" val="4086752679"/>
                    </a:ext>
                  </a:extLst>
                </a:gridCol>
                <a:gridCol w="411480">
                  <a:extLst>
                    <a:ext uri="{9D8B030D-6E8A-4147-A177-3AD203B41FA5}">
                      <a16:colId xmlns:a16="http://schemas.microsoft.com/office/drawing/2014/main" val="2882443287"/>
                    </a:ext>
                  </a:extLst>
                </a:gridCol>
                <a:gridCol w="411480">
                  <a:extLst>
                    <a:ext uri="{9D8B030D-6E8A-4147-A177-3AD203B41FA5}">
                      <a16:colId xmlns:a16="http://schemas.microsoft.com/office/drawing/2014/main" val="3267899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892880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- 2022-12-21 14:47:38</a:t>
                      </a:r>
                      <a:r>
                        <a:rPr kumimoji="0" lang="de-DE" sz="1000" b="0" i="0" u="none" strike="noStrike" kern="1200" cap="none" spc="0" normalizeH="0" baseline="0" noProof="0">
                          <a:ln>
                            <a:noFill/>
                          </a:ln>
                          <a:solidFill>
                            <a:prstClr val="black"/>
                          </a:solidFill>
                          <a:effectLst/>
                          <a:uLnTx/>
                          <a:uFillTx/>
                          <a:latin typeface="+mn-lt"/>
                          <a:ea typeface="+mn-ea"/>
                          <a:cs typeface="+mn-cs"/>
                        </a:rPr>
                        <a:t>
 Zum letzten Mal in diesem Jahr werfen wir einen Blick auf die Top 5 ETFs der comdirect Kunden. 🙌 Welche ETFs dürfen 2023 auf keinen Fall in deinem Depot fehlen? 🤔 #comdirect #etf #finanzwissen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https://quintly-image-storage.s3.amazonaws.com/9b2e3760d1cbfa97df5450815d930402/f05cdc3da45cd5bdc38fd62c14f70dec.jpg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44896597"/>
                  </a:ext>
                </a:extLst>
              </a:tr>
            </a:tbl>
          </a:graphicData>
        </a:graphic>
      </p:graphicFrame>
      <p:sp>
        <p:nvSpPr>
          <p:cNvPr id="4" name="Text Placeholder 3">
            <a:extLst>
              <a:ext uri="{FF2B5EF4-FFF2-40B4-BE49-F238E27FC236}">
                <a16:creationId xmlns:a16="http://schemas.microsoft.com/office/drawing/2014/main" id="{E9B65E37-D88E-4855-B32B-0FA440B10BA9}"/>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36321787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99B74-59CA-4C3E-994F-56562567A040}"/>
              </a:ext>
            </a:extLst>
          </p:cNvPr>
          <p:cNvSpPr>
            <a:spLocks noGrp="1"/>
          </p:cNvSpPr>
          <p:nvPr>
            <p:ph type="title"/>
          </p:nvPr>
        </p:nvSpPr>
        <p:spPr/>
        <p:txBody>
          <a:bodyPr/>
          <a:lstStyle/>
          <a:p>
            <a:r>
              <a:rPr lang="de-DE"/>
              <a:t>Instagram Übersicht: Veröffentlichte Postings | comdirect - 8 of 26</a:t>
            </a:r>
            <a:endParaRPr lang="en-US"/>
          </a:p>
        </p:txBody>
      </p:sp>
      <p:graphicFrame>
        <p:nvGraphicFramePr>
          <p:cNvPr id="5" name="Table Placeholder 4">
            <a:extLst>
              <a:ext uri="{FF2B5EF4-FFF2-40B4-BE49-F238E27FC236}">
                <a16:creationId xmlns:a16="http://schemas.microsoft.com/office/drawing/2014/main" id="{5A33DF47-B21E-4322-AD64-6A245018E72E}"/>
              </a:ext>
            </a:extLst>
          </p:cNvPr>
          <p:cNvGraphicFramePr>
            <a:graphicFrameLocks noGrp="1"/>
          </p:cNvGraphicFramePr>
          <p:nvPr>
            <p:ph type="tbl" sz="quarter" idx="13"/>
            <p:extLst>
              <p:ext uri="{D42A27DB-BD31-4B8C-83A1-F6EECF244321}">
                <p14:modId xmlns:p14="http://schemas.microsoft.com/office/powerpoint/2010/main" val="3625761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02835055"/>
                    </a:ext>
                  </a:extLst>
                </a:gridCol>
                <a:gridCol w="987552">
                  <a:extLst>
                    <a:ext uri="{9D8B030D-6E8A-4147-A177-3AD203B41FA5}">
                      <a16:colId xmlns:a16="http://schemas.microsoft.com/office/drawing/2014/main" val="4134650893"/>
                    </a:ext>
                  </a:extLst>
                </a:gridCol>
                <a:gridCol w="1316736">
                  <a:extLst>
                    <a:ext uri="{9D8B030D-6E8A-4147-A177-3AD203B41FA5}">
                      <a16:colId xmlns:a16="http://schemas.microsoft.com/office/drawing/2014/main" val="1561381987"/>
                    </a:ext>
                  </a:extLst>
                </a:gridCol>
                <a:gridCol w="411480">
                  <a:extLst>
                    <a:ext uri="{9D8B030D-6E8A-4147-A177-3AD203B41FA5}">
                      <a16:colId xmlns:a16="http://schemas.microsoft.com/office/drawing/2014/main" val="293259287"/>
                    </a:ext>
                  </a:extLst>
                </a:gridCol>
                <a:gridCol w="411480">
                  <a:extLst>
                    <a:ext uri="{9D8B030D-6E8A-4147-A177-3AD203B41FA5}">
                      <a16:colId xmlns:a16="http://schemas.microsoft.com/office/drawing/2014/main" val="2461964632"/>
                    </a:ext>
                  </a:extLst>
                </a:gridCol>
                <a:gridCol w="411480">
                  <a:extLst>
                    <a:ext uri="{9D8B030D-6E8A-4147-A177-3AD203B41FA5}">
                      <a16:colId xmlns:a16="http://schemas.microsoft.com/office/drawing/2014/main" val="1450694685"/>
                    </a:ext>
                  </a:extLst>
                </a:gridCol>
                <a:gridCol w="411480">
                  <a:extLst>
                    <a:ext uri="{9D8B030D-6E8A-4147-A177-3AD203B41FA5}">
                      <a16:colId xmlns:a16="http://schemas.microsoft.com/office/drawing/2014/main" val="3814189112"/>
                    </a:ext>
                  </a:extLst>
                </a:gridCol>
                <a:gridCol w="411480">
                  <a:extLst>
                    <a:ext uri="{9D8B030D-6E8A-4147-A177-3AD203B41FA5}">
                      <a16:colId xmlns:a16="http://schemas.microsoft.com/office/drawing/2014/main" val="3787835983"/>
                    </a:ext>
                  </a:extLst>
                </a:gridCol>
                <a:gridCol w="411480">
                  <a:extLst>
                    <a:ext uri="{9D8B030D-6E8A-4147-A177-3AD203B41FA5}">
                      <a16:colId xmlns:a16="http://schemas.microsoft.com/office/drawing/2014/main" val="766449897"/>
                    </a:ext>
                  </a:extLst>
                </a:gridCol>
                <a:gridCol w="411480">
                  <a:extLst>
                    <a:ext uri="{9D8B030D-6E8A-4147-A177-3AD203B41FA5}">
                      <a16:colId xmlns:a16="http://schemas.microsoft.com/office/drawing/2014/main" val="1561217328"/>
                    </a:ext>
                  </a:extLst>
                </a:gridCol>
                <a:gridCol w="411480">
                  <a:extLst>
                    <a:ext uri="{9D8B030D-6E8A-4147-A177-3AD203B41FA5}">
                      <a16:colId xmlns:a16="http://schemas.microsoft.com/office/drawing/2014/main" val="1101875334"/>
                    </a:ext>
                  </a:extLst>
                </a:gridCol>
                <a:gridCol w="411480">
                  <a:extLst>
                    <a:ext uri="{9D8B030D-6E8A-4147-A177-3AD203B41FA5}">
                      <a16:colId xmlns:a16="http://schemas.microsoft.com/office/drawing/2014/main" val="713529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160745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- 2022-12-20 15:01:53</a:t>
                      </a:r>
                      <a:r>
                        <a:rPr kumimoji="0" lang="de-DE" sz="1000" b="0" i="0" u="none" strike="noStrike" kern="1200" cap="none" spc="0" normalizeH="0" baseline="0" noProof="0">
                          <a:ln>
                            <a:noFill/>
                          </a:ln>
                          <a:solidFill>
                            <a:prstClr val="black"/>
                          </a:solidFill>
                          <a:effectLst/>
                          <a:uLnTx/>
                          <a:uFillTx/>
                          <a:latin typeface="+mn-lt"/>
                          <a:ea typeface="+mn-ea"/>
                          <a:cs typeface="+mn-cs"/>
                        </a:rPr>
                        <a:t>
 Dieser eine Freund, der immer direkt übertreiben muss.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https://quintly-image-storage.s3.amazonaws.com/9b2e3760d1cbfa97df5450815d930402/8cff9ee6ccd2e1912e652723496124dd.jpg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3882</a:t>
                      </a:r>
                    </a:p>
                  </a:txBody>
                  <a:tcPr/>
                </a:tc>
                <a:extLst>
                  <a:ext uri="{0D108BD9-81ED-4DB2-BD59-A6C34878D82A}">
                    <a16:rowId xmlns:a16="http://schemas.microsoft.com/office/drawing/2014/main" val="5527759"/>
                  </a:ext>
                </a:extLst>
              </a:tr>
            </a:tbl>
          </a:graphicData>
        </a:graphic>
      </p:graphicFrame>
      <p:sp>
        <p:nvSpPr>
          <p:cNvPr id="4" name="Text Placeholder 3">
            <a:extLst>
              <a:ext uri="{FF2B5EF4-FFF2-40B4-BE49-F238E27FC236}">
                <a16:creationId xmlns:a16="http://schemas.microsoft.com/office/drawing/2014/main" id="{3732026B-926F-440A-B19F-2092BAB27740}"/>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854514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72D0C-1634-40D8-ACBF-1A89006DB8C8}"/>
              </a:ext>
            </a:extLst>
          </p:cNvPr>
          <p:cNvSpPr>
            <a:spLocks noGrp="1"/>
          </p:cNvSpPr>
          <p:nvPr>
            <p:ph type="title"/>
          </p:nvPr>
        </p:nvSpPr>
        <p:spPr/>
        <p:txBody>
          <a:bodyPr/>
          <a:lstStyle/>
          <a:p>
            <a:r>
              <a:rPr lang="de-DE"/>
              <a:t>Instagram Übersicht: Veröffentlichte Postings | comdirect - 9 of 26</a:t>
            </a:r>
            <a:endParaRPr lang="en-US"/>
          </a:p>
        </p:txBody>
      </p:sp>
      <p:graphicFrame>
        <p:nvGraphicFramePr>
          <p:cNvPr id="5" name="Table Placeholder 4">
            <a:extLst>
              <a:ext uri="{FF2B5EF4-FFF2-40B4-BE49-F238E27FC236}">
                <a16:creationId xmlns:a16="http://schemas.microsoft.com/office/drawing/2014/main" id="{988932B8-504D-4CB5-B1EA-B92B1F50AD0B}"/>
              </a:ext>
            </a:extLst>
          </p:cNvPr>
          <p:cNvGraphicFramePr>
            <a:graphicFrameLocks noGrp="1"/>
          </p:cNvGraphicFramePr>
          <p:nvPr>
            <p:ph type="tbl" sz="quarter" idx="13"/>
            <p:extLst>
              <p:ext uri="{D42A27DB-BD31-4B8C-83A1-F6EECF244321}">
                <p14:modId xmlns:p14="http://schemas.microsoft.com/office/powerpoint/2010/main" val="3507250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8252449"/>
                    </a:ext>
                  </a:extLst>
                </a:gridCol>
                <a:gridCol w="987552">
                  <a:extLst>
                    <a:ext uri="{9D8B030D-6E8A-4147-A177-3AD203B41FA5}">
                      <a16:colId xmlns:a16="http://schemas.microsoft.com/office/drawing/2014/main" val="2092698162"/>
                    </a:ext>
                  </a:extLst>
                </a:gridCol>
                <a:gridCol w="1316736">
                  <a:extLst>
                    <a:ext uri="{9D8B030D-6E8A-4147-A177-3AD203B41FA5}">
                      <a16:colId xmlns:a16="http://schemas.microsoft.com/office/drawing/2014/main" val="11028391"/>
                    </a:ext>
                  </a:extLst>
                </a:gridCol>
                <a:gridCol w="411480">
                  <a:extLst>
                    <a:ext uri="{9D8B030D-6E8A-4147-A177-3AD203B41FA5}">
                      <a16:colId xmlns:a16="http://schemas.microsoft.com/office/drawing/2014/main" val="2231771586"/>
                    </a:ext>
                  </a:extLst>
                </a:gridCol>
                <a:gridCol w="411480">
                  <a:extLst>
                    <a:ext uri="{9D8B030D-6E8A-4147-A177-3AD203B41FA5}">
                      <a16:colId xmlns:a16="http://schemas.microsoft.com/office/drawing/2014/main" val="837018684"/>
                    </a:ext>
                  </a:extLst>
                </a:gridCol>
                <a:gridCol w="411480">
                  <a:extLst>
                    <a:ext uri="{9D8B030D-6E8A-4147-A177-3AD203B41FA5}">
                      <a16:colId xmlns:a16="http://schemas.microsoft.com/office/drawing/2014/main" val="569884555"/>
                    </a:ext>
                  </a:extLst>
                </a:gridCol>
                <a:gridCol w="411480">
                  <a:extLst>
                    <a:ext uri="{9D8B030D-6E8A-4147-A177-3AD203B41FA5}">
                      <a16:colId xmlns:a16="http://schemas.microsoft.com/office/drawing/2014/main" val="1589910697"/>
                    </a:ext>
                  </a:extLst>
                </a:gridCol>
                <a:gridCol w="411480">
                  <a:extLst>
                    <a:ext uri="{9D8B030D-6E8A-4147-A177-3AD203B41FA5}">
                      <a16:colId xmlns:a16="http://schemas.microsoft.com/office/drawing/2014/main" val="3214315271"/>
                    </a:ext>
                  </a:extLst>
                </a:gridCol>
                <a:gridCol w="411480">
                  <a:extLst>
                    <a:ext uri="{9D8B030D-6E8A-4147-A177-3AD203B41FA5}">
                      <a16:colId xmlns:a16="http://schemas.microsoft.com/office/drawing/2014/main" val="219623072"/>
                    </a:ext>
                  </a:extLst>
                </a:gridCol>
                <a:gridCol w="411480">
                  <a:extLst>
                    <a:ext uri="{9D8B030D-6E8A-4147-A177-3AD203B41FA5}">
                      <a16:colId xmlns:a16="http://schemas.microsoft.com/office/drawing/2014/main" val="116079868"/>
                    </a:ext>
                  </a:extLst>
                </a:gridCol>
                <a:gridCol w="411480">
                  <a:extLst>
                    <a:ext uri="{9D8B030D-6E8A-4147-A177-3AD203B41FA5}">
                      <a16:colId xmlns:a16="http://schemas.microsoft.com/office/drawing/2014/main" val="4255629169"/>
                    </a:ext>
                  </a:extLst>
                </a:gridCol>
                <a:gridCol w="411480">
                  <a:extLst>
                    <a:ext uri="{9D8B030D-6E8A-4147-A177-3AD203B41FA5}">
                      <a16:colId xmlns:a16="http://schemas.microsoft.com/office/drawing/2014/main" val="2470835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650901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- 2022-12-19 14:33:22</a:t>
                      </a:r>
                      <a:r>
                        <a:rPr kumimoji="0" lang="de-DE" sz="1000" b="0" i="0" u="none" strike="noStrike" kern="1200" cap="none" spc="0" normalizeH="0" baseline="0" noProof="0">
                          <a:ln>
                            <a:noFill/>
                          </a:ln>
                          <a:solidFill>
                            <a:prstClr val="black"/>
                          </a:solidFill>
                          <a:effectLst/>
                          <a:uLnTx/>
                          <a:uFillTx/>
                          <a:latin typeface="+mn-lt"/>
                          <a:ea typeface="+mn-ea"/>
                          <a:cs typeface="+mn-cs"/>
                        </a:rPr>
                        <a:t>
 Zahlreiche Dividendenfonds sind im Jahr 2022 weit vorne in den Performance-Listen. 📈 Das Wichtigste, was du über Dividendenfonds wissen musst. ☝
Du findest das Thema spannend? Mehr Infos gibt’s im comdirect Magazin. Link in Bio.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https://quintly-image-storage.s3.amazonaws.com/9b2e3760d1cbfa97df5450815d930402/2c2bb49c2322af6c08c2588f8cfa8bed.jpg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98956061"/>
                  </a:ext>
                </a:extLst>
              </a:tr>
            </a:tbl>
          </a:graphicData>
        </a:graphic>
      </p:graphicFrame>
      <p:sp>
        <p:nvSpPr>
          <p:cNvPr id="4" name="Text Placeholder 3">
            <a:extLst>
              <a:ext uri="{FF2B5EF4-FFF2-40B4-BE49-F238E27FC236}">
                <a16:creationId xmlns:a16="http://schemas.microsoft.com/office/drawing/2014/main" id="{F5B06EDD-3585-414D-812D-BA06C923F4F4}"/>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18749505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C4CF3-A699-413F-899B-8DB0C7B28448}"/>
              </a:ext>
            </a:extLst>
          </p:cNvPr>
          <p:cNvSpPr>
            <a:spLocks noGrp="1"/>
          </p:cNvSpPr>
          <p:nvPr>
            <p:ph type="title"/>
          </p:nvPr>
        </p:nvSpPr>
        <p:spPr/>
        <p:txBody>
          <a:bodyPr/>
          <a:lstStyle/>
          <a:p>
            <a:r>
              <a:rPr lang="de-DE"/>
              <a:t>Instagram Übersicht: Veröffentlichte Postings | comdirect - 10 of 26</a:t>
            </a:r>
            <a:endParaRPr lang="en-US"/>
          </a:p>
        </p:txBody>
      </p:sp>
      <p:graphicFrame>
        <p:nvGraphicFramePr>
          <p:cNvPr id="5" name="Table Placeholder 4">
            <a:extLst>
              <a:ext uri="{FF2B5EF4-FFF2-40B4-BE49-F238E27FC236}">
                <a16:creationId xmlns:a16="http://schemas.microsoft.com/office/drawing/2014/main" id="{C9165A81-2FAC-43FD-883F-2F4B16193CA2}"/>
              </a:ext>
            </a:extLst>
          </p:cNvPr>
          <p:cNvGraphicFramePr>
            <a:graphicFrameLocks noGrp="1"/>
          </p:cNvGraphicFramePr>
          <p:nvPr>
            <p:ph type="tbl" sz="quarter" idx="13"/>
            <p:extLst>
              <p:ext uri="{D42A27DB-BD31-4B8C-83A1-F6EECF244321}">
                <p14:modId xmlns:p14="http://schemas.microsoft.com/office/powerpoint/2010/main" val="2670644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45623920"/>
                    </a:ext>
                  </a:extLst>
                </a:gridCol>
                <a:gridCol w="987552">
                  <a:extLst>
                    <a:ext uri="{9D8B030D-6E8A-4147-A177-3AD203B41FA5}">
                      <a16:colId xmlns:a16="http://schemas.microsoft.com/office/drawing/2014/main" val="656391501"/>
                    </a:ext>
                  </a:extLst>
                </a:gridCol>
                <a:gridCol w="1316736">
                  <a:extLst>
                    <a:ext uri="{9D8B030D-6E8A-4147-A177-3AD203B41FA5}">
                      <a16:colId xmlns:a16="http://schemas.microsoft.com/office/drawing/2014/main" val="814730596"/>
                    </a:ext>
                  </a:extLst>
                </a:gridCol>
                <a:gridCol w="411480">
                  <a:extLst>
                    <a:ext uri="{9D8B030D-6E8A-4147-A177-3AD203B41FA5}">
                      <a16:colId xmlns:a16="http://schemas.microsoft.com/office/drawing/2014/main" val="4180389824"/>
                    </a:ext>
                  </a:extLst>
                </a:gridCol>
                <a:gridCol w="411480">
                  <a:extLst>
                    <a:ext uri="{9D8B030D-6E8A-4147-A177-3AD203B41FA5}">
                      <a16:colId xmlns:a16="http://schemas.microsoft.com/office/drawing/2014/main" val="2718119611"/>
                    </a:ext>
                  </a:extLst>
                </a:gridCol>
                <a:gridCol w="411480">
                  <a:extLst>
                    <a:ext uri="{9D8B030D-6E8A-4147-A177-3AD203B41FA5}">
                      <a16:colId xmlns:a16="http://schemas.microsoft.com/office/drawing/2014/main" val="1726961084"/>
                    </a:ext>
                  </a:extLst>
                </a:gridCol>
                <a:gridCol w="411480">
                  <a:extLst>
                    <a:ext uri="{9D8B030D-6E8A-4147-A177-3AD203B41FA5}">
                      <a16:colId xmlns:a16="http://schemas.microsoft.com/office/drawing/2014/main" val="2293259794"/>
                    </a:ext>
                  </a:extLst>
                </a:gridCol>
                <a:gridCol w="411480">
                  <a:extLst>
                    <a:ext uri="{9D8B030D-6E8A-4147-A177-3AD203B41FA5}">
                      <a16:colId xmlns:a16="http://schemas.microsoft.com/office/drawing/2014/main" val="3466504155"/>
                    </a:ext>
                  </a:extLst>
                </a:gridCol>
                <a:gridCol w="411480">
                  <a:extLst>
                    <a:ext uri="{9D8B030D-6E8A-4147-A177-3AD203B41FA5}">
                      <a16:colId xmlns:a16="http://schemas.microsoft.com/office/drawing/2014/main" val="3291826285"/>
                    </a:ext>
                  </a:extLst>
                </a:gridCol>
                <a:gridCol w="411480">
                  <a:extLst>
                    <a:ext uri="{9D8B030D-6E8A-4147-A177-3AD203B41FA5}">
                      <a16:colId xmlns:a16="http://schemas.microsoft.com/office/drawing/2014/main" val="3862111955"/>
                    </a:ext>
                  </a:extLst>
                </a:gridCol>
                <a:gridCol w="411480">
                  <a:extLst>
                    <a:ext uri="{9D8B030D-6E8A-4147-A177-3AD203B41FA5}">
                      <a16:colId xmlns:a16="http://schemas.microsoft.com/office/drawing/2014/main" val="2300426304"/>
                    </a:ext>
                  </a:extLst>
                </a:gridCol>
                <a:gridCol w="411480">
                  <a:extLst>
                    <a:ext uri="{9D8B030D-6E8A-4147-A177-3AD203B41FA5}">
                      <a16:colId xmlns:a16="http://schemas.microsoft.com/office/drawing/2014/main" val="4271389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745448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- 2022-12-16 15:29:46</a:t>
                      </a:r>
                      <a:r>
                        <a:rPr kumimoji="0" lang="de-DE" sz="1000" b="0" i="0" u="none" strike="noStrike" kern="1200" cap="none" spc="0" normalizeH="0" baseline="0" noProof="0">
                          <a:ln>
                            <a:noFill/>
                          </a:ln>
                          <a:solidFill>
                            <a:prstClr val="black"/>
                          </a:solidFill>
                          <a:effectLst/>
                          <a:uLnTx/>
                          <a:uFillTx/>
                          <a:latin typeface="+mn-lt"/>
                          <a:ea typeface="+mn-ea"/>
                          <a:cs typeface="+mn-cs"/>
                        </a:rPr>
                        <a:t>
 Kurz vor Weihnachten wirft @nikhennings noch einen Blick in sein #Depot. Was entwickelt sich aktuell positiv, was eher negativ? Die Antwort gibt’s im neusten Update. ☝
#comdirect #creatordepot #aktienwissen 
In diesem Video zeigt dir Nik, wie er persönlich 5.000 € anlegen würde/kauft/gekauft hat. Die besprochenen Finanzinstrumente sind bereits in seinem Depot oder er ist dabei diese zu kaufen.
Hierbei handelt es sich nicht um eine unabhängige Anlageempfehlung, sondern nur um seine persönliche Einschätzung. Die zur Verfügung gestellten Informationen ersetzen keine persönliche Anlage-, Steuer- oder Rechtsberatung. In dem Video können Finanzinstrumente genannt werden, in die er bereits selbst investiert hat.
Kennzeichnung von Werbung
Seine Videos sind als Werbemitteilungen zu klassifizieren. Sie können, sowohl im Video selbst und/oder in der Videobeschreibung bzw. den Kommentaren, Empfehlungen enthalten. Erhält Nik für die Videos Leistungen/Bezahlungen Dritter, wird dies am Anfang des Videos durch eine entsprechende Einblendung klargestellt. Ansonsten stellen seine Videos und die entsprechenden Inhalte ausschließlich seine persönliche Empfehlung und nicht die Meinung von comdirect – eine
Marke der Commerzbank AG – dar oder dienen informativen Zwecken. comdirect – eine Marke der Commerzbank AG –übernimmt keine Gewähr für die Richtigkeit, Vollständigkeit und
Aktualität der bereitgestellten Informationen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https://quintly-image-storage.s3.amazonaws.com/9b2e3760d1cbfa97df5450815d930402/d4c808fbb451cb5e7ca3c974068640f4.jpg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1730</a:t>
                      </a:r>
                    </a:p>
                  </a:txBody>
                  <a:tcPr/>
                </a:tc>
                <a:extLst>
                  <a:ext uri="{0D108BD9-81ED-4DB2-BD59-A6C34878D82A}">
                    <a16:rowId xmlns:a16="http://schemas.microsoft.com/office/drawing/2014/main" val="135227461"/>
                  </a:ext>
                </a:extLst>
              </a:tr>
            </a:tbl>
          </a:graphicData>
        </a:graphic>
      </p:graphicFrame>
      <p:sp>
        <p:nvSpPr>
          <p:cNvPr id="4" name="Text Placeholder 3">
            <a:extLst>
              <a:ext uri="{FF2B5EF4-FFF2-40B4-BE49-F238E27FC236}">
                <a16:creationId xmlns:a16="http://schemas.microsoft.com/office/drawing/2014/main" id="{97E9E9FA-361A-49B0-835F-707F73257252}"/>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23535648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6AF95-077E-4951-A8A3-85FF022699EC}"/>
              </a:ext>
            </a:extLst>
          </p:cNvPr>
          <p:cNvSpPr>
            <a:spLocks noGrp="1"/>
          </p:cNvSpPr>
          <p:nvPr>
            <p:ph type="title"/>
          </p:nvPr>
        </p:nvSpPr>
        <p:spPr/>
        <p:txBody>
          <a:bodyPr/>
          <a:lstStyle/>
          <a:p>
            <a:r>
              <a:rPr lang="de-DE"/>
              <a:t>Instagram Übersicht: Veröffentlichte Postings | comdirect - 11 of 26</a:t>
            </a:r>
            <a:endParaRPr lang="en-US"/>
          </a:p>
        </p:txBody>
      </p:sp>
      <p:graphicFrame>
        <p:nvGraphicFramePr>
          <p:cNvPr id="5" name="Table Placeholder 4">
            <a:extLst>
              <a:ext uri="{FF2B5EF4-FFF2-40B4-BE49-F238E27FC236}">
                <a16:creationId xmlns:a16="http://schemas.microsoft.com/office/drawing/2014/main" id="{F9D5E34C-0D1E-45A1-8FF6-337932DE3966}"/>
              </a:ext>
            </a:extLst>
          </p:cNvPr>
          <p:cNvGraphicFramePr>
            <a:graphicFrameLocks noGrp="1"/>
          </p:cNvGraphicFramePr>
          <p:nvPr>
            <p:ph type="tbl" sz="quarter" idx="13"/>
            <p:extLst>
              <p:ext uri="{D42A27DB-BD31-4B8C-83A1-F6EECF244321}">
                <p14:modId xmlns:p14="http://schemas.microsoft.com/office/powerpoint/2010/main" val="2229486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0807118"/>
                    </a:ext>
                  </a:extLst>
                </a:gridCol>
                <a:gridCol w="987552">
                  <a:extLst>
                    <a:ext uri="{9D8B030D-6E8A-4147-A177-3AD203B41FA5}">
                      <a16:colId xmlns:a16="http://schemas.microsoft.com/office/drawing/2014/main" val="2492529053"/>
                    </a:ext>
                  </a:extLst>
                </a:gridCol>
                <a:gridCol w="1316736">
                  <a:extLst>
                    <a:ext uri="{9D8B030D-6E8A-4147-A177-3AD203B41FA5}">
                      <a16:colId xmlns:a16="http://schemas.microsoft.com/office/drawing/2014/main" val="2693656207"/>
                    </a:ext>
                  </a:extLst>
                </a:gridCol>
                <a:gridCol w="411480">
                  <a:extLst>
                    <a:ext uri="{9D8B030D-6E8A-4147-A177-3AD203B41FA5}">
                      <a16:colId xmlns:a16="http://schemas.microsoft.com/office/drawing/2014/main" val="3283956409"/>
                    </a:ext>
                  </a:extLst>
                </a:gridCol>
                <a:gridCol w="411480">
                  <a:extLst>
                    <a:ext uri="{9D8B030D-6E8A-4147-A177-3AD203B41FA5}">
                      <a16:colId xmlns:a16="http://schemas.microsoft.com/office/drawing/2014/main" val="2563283964"/>
                    </a:ext>
                  </a:extLst>
                </a:gridCol>
                <a:gridCol w="411480">
                  <a:extLst>
                    <a:ext uri="{9D8B030D-6E8A-4147-A177-3AD203B41FA5}">
                      <a16:colId xmlns:a16="http://schemas.microsoft.com/office/drawing/2014/main" val="2346369284"/>
                    </a:ext>
                  </a:extLst>
                </a:gridCol>
                <a:gridCol w="411480">
                  <a:extLst>
                    <a:ext uri="{9D8B030D-6E8A-4147-A177-3AD203B41FA5}">
                      <a16:colId xmlns:a16="http://schemas.microsoft.com/office/drawing/2014/main" val="1647462259"/>
                    </a:ext>
                  </a:extLst>
                </a:gridCol>
                <a:gridCol w="411480">
                  <a:extLst>
                    <a:ext uri="{9D8B030D-6E8A-4147-A177-3AD203B41FA5}">
                      <a16:colId xmlns:a16="http://schemas.microsoft.com/office/drawing/2014/main" val="372214424"/>
                    </a:ext>
                  </a:extLst>
                </a:gridCol>
                <a:gridCol w="411480">
                  <a:extLst>
                    <a:ext uri="{9D8B030D-6E8A-4147-A177-3AD203B41FA5}">
                      <a16:colId xmlns:a16="http://schemas.microsoft.com/office/drawing/2014/main" val="1456005759"/>
                    </a:ext>
                  </a:extLst>
                </a:gridCol>
                <a:gridCol w="411480">
                  <a:extLst>
                    <a:ext uri="{9D8B030D-6E8A-4147-A177-3AD203B41FA5}">
                      <a16:colId xmlns:a16="http://schemas.microsoft.com/office/drawing/2014/main" val="1419025457"/>
                    </a:ext>
                  </a:extLst>
                </a:gridCol>
                <a:gridCol w="411480">
                  <a:extLst>
                    <a:ext uri="{9D8B030D-6E8A-4147-A177-3AD203B41FA5}">
                      <a16:colId xmlns:a16="http://schemas.microsoft.com/office/drawing/2014/main" val="218608662"/>
                    </a:ext>
                  </a:extLst>
                </a:gridCol>
                <a:gridCol w="411480">
                  <a:extLst>
                    <a:ext uri="{9D8B030D-6E8A-4147-A177-3AD203B41FA5}">
                      <a16:colId xmlns:a16="http://schemas.microsoft.com/office/drawing/2014/main" val="2324456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691442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- 2022-12-15 16:56:51</a:t>
                      </a:r>
                      <a:r>
                        <a:rPr kumimoji="0" lang="de-DE" sz="1000" b="0" i="0" u="none" strike="noStrike" kern="1200" cap="none" spc="0" normalizeH="0" baseline="0" noProof="0">
                          <a:ln>
                            <a:noFill/>
                          </a:ln>
                          <a:solidFill>
                            <a:prstClr val="black"/>
                          </a:solidFill>
                          <a:effectLst/>
                          <a:uLnTx/>
                          <a:uFillTx/>
                          <a:latin typeface="+mn-lt"/>
                          <a:ea typeface="+mn-ea"/>
                          <a:cs typeface="+mn-cs"/>
                        </a:rPr>
                        <a:t>
 Kurz vor Jahresende wirft Marktexperte Andreas noch einmal einen Blick auf Salesforce, TUI und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weitere interessante Unternehmen. Reinschauen lohnt sich!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0:00 Amgen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2:54 Salesforce</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5:00 TUI AG</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9:33 Adidas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https://quintly-image-storage.s3.amazonaws.com/9b2e3760d1cbfa97df5450815d930402/4e93dbebeeba995a337ba2023cae037c.jpg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2284</a:t>
                      </a:r>
                    </a:p>
                  </a:txBody>
                  <a:tcPr/>
                </a:tc>
                <a:extLst>
                  <a:ext uri="{0D108BD9-81ED-4DB2-BD59-A6C34878D82A}">
                    <a16:rowId xmlns:a16="http://schemas.microsoft.com/office/drawing/2014/main" val="258737224"/>
                  </a:ext>
                </a:extLst>
              </a:tr>
            </a:tbl>
          </a:graphicData>
        </a:graphic>
      </p:graphicFrame>
      <p:sp>
        <p:nvSpPr>
          <p:cNvPr id="4" name="Text Placeholder 3">
            <a:extLst>
              <a:ext uri="{FF2B5EF4-FFF2-40B4-BE49-F238E27FC236}">
                <a16:creationId xmlns:a16="http://schemas.microsoft.com/office/drawing/2014/main" id="{8CD2CFE9-56C8-43EF-87D7-27B3960D00E7}"/>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2435381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D023E-6C26-4F3A-887A-48F1C4DC4461}"/>
              </a:ext>
            </a:extLst>
          </p:cNvPr>
          <p:cNvSpPr>
            <a:spLocks noGrp="1"/>
          </p:cNvSpPr>
          <p:nvPr>
            <p:ph type="title"/>
          </p:nvPr>
        </p:nvSpPr>
        <p:spPr/>
        <p:txBody>
          <a:bodyPr/>
          <a:lstStyle/>
          <a:p>
            <a:r>
              <a:rPr lang="de-DE"/>
              <a:t>Instagram Übersicht: Veröffentlichte Postings | comdirect - 12 of 26</a:t>
            </a:r>
            <a:endParaRPr lang="en-US"/>
          </a:p>
        </p:txBody>
      </p:sp>
      <p:graphicFrame>
        <p:nvGraphicFramePr>
          <p:cNvPr id="5" name="Table Placeholder 4">
            <a:extLst>
              <a:ext uri="{FF2B5EF4-FFF2-40B4-BE49-F238E27FC236}">
                <a16:creationId xmlns:a16="http://schemas.microsoft.com/office/drawing/2014/main" id="{1DCBA2CC-3F7C-41F9-8017-6E37B1B5A1C2}"/>
              </a:ext>
            </a:extLst>
          </p:cNvPr>
          <p:cNvGraphicFramePr>
            <a:graphicFrameLocks noGrp="1"/>
          </p:cNvGraphicFramePr>
          <p:nvPr>
            <p:ph type="tbl" sz="quarter" idx="13"/>
            <p:extLst>
              <p:ext uri="{D42A27DB-BD31-4B8C-83A1-F6EECF244321}">
                <p14:modId xmlns:p14="http://schemas.microsoft.com/office/powerpoint/2010/main" val="3899995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30532026"/>
                    </a:ext>
                  </a:extLst>
                </a:gridCol>
                <a:gridCol w="987552">
                  <a:extLst>
                    <a:ext uri="{9D8B030D-6E8A-4147-A177-3AD203B41FA5}">
                      <a16:colId xmlns:a16="http://schemas.microsoft.com/office/drawing/2014/main" val="421418992"/>
                    </a:ext>
                  </a:extLst>
                </a:gridCol>
                <a:gridCol w="1316736">
                  <a:extLst>
                    <a:ext uri="{9D8B030D-6E8A-4147-A177-3AD203B41FA5}">
                      <a16:colId xmlns:a16="http://schemas.microsoft.com/office/drawing/2014/main" val="1390480945"/>
                    </a:ext>
                  </a:extLst>
                </a:gridCol>
                <a:gridCol w="411480">
                  <a:extLst>
                    <a:ext uri="{9D8B030D-6E8A-4147-A177-3AD203B41FA5}">
                      <a16:colId xmlns:a16="http://schemas.microsoft.com/office/drawing/2014/main" val="4274293549"/>
                    </a:ext>
                  </a:extLst>
                </a:gridCol>
                <a:gridCol w="411480">
                  <a:extLst>
                    <a:ext uri="{9D8B030D-6E8A-4147-A177-3AD203B41FA5}">
                      <a16:colId xmlns:a16="http://schemas.microsoft.com/office/drawing/2014/main" val="547166173"/>
                    </a:ext>
                  </a:extLst>
                </a:gridCol>
                <a:gridCol w="411480">
                  <a:extLst>
                    <a:ext uri="{9D8B030D-6E8A-4147-A177-3AD203B41FA5}">
                      <a16:colId xmlns:a16="http://schemas.microsoft.com/office/drawing/2014/main" val="3938605606"/>
                    </a:ext>
                  </a:extLst>
                </a:gridCol>
                <a:gridCol w="411480">
                  <a:extLst>
                    <a:ext uri="{9D8B030D-6E8A-4147-A177-3AD203B41FA5}">
                      <a16:colId xmlns:a16="http://schemas.microsoft.com/office/drawing/2014/main" val="3103058713"/>
                    </a:ext>
                  </a:extLst>
                </a:gridCol>
                <a:gridCol w="411480">
                  <a:extLst>
                    <a:ext uri="{9D8B030D-6E8A-4147-A177-3AD203B41FA5}">
                      <a16:colId xmlns:a16="http://schemas.microsoft.com/office/drawing/2014/main" val="508175081"/>
                    </a:ext>
                  </a:extLst>
                </a:gridCol>
                <a:gridCol w="411480">
                  <a:extLst>
                    <a:ext uri="{9D8B030D-6E8A-4147-A177-3AD203B41FA5}">
                      <a16:colId xmlns:a16="http://schemas.microsoft.com/office/drawing/2014/main" val="291306882"/>
                    </a:ext>
                  </a:extLst>
                </a:gridCol>
                <a:gridCol w="411480">
                  <a:extLst>
                    <a:ext uri="{9D8B030D-6E8A-4147-A177-3AD203B41FA5}">
                      <a16:colId xmlns:a16="http://schemas.microsoft.com/office/drawing/2014/main" val="528760600"/>
                    </a:ext>
                  </a:extLst>
                </a:gridCol>
                <a:gridCol w="411480">
                  <a:extLst>
                    <a:ext uri="{9D8B030D-6E8A-4147-A177-3AD203B41FA5}">
                      <a16:colId xmlns:a16="http://schemas.microsoft.com/office/drawing/2014/main" val="1803584087"/>
                    </a:ext>
                  </a:extLst>
                </a:gridCol>
                <a:gridCol w="411480">
                  <a:extLst>
                    <a:ext uri="{9D8B030D-6E8A-4147-A177-3AD203B41FA5}">
                      <a16:colId xmlns:a16="http://schemas.microsoft.com/office/drawing/2014/main" val="2204263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421874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- 2022-12-15 14:17:22</a:t>
                      </a:r>
                      <a:r>
                        <a:rPr kumimoji="0" lang="de-DE" sz="1000" b="0" i="0" u="none" strike="noStrike" kern="1200" cap="none" spc="0" normalizeH="0" baseline="0" noProof="0">
                          <a:ln>
                            <a:noFill/>
                          </a:ln>
                          <a:solidFill>
                            <a:prstClr val="black"/>
                          </a:solidFill>
                          <a:effectLst/>
                          <a:uLnTx/>
                          <a:uFillTx/>
                          <a:latin typeface="+mn-lt"/>
                          <a:ea typeface="+mn-ea"/>
                          <a:cs typeface="+mn-cs"/>
                        </a:rPr>
                        <a:t>
 Wir haben die BVB-Legende Wolfgang „Teddy“ de Beer getroffen und mit ihm nicht nur über Fußball, sondern auch über Finanzen gequatscht. Jetzt reinschauen! Link in Bio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#comdirect #bvb #finanztalk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https://quintly-image-storage.s3.amazonaws.com/9b2e3760d1cbfa97df5450815d930402/c3152679fdc8c592e25b448bd252d2eb.jpg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2597</a:t>
                      </a:r>
                    </a:p>
                  </a:txBody>
                  <a:tcPr/>
                </a:tc>
                <a:extLst>
                  <a:ext uri="{0D108BD9-81ED-4DB2-BD59-A6C34878D82A}">
                    <a16:rowId xmlns:a16="http://schemas.microsoft.com/office/drawing/2014/main" val="1720109061"/>
                  </a:ext>
                </a:extLst>
              </a:tr>
            </a:tbl>
          </a:graphicData>
        </a:graphic>
      </p:graphicFrame>
      <p:sp>
        <p:nvSpPr>
          <p:cNvPr id="4" name="Text Placeholder 3">
            <a:extLst>
              <a:ext uri="{FF2B5EF4-FFF2-40B4-BE49-F238E27FC236}">
                <a16:creationId xmlns:a16="http://schemas.microsoft.com/office/drawing/2014/main" id="{51A4CD56-7B29-4542-BAE5-FE0F5FA58A29}"/>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26710330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AF166-1D63-41DF-846B-88F3040EFF14}"/>
              </a:ext>
            </a:extLst>
          </p:cNvPr>
          <p:cNvSpPr>
            <a:spLocks noGrp="1"/>
          </p:cNvSpPr>
          <p:nvPr>
            <p:ph type="title"/>
          </p:nvPr>
        </p:nvSpPr>
        <p:spPr/>
        <p:txBody>
          <a:bodyPr/>
          <a:lstStyle/>
          <a:p>
            <a:r>
              <a:rPr lang="de-DE"/>
              <a:t>Instagram Übersicht: Veröffentlichte Postings | comdirect - 13 of 26</a:t>
            </a:r>
            <a:endParaRPr lang="en-US"/>
          </a:p>
        </p:txBody>
      </p:sp>
      <p:graphicFrame>
        <p:nvGraphicFramePr>
          <p:cNvPr id="5" name="Table Placeholder 4">
            <a:extLst>
              <a:ext uri="{FF2B5EF4-FFF2-40B4-BE49-F238E27FC236}">
                <a16:creationId xmlns:a16="http://schemas.microsoft.com/office/drawing/2014/main" id="{13611F1D-7057-4D88-A10D-8D69574E960A}"/>
              </a:ext>
            </a:extLst>
          </p:cNvPr>
          <p:cNvGraphicFramePr>
            <a:graphicFrameLocks noGrp="1"/>
          </p:cNvGraphicFramePr>
          <p:nvPr>
            <p:ph type="tbl" sz="quarter" idx="13"/>
            <p:extLst>
              <p:ext uri="{D42A27DB-BD31-4B8C-83A1-F6EECF244321}">
                <p14:modId xmlns:p14="http://schemas.microsoft.com/office/powerpoint/2010/main" val="3479379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16909030"/>
                    </a:ext>
                  </a:extLst>
                </a:gridCol>
                <a:gridCol w="987552">
                  <a:extLst>
                    <a:ext uri="{9D8B030D-6E8A-4147-A177-3AD203B41FA5}">
                      <a16:colId xmlns:a16="http://schemas.microsoft.com/office/drawing/2014/main" val="2256293127"/>
                    </a:ext>
                  </a:extLst>
                </a:gridCol>
                <a:gridCol w="1316736">
                  <a:extLst>
                    <a:ext uri="{9D8B030D-6E8A-4147-A177-3AD203B41FA5}">
                      <a16:colId xmlns:a16="http://schemas.microsoft.com/office/drawing/2014/main" val="691579588"/>
                    </a:ext>
                  </a:extLst>
                </a:gridCol>
                <a:gridCol w="411480">
                  <a:extLst>
                    <a:ext uri="{9D8B030D-6E8A-4147-A177-3AD203B41FA5}">
                      <a16:colId xmlns:a16="http://schemas.microsoft.com/office/drawing/2014/main" val="1123216412"/>
                    </a:ext>
                  </a:extLst>
                </a:gridCol>
                <a:gridCol w="411480">
                  <a:extLst>
                    <a:ext uri="{9D8B030D-6E8A-4147-A177-3AD203B41FA5}">
                      <a16:colId xmlns:a16="http://schemas.microsoft.com/office/drawing/2014/main" val="3093184910"/>
                    </a:ext>
                  </a:extLst>
                </a:gridCol>
                <a:gridCol w="411480">
                  <a:extLst>
                    <a:ext uri="{9D8B030D-6E8A-4147-A177-3AD203B41FA5}">
                      <a16:colId xmlns:a16="http://schemas.microsoft.com/office/drawing/2014/main" val="1496158251"/>
                    </a:ext>
                  </a:extLst>
                </a:gridCol>
                <a:gridCol w="411480">
                  <a:extLst>
                    <a:ext uri="{9D8B030D-6E8A-4147-A177-3AD203B41FA5}">
                      <a16:colId xmlns:a16="http://schemas.microsoft.com/office/drawing/2014/main" val="1928029943"/>
                    </a:ext>
                  </a:extLst>
                </a:gridCol>
                <a:gridCol w="411480">
                  <a:extLst>
                    <a:ext uri="{9D8B030D-6E8A-4147-A177-3AD203B41FA5}">
                      <a16:colId xmlns:a16="http://schemas.microsoft.com/office/drawing/2014/main" val="458206336"/>
                    </a:ext>
                  </a:extLst>
                </a:gridCol>
                <a:gridCol w="411480">
                  <a:extLst>
                    <a:ext uri="{9D8B030D-6E8A-4147-A177-3AD203B41FA5}">
                      <a16:colId xmlns:a16="http://schemas.microsoft.com/office/drawing/2014/main" val="3944497335"/>
                    </a:ext>
                  </a:extLst>
                </a:gridCol>
                <a:gridCol w="411480">
                  <a:extLst>
                    <a:ext uri="{9D8B030D-6E8A-4147-A177-3AD203B41FA5}">
                      <a16:colId xmlns:a16="http://schemas.microsoft.com/office/drawing/2014/main" val="1137211314"/>
                    </a:ext>
                  </a:extLst>
                </a:gridCol>
                <a:gridCol w="411480">
                  <a:extLst>
                    <a:ext uri="{9D8B030D-6E8A-4147-A177-3AD203B41FA5}">
                      <a16:colId xmlns:a16="http://schemas.microsoft.com/office/drawing/2014/main" val="504026299"/>
                    </a:ext>
                  </a:extLst>
                </a:gridCol>
                <a:gridCol w="411480">
                  <a:extLst>
                    <a:ext uri="{9D8B030D-6E8A-4147-A177-3AD203B41FA5}">
                      <a16:colId xmlns:a16="http://schemas.microsoft.com/office/drawing/2014/main" val="2517109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805360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comdirect - 2022-12-14 17:17:47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https://quintly-image-storage.s3.amazonaws.com/9b2e3760d1cbfa97df5450815d930402/e6825e12db72a2d0cda4613d460efef7.jpg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4760</a:t>
                      </a:r>
                    </a:p>
                  </a:txBody>
                  <a:tcPr/>
                </a:tc>
                <a:extLst>
                  <a:ext uri="{0D108BD9-81ED-4DB2-BD59-A6C34878D82A}">
                    <a16:rowId xmlns:a16="http://schemas.microsoft.com/office/drawing/2014/main" val="627972017"/>
                  </a:ext>
                </a:extLst>
              </a:tr>
            </a:tbl>
          </a:graphicData>
        </a:graphic>
      </p:graphicFrame>
      <p:sp>
        <p:nvSpPr>
          <p:cNvPr id="4" name="Text Placeholder 3">
            <a:extLst>
              <a:ext uri="{FF2B5EF4-FFF2-40B4-BE49-F238E27FC236}">
                <a16:creationId xmlns:a16="http://schemas.microsoft.com/office/drawing/2014/main" id="{73EB40C5-320B-4FBB-A757-54FCC02AE2B8}"/>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40076766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C771E-8691-4AB8-A019-4F8F1A155F3A}"/>
              </a:ext>
            </a:extLst>
          </p:cNvPr>
          <p:cNvSpPr>
            <a:spLocks noGrp="1"/>
          </p:cNvSpPr>
          <p:nvPr>
            <p:ph type="title"/>
          </p:nvPr>
        </p:nvSpPr>
        <p:spPr/>
        <p:txBody>
          <a:bodyPr/>
          <a:lstStyle/>
          <a:p>
            <a:r>
              <a:rPr lang="de-DE"/>
              <a:t>Instagram Übersicht: Veröffentlichte Postings | comdirect - 14 of 26</a:t>
            </a:r>
            <a:endParaRPr lang="en-US"/>
          </a:p>
        </p:txBody>
      </p:sp>
      <p:graphicFrame>
        <p:nvGraphicFramePr>
          <p:cNvPr id="5" name="Table Placeholder 4">
            <a:extLst>
              <a:ext uri="{FF2B5EF4-FFF2-40B4-BE49-F238E27FC236}">
                <a16:creationId xmlns:a16="http://schemas.microsoft.com/office/drawing/2014/main" id="{76AFDE5C-0382-4AF5-AFE2-773466B5E926}"/>
              </a:ext>
            </a:extLst>
          </p:cNvPr>
          <p:cNvGraphicFramePr>
            <a:graphicFrameLocks noGrp="1"/>
          </p:cNvGraphicFramePr>
          <p:nvPr>
            <p:ph type="tbl" sz="quarter" idx="13"/>
            <p:extLst>
              <p:ext uri="{D42A27DB-BD31-4B8C-83A1-F6EECF244321}">
                <p14:modId xmlns:p14="http://schemas.microsoft.com/office/powerpoint/2010/main" val="3473102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62491254"/>
                    </a:ext>
                  </a:extLst>
                </a:gridCol>
                <a:gridCol w="987552">
                  <a:extLst>
                    <a:ext uri="{9D8B030D-6E8A-4147-A177-3AD203B41FA5}">
                      <a16:colId xmlns:a16="http://schemas.microsoft.com/office/drawing/2014/main" val="2421544833"/>
                    </a:ext>
                  </a:extLst>
                </a:gridCol>
                <a:gridCol w="1316736">
                  <a:extLst>
                    <a:ext uri="{9D8B030D-6E8A-4147-A177-3AD203B41FA5}">
                      <a16:colId xmlns:a16="http://schemas.microsoft.com/office/drawing/2014/main" val="253382847"/>
                    </a:ext>
                  </a:extLst>
                </a:gridCol>
                <a:gridCol w="411480">
                  <a:extLst>
                    <a:ext uri="{9D8B030D-6E8A-4147-A177-3AD203B41FA5}">
                      <a16:colId xmlns:a16="http://schemas.microsoft.com/office/drawing/2014/main" val="3886563547"/>
                    </a:ext>
                  </a:extLst>
                </a:gridCol>
                <a:gridCol w="411480">
                  <a:extLst>
                    <a:ext uri="{9D8B030D-6E8A-4147-A177-3AD203B41FA5}">
                      <a16:colId xmlns:a16="http://schemas.microsoft.com/office/drawing/2014/main" val="3527343319"/>
                    </a:ext>
                  </a:extLst>
                </a:gridCol>
                <a:gridCol w="411480">
                  <a:extLst>
                    <a:ext uri="{9D8B030D-6E8A-4147-A177-3AD203B41FA5}">
                      <a16:colId xmlns:a16="http://schemas.microsoft.com/office/drawing/2014/main" val="1505304072"/>
                    </a:ext>
                  </a:extLst>
                </a:gridCol>
                <a:gridCol w="411480">
                  <a:extLst>
                    <a:ext uri="{9D8B030D-6E8A-4147-A177-3AD203B41FA5}">
                      <a16:colId xmlns:a16="http://schemas.microsoft.com/office/drawing/2014/main" val="2368300091"/>
                    </a:ext>
                  </a:extLst>
                </a:gridCol>
                <a:gridCol w="411480">
                  <a:extLst>
                    <a:ext uri="{9D8B030D-6E8A-4147-A177-3AD203B41FA5}">
                      <a16:colId xmlns:a16="http://schemas.microsoft.com/office/drawing/2014/main" val="1349330769"/>
                    </a:ext>
                  </a:extLst>
                </a:gridCol>
                <a:gridCol w="411480">
                  <a:extLst>
                    <a:ext uri="{9D8B030D-6E8A-4147-A177-3AD203B41FA5}">
                      <a16:colId xmlns:a16="http://schemas.microsoft.com/office/drawing/2014/main" val="1052605375"/>
                    </a:ext>
                  </a:extLst>
                </a:gridCol>
                <a:gridCol w="411480">
                  <a:extLst>
                    <a:ext uri="{9D8B030D-6E8A-4147-A177-3AD203B41FA5}">
                      <a16:colId xmlns:a16="http://schemas.microsoft.com/office/drawing/2014/main" val="2460702842"/>
                    </a:ext>
                  </a:extLst>
                </a:gridCol>
                <a:gridCol w="411480">
                  <a:extLst>
                    <a:ext uri="{9D8B030D-6E8A-4147-A177-3AD203B41FA5}">
                      <a16:colId xmlns:a16="http://schemas.microsoft.com/office/drawing/2014/main" val="2479706712"/>
                    </a:ext>
                  </a:extLst>
                </a:gridCol>
                <a:gridCol w="411480">
                  <a:extLst>
                    <a:ext uri="{9D8B030D-6E8A-4147-A177-3AD203B41FA5}">
                      <a16:colId xmlns:a16="http://schemas.microsoft.com/office/drawing/2014/main" val="1564553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481796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- 2022-12-12 13:41:30</a:t>
                      </a:r>
                      <a:r>
                        <a:rPr kumimoji="0" lang="de-DE" sz="1000" b="0" i="0" u="none" strike="noStrike" kern="1200" cap="none" spc="0" normalizeH="0" baseline="0" noProof="0">
                          <a:ln>
                            <a:noFill/>
                          </a:ln>
                          <a:solidFill>
                            <a:prstClr val="black"/>
                          </a:solidFill>
                          <a:effectLst/>
                          <a:uLnTx/>
                          <a:uFillTx/>
                          <a:latin typeface="+mn-lt"/>
                          <a:ea typeface="+mn-ea"/>
                          <a:cs typeface="+mn-cs"/>
                        </a:rPr>
                        <a:t>
 Bestimmt hast du schon davon gehört: Am Ende eines jeden Jahres bereiten sich Investoren auf ein Phänomen namens #Jahresendrally vor. Aber was ist das genau und wird es dieses Jahr auch dazu kommen? 🤔
#comdirect #aktien #börse #finanzwissen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https://quintly-image-storage.s3.amazonaws.com/9b2e3760d1cbfa97df5450815d930402/75f56f373b4a1e28e7f5ac28c1ebd8a4.jpg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01210241"/>
                  </a:ext>
                </a:extLst>
              </a:tr>
            </a:tbl>
          </a:graphicData>
        </a:graphic>
      </p:graphicFrame>
      <p:sp>
        <p:nvSpPr>
          <p:cNvPr id="4" name="Text Placeholder 3">
            <a:extLst>
              <a:ext uri="{FF2B5EF4-FFF2-40B4-BE49-F238E27FC236}">
                <a16:creationId xmlns:a16="http://schemas.microsoft.com/office/drawing/2014/main" id="{4A756B09-C449-46D2-A8E0-78F262448E29}"/>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17699164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9605A-534E-482A-AED3-0F6D6F8138F8}"/>
              </a:ext>
            </a:extLst>
          </p:cNvPr>
          <p:cNvSpPr>
            <a:spLocks noGrp="1"/>
          </p:cNvSpPr>
          <p:nvPr>
            <p:ph type="title"/>
          </p:nvPr>
        </p:nvSpPr>
        <p:spPr/>
        <p:txBody>
          <a:bodyPr/>
          <a:lstStyle/>
          <a:p>
            <a:r>
              <a:rPr lang="de-DE"/>
              <a:t>Instagram Übersicht: Veröffentlichte Postings | comdirect - 15 of 26</a:t>
            </a:r>
            <a:endParaRPr lang="en-US"/>
          </a:p>
        </p:txBody>
      </p:sp>
      <p:graphicFrame>
        <p:nvGraphicFramePr>
          <p:cNvPr id="5" name="Table Placeholder 4">
            <a:extLst>
              <a:ext uri="{FF2B5EF4-FFF2-40B4-BE49-F238E27FC236}">
                <a16:creationId xmlns:a16="http://schemas.microsoft.com/office/drawing/2014/main" id="{49268624-3981-49D6-B398-0709EA326132}"/>
              </a:ext>
            </a:extLst>
          </p:cNvPr>
          <p:cNvGraphicFramePr>
            <a:graphicFrameLocks noGrp="1"/>
          </p:cNvGraphicFramePr>
          <p:nvPr>
            <p:ph type="tbl" sz="quarter" idx="13"/>
            <p:extLst>
              <p:ext uri="{D42A27DB-BD31-4B8C-83A1-F6EECF244321}">
                <p14:modId xmlns:p14="http://schemas.microsoft.com/office/powerpoint/2010/main" val="636472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14948063"/>
                    </a:ext>
                  </a:extLst>
                </a:gridCol>
                <a:gridCol w="987552">
                  <a:extLst>
                    <a:ext uri="{9D8B030D-6E8A-4147-A177-3AD203B41FA5}">
                      <a16:colId xmlns:a16="http://schemas.microsoft.com/office/drawing/2014/main" val="1419129309"/>
                    </a:ext>
                  </a:extLst>
                </a:gridCol>
                <a:gridCol w="1316736">
                  <a:extLst>
                    <a:ext uri="{9D8B030D-6E8A-4147-A177-3AD203B41FA5}">
                      <a16:colId xmlns:a16="http://schemas.microsoft.com/office/drawing/2014/main" val="3759512741"/>
                    </a:ext>
                  </a:extLst>
                </a:gridCol>
                <a:gridCol w="411480">
                  <a:extLst>
                    <a:ext uri="{9D8B030D-6E8A-4147-A177-3AD203B41FA5}">
                      <a16:colId xmlns:a16="http://schemas.microsoft.com/office/drawing/2014/main" val="3926554595"/>
                    </a:ext>
                  </a:extLst>
                </a:gridCol>
                <a:gridCol w="411480">
                  <a:extLst>
                    <a:ext uri="{9D8B030D-6E8A-4147-A177-3AD203B41FA5}">
                      <a16:colId xmlns:a16="http://schemas.microsoft.com/office/drawing/2014/main" val="194065387"/>
                    </a:ext>
                  </a:extLst>
                </a:gridCol>
                <a:gridCol w="411480">
                  <a:extLst>
                    <a:ext uri="{9D8B030D-6E8A-4147-A177-3AD203B41FA5}">
                      <a16:colId xmlns:a16="http://schemas.microsoft.com/office/drawing/2014/main" val="556896870"/>
                    </a:ext>
                  </a:extLst>
                </a:gridCol>
                <a:gridCol w="411480">
                  <a:extLst>
                    <a:ext uri="{9D8B030D-6E8A-4147-A177-3AD203B41FA5}">
                      <a16:colId xmlns:a16="http://schemas.microsoft.com/office/drawing/2014/main" val="3118003990"/>
                    </a:ext>
                  </a:extLst>
                </a:gridCol>
                <a:gridCol w="411480">
                  <a:extLst>
                    <a:ext uri="{9D8B030D-6E8A-4147-A177-3AD203B41FA5}">
                      <a16:colId xmlns:a16="http://schemas.microsoft.com/office/drawing/2014/main" val="4012092737"/>
                    </a:ext>
                  </a:extLst>
                </a:gridCol>
                <a:gridCol w="411480">
                  <a:extLst>
                    <a:ext uri="{9D8B030D-6E8A-4147-A177-3AD203B41FA5}">
                      <a16:colId xmlns:a16="http://schemas.microsoft.com/office/drawing/2014/main" val="960182868"/>
                    </a:ext>
                  </a:extLst>
                </a:gridCol>
                <a:gridCol w="411480">
                  <a:extLst>
                    <a:ext uri="{9D8B030D-6E8A-4147-A177-3AD203B41FA5}">
                      <a16:colId xmlns:a16="http://schemas.microsoft.com/office/drawing/2014/main" val="3438249625"/>
                    </a:ext>
                  </a:extLst>
                </a:gridCol>
                <a:gridCol w="411480">
                  <a:extLst>
                    <a:ext uri="{9D8B030D-6E8A-4147-A177-3AD203B41FA5}">
                      <a16:colId xmlns:a16="http://schemas.microsoft.com/office/drawing/2014/main" val="855950293"/>
                    </a:ext>
                  </a:extLst>
                </a:gridCol>
                <a:gridCol w="411480">
                  <a:extLst>
                    <a:ext uri="{9D8B030D-6E8A-4147-A177-3AD203B41FA5}">
                      <a16:colId xmlns:a16="http://schemas.microsoft.com/office/drawing/2014/main" val="559851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548773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- 2022-12-09 15:25:47</a:t>
                      </a:r>
                      <a:r>
                        <a:rPr kumimoji="0" lang="de-DE" sz="1000" b="0" i="0" u="none" strike="noStrike" kern="1200" cap="none" spc="0" normalizeH="0" baseline="0" noProof="0">
                          <a:ln>
                            <a:noFill/>
                          </a:ln>
                          <a:solidFill>
                            <a:prstClr val="black"/>
                          </a:solidFill>
                          <a:effectLst/>
                          <a:uLnTx/>
                          <a:uFillTx/>
                          <a:latin typeface="+mn-lt"/>
                          <a:ea typeface="+mn-ea"/>
                          <a:cs typeface="+mn-cs"/>
                        </a:rPr>
                        <a:t>
 Camillas Depot liegt aktuell 1,4 % im Plus – dabei sagt man doch, dass der weltweite #Aktienmarkt jedes Jahr um 7 % steigt? 🤔 Warum der Aktienmarkt nicht ganz so einfach funktioniert, @caminvesta aber trotzdem zuversichtlich ist, erfahrt ihr im neusten Creator Depot Update. 🚀
#comdirect #creatordepot #rendite #aktienwissen
In diesem Video zeigt dir Camilla, wie sie persönlich 5.000 € anlegen würde/kauft/gekauft hat. Die besprochenen Finanzinstrumente sind bereits in ihrem Depot oder sie ist dabei diese zu kaufen.
Hierbei handelt es sich nicht um eine unabhängige Anlageempfehlung, sondern nur um ihre persönliche Einschätzung. Die zur Verfügung gestellten Informationen ersetzen keine persönliche Anlage-, Steuer- oder Rechtsberatung. In dem Video können Finanzinstrumente genannt werden, in die sie bereits selbst investiert hat. Kennzeichnung von Werbung
Ihre Videos sind als Werbemitteilungen zu klassifizieren. Sie können, sowohl im Video selbst und/oder in der Videobeschreibung bzw. den Kommentaren, Empfehlungen enthalten. Erhält Camilla für die Videos Leistungen/Bezahlungen Dritter, wird dies am Anfang des Videos durch eine entsprechende Einblendung klargestellt. Ansonsten stellen ihre Videos und die entsprechenden Inhalte ausschließlich ihre persönliche Empfehlung und nicht die Meinung von comdirect – eine Marke der Commerzbank AG – dar oder dienen informativen Zwecken. comdirect – eine Marke der Commerzbank AG – übernimmt keine Gewähr für die Richtigkeit, Vollständigkeit und Aktualität der bereitgestellten Informationen.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https://quintly-image-storage.s3.amazonaws.com/9b2e3760d1cbfa97df5450815d930402/baa3e3ff140ee6d30f0e89d8bc33c5c3.jpg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3145</a:t>
                      </a:r>
                    </a:p>
                  </a:txBody>
                  <a:tcPr/>
                </a:tc>
                <a:extLst>
                  <a:ext uri="{0D108BD9-81ED-4DB2-BD59-A6C34878D82A}">
                    <a16:rowId xmlns:a16="http://schemas.microsoft.com/office/drawing/2014/main" val="1548326504"/>
                  </a:ext>
                </a:extLst>
              </a:tr>
            </a:tbl>
          </a:graphicData>
        </a:graphic>
      </p:graphicFrame>
      <p:sp>
        <p:nvSpPr>
          <p:cNvPr id="4" name="Text Placeholder 3">
            <a:extLst>
              <a:ext uri="{FF2B5EF4-FFF2-40B4-BE49-F238E27FC236}">
                <a16:creationId xmlns:a16="http://schemas.microsoft.com/office/drawing/2014/main" id="{30D1E6EE-7927-42B4-A604-DCF7F542C16E}"/>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32625421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7D42A-DF06-4CF5-8A93-FAEABA97B58E}"/>
              </a:ext>
            </a:extLst>
          </p:cNvPr>
          <p:cNvSpPr>
            <a:spLocks noGrp="1"/>
          </p:cNvSpPr>
          <p:nvPr>
            <p:ph type="title"/>
          </p:nvPr>
        </p:nvSpPr>
        <p:spPr/>
        <p:txBody>
          <a:bodyPr/>
          <a:lstStyle/>
          <a:p>
            <a:r>
              <a:rPr lang="de-DE"/>
              <a:t>Instagram Übersicht: Veröffentlichte Postings | comdirect - 16 of 26</a:t>
            </a:r>
            <a:endParaRPr lang="en-US"/>
          </a:p>
        </p:txBody>
      </p:sp>
      <p:graphicFrame>
        <p:nvGraphicFramePr>
          <p:cNvPr id="5" name="Table Placeholder 4">
            <a:extLst>
              <a:ext uri="{FF2B5EF4-FFF2-40B4-BE49-F238E27FC236}">
                <a16:creationId xmlns:a16="http://schemas.microsoft.com/office/drawing/2014/main" id="{8170CAA2-23D9-4E7D-A421-D882937F0636}"/>
              </a:ext>
            </a:extLst>
          </p:cNvPr>
          <p:cNvGraphicFramePr>
            <a:graphicFrameLocks noGrp="1"/>
          </p:cNvGraphicFramePr>
          <p:nvPr>
            <p:ph type="tbl" sz="quarter" idx="13"/>
            <p:extLst>
              <p:ext uri="{D42A27DB-BD31-4B8C-83A1-F6EECF244321}">
                <p14:modId xmlns:p14="http://schemas.microsoft.com/office/powerpoint/2010/main" val="471591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95159476"/>
                    </a:ext>
                  </a:extLst>
                </a:gridCol>
                <a:gridCol w="987552">
                  <a:extLst>
                    <a:ext uri="{9D8B030D-6E8A-4147-A177-3AD203B41FA5}">
                      <a16:colId xmlns:a16="http://schemas.microsoft.com/office/drawing/2014/main" val="2968551003"/>
                    </a:ext>
                  </a:extLst>
                </a:gridCol>
                <a:gridCol w="1316736">
                  <a:extLst>
                    <a:ext uri="{9D8B030D-6E8A-4147-A177-3AD203B41FA5}">
                      <a16:colId xmlns:a16="http://schemas.microsoft.com/office/drawing/2014/main" val="1310950868"/>
                    </a:ext>
                  </a:extLst>
                </a:gridCol>
                <a:gridCol w="411480">
                  <a:extLst>
                    <a:ext uri="{9D8B030D-6E8A-4147-A177-3AD203B41FA5}">
                      <a16:colId xmlns:a16="http://schemas.microsoft.com/office/drawing/2014/main" val="2272977303"/>
                    </a:ext>
                  </a:extLst>
                </a:gridCol>
                <a:gridCol w="411480">
                  <a:extLst>
                    <a:ext uri="{9D8B030D-6E8A-4147-A177-3AD203B41FA5}">
                      <a16:colId xmlns:a16="http://schemas.microsoft.com/office/drawing/2014/main" val="3728478835"/>
                    </a:ext>
                  </a:extLst>
                </a:gridCol>
                <a:gridCol w="411480">
                  <a:extLst>
                    <a:ext uri="{9D8B030D-6E8A-4147-A177-3AD203B41FA5}">
                      <a16:colId xmlns:a16="http://schemas.microsoft.com/office/drawing/2014/main" val="1662840707"/>
                    </a:ext>
                  </a:extLst>
                </a:gridCol>
                <a:gridCol w="411480">
                  <a:extLst>
                    <a:ext uri="{9D8B030D-6E8A-4147-A177-3AD203B41FA5}">
                      <a16:colId xmlns:a16="http://schemas.microsoft.com/office/drawing/2014/main" val="1022274750"/>
                    </a:ext>
                  </a:extLst>
                </a:gridCol>
                <a:gridCol w="411480">
                  <a:extLst>
                    <a:ext uri="{9D8B030D-6E8A-4147-A177-3AD203B41FA5}">
                      <a16:colId xmlns:a16="http://schemas.microsoft.com/office/drawing/2014/main" val="2409446077"/>
                    </a:ext>
                  </a:extLst>
                </a:gridCol>
                <a:gridCol w="411480">
                  <a:extLst>
                    <a:ext uri="{9D8B030D-6E8A-4147-A177-3AD203B41FA5}">
                      <a16:colId xmlns:a16="http://schemas.microsoft.com/office/drawing/2014/main" val="3309389425"/>
                    </a:ext>
                  </a:extLst>
                </a:gridCol>
                <a:gridCol w="411480">
                  <a:extLst>
                    <a:ext uri="{9D8B030D-6E8A-4147-A177-3AD203B41FA5}">
                      <a16:colId xmlns:a16="http://schemas.microsoft.com/office/drawing/2014/main" val="3556166249"/>
                    </a:ext>
                  </a:extLst>
                </a:gridCol>
                <a:gridCol w="411480">
                  <a:extLst>
                    <a:ext uri="{9D8B030D-6E8A-4147-A177-3AD203B41FA5}">
                      <a16:colId xmlns:a16="http://schemas.microsoft.com/office/drawing/2014/main" val="2348813735"/>
                    </a:ext>
                  </a:extLst>
                </a:gridCol>
                <a:gridCol w="411480">
                  <a:extLst>
                    <a:ext uri="{9D8B030D-6E8A-4147-A177-3AD203B41FA5}">
                      <a16:colId xmlns:a16="http://schemas.microsoft.com/office/drawing/2014/main" val="4121410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803357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- 2022-12-08 15:34:17</a:t>
                      </a:r>
                      <a:r>
                        <a:rPr kumimoji="0" lang="de-DE" sz="1000" b="0" i="0" u="none" strike="noStrike" kern="1200" cap="none" spc="0" normalizeH="0" baseline="0" noProof="0">
                          <a:ln>
                            <a:noFill/>
                          </a:ln>
                          <a:solidFill>
                            <a:prstClr val="black"/>
                          </a:solidFill>
                          <a:effectLst/>
                          <a:uLnTx/>
                          <a:uFillTx/>
                          <a:latin typeface="+mn-lt"/>
                          <a:ea typeface="+mn-ea"/>
                          <a:cs typeface="+mn-cs"/>
                        </a:rPr>
                        <a:t>
 Ganz nach dem Motto: Wird schon irgendwie schief gehen!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https://quintly-image-storage.s3.amazonaws.com/9b2e3760d1cbfa97df5450815d930402/5e21b8fe152577397c480f9e9ff889cc.jpg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3852</a:t>
                      </a:r>
                    </a:p>
                  </a:txBody>
                  <a:tcPr/>
                </a:tc>
                <a:extLst>
                  <a:ext uri="{0D108BD9-81ED-4DB2-BD59-A6C34878D82A}">
                    <a16:rowId xmlns:a16="http://schemas.microsoft.com/office/drawing/2014/main" val="3231387920"/>
                  </a:ext>
                </a:extLst>
              </a:tr>
            </a:tbl>
          </a:graphicData>
        </a:graphic>
      </p:graphicFrame>
      <p:sp>
        <p:nvSpPr>
          <p:cNvPr id="4" name="Text Placeholder 3">
            <a:extLst>
              <a:ext uri="{FF2B5EF4-FFF2-40B4-BE49-F238E27FC236}">
                <a16:creationId xmlns:a16="http://schemas.microsoft.com/office/drawing/2014/main" id="{AD8C2BB0-C449-4BCA-8BF9-8EADC6BC8864}"/>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9675149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DA9BC-4A91-483D-8AD6-04DE2EE1F9BD}"/>
              </a:ext>
            </a:extLst>
          </p:cNvPr>
          <p:cNvSpPr>
            <a:spLocks noGrp="1"/>
          </p:cNvSpPr>
          <p:nvPr>
            <p:ph type="title"/>
          </p:nvPr>
        </p:nvSpPr>
        <p:spPr/>
        <p:txBody>
          <a:bodyPr/>
          <a:lstStyle/>
          <a:p>
            <a:r>
              <a:rPr lang="de-DE"/>
              <a:t>Instagram Übersicht: Veröffentlichte Postings | comdirect - 17 of 26</a:t>
            </a:r>
            <a:endParaRPr lang="en-US"/>
          </a:p>
        </p:txBody>
      </p:sp>
      <p:graphicFrame>
        <p:nvGraphicFramePr>
          <p:cNvPr id="5" name="Table Placeholder 4">
            <a:extLst>
              <a:ext uri="{FF2B5EF4-FFF2-40B4-BE49-F238E27FC236}">
                <a16:creationId xmlns:a16="http://schemas.microsoft.com/office/drawing/2014/main" id="{FF4A5858-1B7E-410D-9104-8B8D501DB793}"/>
              </a:ext>
            </a:extLst>
          </p:cNvPr>
          <p:cNvGraphicFramePr>
            <a:graphicFrameLocks noGrp="1"/>
          </p:cNvGraphicFramePr>
          <p:nvPr>
            <p:ph type="tbl" sz="quarter" idx="13"/>
            <p:extLst>
              <p:ext uri="{D42A27DB-BD31-4B8C-83A1-F6EECF244321}">
                <p14:modId xmlns:p14="http://schemas.microsoft.com/office/powerpoint/2010/main" val="128908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30952334"/>
                    </a:ext>
                  </a:extLst>
                </a:gridCol>
                <a:gridCol w="987552">
                  <a:extLst>
                    <a:ext uri="{9D8B030D-6E8A-4147-A177-3AD203B41FA5}">
                      <a16:colId xmlns:a16="http://schemas.microsoft.com/office/drawing/2014/main" val="532324866"/>
                    </a:ext>
                  </a:extLst>
                </a:gridCol>
                <a:gridCol w="1316736">
                  <a:extLst>
                    <a:ext uri="{9D8B030D-6E8A-4147-A177-3AD203B41FA5}">
                      <a16:colId xmlns:a16="http://schemas.microsoft.com/office/drawing/2014/main" val="1899750113"/>
                    </a:ext>
                  </a:extLst>
                </a:gridCol>
                <a:gridCol w="411480">
                  <a:extLst>
                    <a:ext uri="{9D8B030D-6E8A-4147-A177-3AD203B41FA5}">
                      <a16:colId xmlns:a16="http://schemas.microsoft.com/office/drawing/2014/main" val="2717721019"/>
                    </a:ext>
                  </a:extLst>
                </a:gridCol>
                <a:gridCol w="411480">
                  <a:extLst>
                    <a:ext uri="{9D8B030D-6E8A-4147-A177-3AD203B41FA5}">
                      <a16:colId xmlns:a16="http://schemas.microsoft.com/office/drawing/2014/main" val="3298484989"/>
                    </a:ext>
                  </a:extLst>
                </a:gridCol>
                <a:gridCol w="411480">
                  <a:extLst>
                    <a:ext uri="{9D8B030D-6E8A-4147-A177-3AD203B41FA5}">
                      <a16:colId xmlns:a16="http://schemas.microsoft.com/office/drawing/2014/main" val="1567685685"/>
                    </a:ext>
                  </a:extLst>
                </a:gridCol>
                <a:gridCol w="411480">
                  <a:extLst>
                    <a:ext uri="{9D8B030D-6E8A-4147-A177-3AD203B41FA5}">
                      <a16:colId xmlns:a16="http://schemas.microsoft.com/office/drawing/2014/main" val="3278416412"/>
                    </a:ext>
                  </a:extLst>
                </a:gridCol>
                <a:gridCol w="411480">
                  <a:extLst>
                    <a:ext uri="{9D8B030D-6E8A-4147-A177-3AD203B41FA5}">
                      <a16:colId xmlns:a16="http://schemas.microsoft.com/office/drawing/2014/main" val="33325754"/>
                    </a:ext>
                  </a:extLst>
                </a:gridCol>
                <a:gridCol w="411480">
                  <a:extLst>
                    <a:ext uri="{9D8B030D-6E8A-4147-A177-3AD203B41FA5}">
                      <a16:colId xmlns:a16="http://schemas.microsoft.com/office/drawing/2014/main" val="786103397"/>
                    </a:ext>
                  </a:extLst>
                </a:gridCol>
                <a:gridCol w="411480">
                  <a:extLst>
                    <a:ext uri="{9D8B030D-6E8A-4147-A177-3AD203B41FA5}">
                      <a16:colId xmlns:a16="http://schemas.microsoft.com/office/drawing/2014/main" val="421796053"/>
                    </a:ext>
                  </a:extLst>
                </a:gridCol>
                <a:gridCol w="411480">
                  <a:extLst>
                    <a:ext uri="{9D8B030D-6E8A-4147-A177-3AD203B41FA5}">
                      <a16:colId xmlns:a16="http://schemas.microsoft.com/office/drawing/2014/main" val="3846115519"/>
                    </a:ext>
                  </a:extLst>
                </a:gridCol>
                <a:gridCol w="411480">
                  <a:extLst>
                    <a:ext uri="{9D8B030D-6E8A-4147-A177-3AD203B41FA5}">
                      <a16:colId xmlns:a16="http://schemas.microsoft.com/office/drawing/2014/main" val="1339956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66244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comdirect - 2022-12-07 12:20:38</a:t>
                      </a:r>
                      <a:r>
                        <a:rPr kumimoji="0" lang="en-US" sz="1000" b="0" i="0" u="none" strike="noStrike" kern="1200" cap="none" spc="0" normalizeH="0" baseline="0" noProof="0">
                          <a:ln>
                            <a:noFill/>
                          </a:ln>
                          <a:solidFill>
                            <a:prstClr val="black"/>
                          </a:solidFill>
                          <a:effectLst/>
                          <a:uLnTx/>
                          <a:uFillTx/>
                          <a:latin typeface="+mn-lt"/>
                          <a:ea typeface="+mn-ea"/>
                          <a:cs typeface="+mn-cs"/>
                        </a:rPr>
                        <a:t>
 Auch heute gibt’s wieder die Top 5 #Aktien der comdirect Kunden für euch. Welche Position überrascht euch am meisten? 🤔
#comdirect #topaktien #aktienwissen 
Amazon | US-amerikanischer Onlineversandhändler
Uniper | Energieversorgungsunternehmen
Apple | US-amerikanischer Hard- und Softwareentwickler + Technologieunternehmen
Tesla | US-amerikanischer Elektroautohersteller, der auch Batteriespeicher und Photovoltaikanlagen produziert
Volkswagen | Automobilhersteller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https://quintly-image-storage.s3.amazonaws.com/9b2e3760d1cbfa97df5450815d930402/be121c1dd1015fd7aee3a831c69e214d.jpg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14798210"/>
                  </a:ext>
                </a:extLst>
              </a:tr>
            </a:tbl>
          </a:graphicData>
        </a:graphic>
      </p:graphicFrame>
      <p:sp>
        <p:nvSpPr>
          <p:cNvPr id="4" name="Text Placeholder 3">
            <a:extLst>
              <a:ext uri="{FF2B5EF4-FFF2-40B4-BE49-F238E27FC236}">
                <a16:creationId xmlns:a16="http://schemas.microsoft.com/office/drawing/2014/main" id="{463DEC0A-4C61-440D-98B8-D397DD38E3CB}"/>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33032836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05211-DF39-460A-9537-9E323B72E539}"/>
              </a:ext>
            </a:extLst>
          </p:cNvPr>
          <p:cNvSpPr>
            <a:spLocks noGrp="1"/>
          </p:cNvSpPr>
          <p:nvPr>
            <p:ph type="title"/>
          </p:nvPr>
        </p:nvSpPr>
        <p:spPr/>
        <p:txBody>
          <a:bodyPr/>
          <a:lstStyle/>
          <a:p>
            <a:r>
              <a:rPr lang="de-DE"/>
              <a:t>Instagram Übersicht: Veröffentlichte Postings | comdirect - 18 of 26</a:t>
            </a:r>
            <a:endParaRPr lang="en-US"/>
          </a:p>
        </p:txBody>
      </p:sp>
      <p:graphicFrame>
        <p:nvGraphicFramePr>
          <p:cNvPr id="5" name="Table Placeholder 4">
            <a:extLst>
              <a:ext uri="{FF2B5EF4-FFF2-40B4-BE49-F238E27FC236}">
                <a16:creationId xmlns:a16="http://schemas.microsoft.com/office/drawing/2014/main" id="{D1486DEE-B586-4BB5-B820-AD768D672D79}"/>
              </a:ext>
            </a:extLst>
          </p:cNvPr>
          <p:cNvGraphicFramePr>
            <a:graphicFrameLocks noGrp="1"/>
          </p:cNvGraphicFramePr>
          <p:nvPr>
            <p:ph type="tbl" sz="quarter" idx="13"/>
            <p:extLst>
              <p:ext uri="{D42A27DB-BD31-4B8C-83A1-F6EECF244321}">
                <p14:modId xmlns:p14="http://schemas.microsoft.com/office/powerpoint/2010/main" val="2457137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6790991"/>
                    </a:ext>
                  </a:extLst>
                </a:gridCol>
                <a:gridCol w="987552">
                  <a:extLst>
                    <a:ext uri="{9D8B030D-6E8A-4147-A177-3AD203B41FA5}">
                      <a16:colId xmlns:a16="http://schemas.microsoft.com/office/drawing/2014/main" val="3562553133"/>
                    </a:ext>
                  </a:extLst>
                </a:gridCol>
                <a:gridCol w="1316736">
                  <a:extLst>
                    <a:ext uri="{9D8B030D-6E8A-4147-A177-3AD203B41FA5}">
                      <a16:colId xmlns:a16="http://schemas.microsoft.com/office/drawing/2014/main" val="1454961509"/>
                    </a:ext>
                  </a:extLst>
                </a:gridCol>
                <a:gridCol w="411480">
                  <a:extLst>
                    <a:ext uri="{9D8B030D-6E8A-4147-A177-3AD203B41FA5}">
                      <a16:colId xmlns:a16="http://schemas.microsoft.com/office/drawing/2014/main" val="1703270126"/>
                    </a:ext>
                  </a:extLst>
                </a:gridCol>
                <a:gridCol w="411480">
                  <a:extLst>
                    <a:ext uri="{9D8B030D-6E8A-4147-A177-3AD203B41FA5}">
                      <a16:colId xmlns:a16="http://schemas.microsoft.com/office/drawing/2014/main" val="2724562691"/>
                    </a:ext>
                  </a:extLst>
                </a:gridCol>
                <a:gridCol w="411480">
                  <a:extLst>
                    <a:ext uri="{9D8B030D-6E8A-4147-A177-3AD203B41FA5}">
                      <a16:colId xmlns:a16="http://schemas.microsoft.com/office/drawing/2014/main" val="2306919341"/>
                    </a:ext>
                  </a:extLst>
                </a:gridCol>
                <a:gridCol w="411480">
                  <a:extLst>
                    <a:ext uri="{9D8B030D-6E8A-4147-A177-3AD203B41FA5}">
                      <a16:colId xmlns:a16="http://schemas.microsoft.com/office/drawing/2014/main" val="2626095077"/>
                    </a:ext>
                  </a:extLst>
                </a:gridCol>
                <a:gridCol w="411480">
                  <a:extLst>
                    <a:ext uri="{9D8B030D-6E8A-4147-A177-3AD203B41FA5}">
                      <a16:colId xmlns:a16="http://schemas.microsoft.com/office/drawing/2014/main" val="1765316670"/>
                    </a:ext>
                  </a:extLst>
                </a:gridCol>
                <a:gridCol w="411480">
                  <a:extLst>
                    <a:ext uri="{9D8B030D-6E8A-4147-A177-3AD203B41FA5}">
                      <a16:colId xmlns:a16="http://schemas.microsoft.com/office/drawing/2014/main" val="4131201190"/>
                    </a:ext>
                  </a:extLst>
                </a:gridCol>
                <a:gridCol w="411480">
                  <a:extLst>
                    <a:ext uri="{9D8B030D-6E8A-4147-A177-3AD203B41FA5}">
                      <a16:colId xmlns:a16="http://schemas.microsoft.com/office/drawing/2014/main" val="2424326617"/>
                    </a:ext>
                  </a:extLst>
                </a:gridCol>
                <a:gridCol w="411480">
                  <a:extLst>
                    <a:ext uri="{9D8B030D-6E8A-4147-A177-3AD203B41FA5}">
                      <a16:colId xmlns:a16="http://schemas.microsoft.com/office/drawing/2014/main" val="3986731682"/>
                    </a:ext>
                  </a:extLst>
                </a:gridCol>
                <a:gridCol w="411480">
                  <a:extLst>
                    <a:ext uri="{9D8B030D-6E8A-4147-A177-3AD203B41FA5}">
                      <a16:colId xmlns:a16="http://schemas.microsoft.com/office/drawing/2014/main" val="3036265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379494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- 2022-12-06 16:23:44</a:t>
                      </a:r>
                      <a:r>
                        <a:rPr kumimoji="0" lang="de-DE" sz="1000" b="0" i="0" u="none" strike="noStrike" kern="1200" cap="none" spc="0" normalizeH="0" baseline="0" noProof="0">
                          <a:ln>
                            <a:noFill/>
                          </a:ln>
                          <a:solidFill>
                            <a:prstClr val="black"/>
                          </a:solidFill>
                          <a:effectLst/>
                          <a:uLnTx/>
                          <a:uFillTx/>
                          <a:latin typeface="+mn-lt"/>
                          <a:ea typeface="+mn-ea"/>
                          <a:cs typeface="+mn-cs"/>
                        </a:rPr>
                        <a:t>
 Influencer und Brand Ambassador – damit ist nicht immer nur ein lukrativer Werbedeal verbunden, sondern auch ein gewisses Risiko für’s eigene Image.☝️ Warum das manchmal schief geht, erfahrt ihr von @nikhennings im heutigen Creator Depot Update. 
#brandambassador #krypto #finanzwelt
In diesem Video zeigt dir Nik, wie er persönlich 5.000 € anlegen würde/kauft/gekauft hat. Die besprochenen Finanzinstrumente sind bereits in seinem Depot oder er ist dabei diese zu kaufen.
Hierbei handelt es sich nicht um eine unabhängige Anlageempfehlung, sondern nur um seine persönliche Einschätzung. Die zur Verfügung gestellten Informationen ersetzen keine persönliche Anlage-, Steuer- oder Rechtsberatung. In dem Video können Finanzinstrumente genannt werden, in die er bereits selbst investiert hat.
Kennzeichnung von Werbung
Seine Videos sind als Werbemitteilungen zu klassifizieren. Sie können, sowohl im Video selbst und/oder in der Videobeschreibung bzw. den Kommentaren, Empfehlungen enthalten. Erhält Nik für die Videos Leistungen/Bezahlungen Dritter, wird dies am Anfang des Videos durch eine entsprechende Einblendung klargestellt. Ansonsten stellen seine Videos und die entsprechenden Inhalte ausschließlich seine persönliche Empfehlung und nicht die Meinung von comdirect – eine
Marke der Commerzbank AG – dar oder dienen informativen Zwecken. comdirect – eine Marke der Commerzbank AG –übernimmt keine Gewähr für die Richtigkeit, Vollständigkeit und
Aktualität der bereitgestellten Informationen.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https://quintly-image-storage.s3.amazonaws.com/9b2e3760d1cbfa97df5450815d930402/a98c7b9251641ac1a9b46db53f6bf859.jpg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a:t>
                      </a:r>
                    </a:p>
                  </a:txBody>
                  <a:tcPr/>
                </a:tc>
                <a:extLst>
                  <a:ext uri="{0D108BD9-81ED-4DB2-BD59-A6C34878D82A}">
                    <a16:rowId xmlns:a16="http://schemas.microsoft.com/office/drawing/2014/main" val="3577396104"/>
                  </a:ext>
                </a:extLst>
              </a:tr>
            </a:tbl>
          </a:graphicData>
        </a:graphic>
      </p:graphicFrame>
      <p:sp>
        <p:nvSpPr>
          <p:cNvPr id="4" name="Text Placeholder 3">
            <a:extLst>
              <a:ext uri="{FF2B5EF4-FFF2-40B4-BE49-F238E27FC236}">
                <a16:creationId xmlns:a16="http://schemas.microsoft.com/office/drawing/2014/main" id="{43D82342-25EB-432B-80B8-5188CF78D253}"/>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24206792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70D90-2FB2-4E9E-B47B-EE92CE96224D}"/>
              </a:ext>
            </a:extLst>
          </p:cNvPr>
          <p:cNvSpPr>
            <a:spLocks noGrp="1"/>
          </p:cNvSpPr>
          <p:nvPr>
            <p:ph type="title"/>
          </p:nvPr>
        </p:nvSpPr>
        <p:spPr/>
        <p:txBody>
          <a:bodyPr/>
          <a:lstStyle/>
          <a:p>
            <a:r>
              <a:rPr lang="de-DE"/>
              <a:t>Instagram Übersicht: Veröffentlichte Postings | comdirect - 19 of 26</a:t>
            </a:r>
            <a:endParaRPr lang="en-US"/>
          </a:p>
        </p:txBody>
      </p:sp>
      <p:graphicFrame>
        <p:nvGraphicFramePr>
          <p:cNvPr id="5" name="Table Placeholder 4">
            <a:extLst>
              <a:ext uri="{FF2B5EF4-FFF2-40B4-BE49-F238E27FC236}">
                <a16:creationId xmlns:a16="http://schemas.microsoft.com/office/drawing/2014/main" id="{05A6E614-5E6E-4EEF-BC47-7CEF62A10184}"/>
              </a:ext>
            </a:extLst>
          </p:cNvPr>
          <p:cNvGraphicFramePr>
            <a:graphicFrameLocks noGrp="1"/>
          </p:cNvGraphicFramePr>
          <p:nvPr>
            <p:ph type="tbl" sz="quarter" idx="13"/>
            <p:extLst>
              <p:ext uri="{D42A27DB-BD31-4B8C-83A1-F6EECF244321}">
                <p14:modId xmlns:p14="http://schemas.microsoft.com/office/powerpoint/2010/main" val="1425518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92756165"/>
                    </a:ext>
                  </a:extLst>
                </a:gridCol>
                <a:gridCol w="987552">
                  <a:extLst>
                    <a:ext uri="{9D8B030D-6E8A-4147-A177-3AD203B41FA5}">
                      <a16:colId xmlns:a16="http://schemas.microsoft.com/office/drawing/2014/main" val="1368143349"/>
                    </a:ext>
                  </a:extLst>
                </a:gridCol>
                <a:gridCol w="1316736">
                  <a:extLst>
                    <a:ext uri="{9D8B030D-6E8A-4147-A177-3AD203B41FA5}">
                      <a16:colId xmlns:a16="http://schemas.microsoft.com/office/drawing/2014/main" val="1421971834"/>
                    </a:ext>
                  </a:extLst>
                </a:gridCol>
                <a:gridCol w="411480">
                  <a:extLst>
                    <a:ext uri="{9D8B030D-6E8A-4147-A177-3AD203B41FA5}">
                      <a16:colId xmlns:a16="http://schemas.microsoft.com/office/drawing/2014/main" val="2956664545"/>
                    </a:ext>
                  </a:extLst>
                </a:gridCol>
                <a:gridCol w="411480">
                  <a:extLst>
                    <a:ext uri="{9D8B030D-6E8A-4147-A177-3AD203B41FA5}">
                      <a16:colId xmlns:a16="http://schemas.microsoft.com/office/drawing/2014/main" val="2900898006"/>
                    </a:ext>
                  </a:extLst>
                </a:gridCol>
                <a:gridCol w="411480">
                  <a:extLst>
                    <a:ext uri="{9D8B030D-6E8A-4147-A177-3AD203B41FA5}">
                      <a16:colId xmlns:a16="http://schemas.microsoft.com/office/drawing/2014/main" val="3734682417"/>
                    </a:ext>
                  </a:extLst>
                </a:gridCol>
                <a:gridCol w="411480">
                  <a:extLst>
                    <a:ext uri="{9D8B030D-6E8A-4147-A177-3AD203B41FA5}">
                      <a16:colId xmlns:a16="http://schemas.microsoft.com/office/drawing/2014/main" val="4068827050"/>
                    </a:ext>
                  </a:extLst>
                </a:gridCol>
                <a:gridCol w="411480">
                  <a:extLst>
                    <a:ext uri="{9D8B030D-6E8A-4147-A177-3AD203B41FA5}">
                      <a16:colId xmlns:a16="http://schemas.microsoft.com/office/drawing/2014/main" val="2725230306"/>
                    </a:ext>
                  </a:extLst>
                </a:gridCol>
                <a:gridCol w="411480">
                  <a:extLst>
                    <a:ext uri="{9D8B030D-6E8A-4147-A177-3AD203B41FA5}">
                      <a16:colId xmlns:a16="http://schemas.microsoft.com/office/drawing/2014/main" val="3575378529"/>
                    </a:ext>
                  </a:extLst>
                </a:gridCol>
                <a:gridCol w="411480">
                  <a:extLst>
                    <a:ext uri="{9D8B030D-6E8A-4147-A177-3AD203B41FA5}">
                      <a16:colId xmlns:a16="http://schemas.microsoft.com/office/drawing/2014/main" val="943883738"/>
                    </a:ext>
                  </a:extLst>
                </a:gridCol>
                <a:gridCol w="411480">
                  <a:extLst>
                    <a:ext uri="{9D8B030D-6E8A-4147-A177-3AD203B41FA5}">
                      <a16:colId xmlns:a16="http://schemas.microsoft.com/office/drawing/2014/main" val="879132578"/>
                    </a:ext>
                  </a:extLst>
                </a:gridCol>
                <a:gridCol w="411480">
                  <a:extLst>
                    <a:ext uri="{9D8B030D-6E8A-4147-A177-3AD203B41FA5}">
                      <a16:colId xmlns:a16="http://schemas.microsoft.com/office/drawing/2014/main" val="3225799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731143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- 2022-12-06 11:32:25</a:t>
                      </a:r>
                      <a:r>
                        <a:rPr kumimoji="0" lang="de-DE" sz="1000" b="0" i="0" u="none" strike="noStrike" kern="1200" cap="none" spc="0" normalizeH="0" baseline="0" noProof="0">
                          <a:ln>
                            <a:noFill/>
                          </a:ln>
                          <a:solidFill>
                            <a:prstClr val="black"/>
                          </a:solidFill>
                          <a:effectLst/>
                          <a:uLnTx/>
                          <a:uFillTx/>
                          <a:latin typeface="+mn-lt"/>
                          <a:ea typeface="+mn-ea"/>
                          <a:cs typeface="+mn-cs"/>
                        </a:rPr>
                        <a:t>
 Die Bundesregierung erwartet für 2023 eine #Inflationsrate von 7 % im Jahresdurchschnitt. 3 Gründe, warum es bei hoher #Inflation sinnvoll sein kann, in #Infrastruktur zu investieren. ☝
Den Link zum magazin findest du in unserer Bio. 🔗
#comdirect #finanzwissen #aktien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https://quintly-image-storage.s3.amazonaws.com/9b2e3760d1cbfa97df5450815d930402/0eff52b52c7474c896b5a6617438af43.jpg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01661621"/>
                  </a:ext>
                </a:extLst>
              </a:tr>
            </a:tbl>
          </a:graphicData>
        </a:graphic>
      </p:graphicFrame>
      <p:sp>
        <p:nvSpPr>
          <p:cNvPr id="4" name="Text Placeholder 3">
            <a:extLst>
              <a:ext uri="{FF2B5EF4-FFF2-40B4-BE49-F238E27FC236}">
                <a16:creationId xmlns:a16="http://schemas.microsoft.com/office/drawing/2014/main" id="{680B49F3-9CC9-4BA0-8805-5DE3AE0ED94A}"/>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8929139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1188F-8962-442B-8D2E-B91C7AC681BB}"/>
              </a:ext>
            </a:extLst>
          </p:cNvPr>
          <p:cNvSpPr>
            <a:spLocks noGrp="1"/>
          </p:cNvSpPr>
          <p:nvPr>
            <p:ph type="title"/>
          </p:nvPr>
        </p:nvSpPr>
        <p:spPr/>
        <p:txBody>
          <a:bodyPr/>
          <a:lstStyle/>
          <a:p>
            <a:r>
              <a:rPr lang="de-DE"/>
              <a:t>Instagram Übersicht: Veröffentlichte Postings | comdirect - 20 of 26</a:t>
            </a:r>
            <a:endParaRPr lang="en-US"/>
          </a:p>
        </p:txBody>
      </p:sp>
      <p:graphicFrame>
        <p:nvGraphicFramePr>
          <p:cNvPr id="5" name="Table Placeholder 4">
            <a:extLst>
              <a:ext uri="{FF2B5EF4-FFF2-40B4-BE49-F238E27FC236}">
                <a16:creationId xmlns:a16="http://schemas.microsoft.com/office/drawing/2014/main" id="{8F7AFC6D-2A36-405E-A92D-508112CEE676}"/>
              </a:ext>
            </a:extLst>
          </p:cNvPr>
          <p:cNvGraphicFramePr>
            <a:graphicFrameLocks noGrp="1"/>
          </p:cNvGraphicFramePr>
          <p:nvPr>
            <p:ph type="tbl" sz="quarter" idx="13"/>
            <p:extLst>
              <p:ext uri="{D42A27DB-BD31-4B8C-83A1-F6EECF244321}">
                <p14:modId xmlns:p14="http://schemas.microsoft.com/office/powerpoint/2010/main" val="2115910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9149224"/>
                    </a:ext>
                  </a:extLst>
                </a:gridCol>
                <a:gridCol w="987552">
                  <a:extLst>
                    <a:ext uri="{9D8B030D-6E8A-4147-A177-3AD203B41FA5}">
                      <a16:colId xmlns:a16="http://schemas.microsoft.com/office/drawing/2014/main" val="2495559497"/>
                    </a:ext>
                  </a:extLst>
                </a:gridCol>
                <a:gridCol w="1316736">
                  <a:extLst>
                    <a:ext uri="{9D8B030D-6E8A-4147-A177-3AD203B41FA5}">
                      <a16:colId xmlns:a16="http://schemas.microsoft.com/office/drawing/2014/main" val="3305569194"/>
                    </a:ext>
                  </a:extLst>
                </a:gridCol>
                <a:gridCol w="411480">
                  <a:extLst>
                    <a:ext uri="{9D8B030D-6E8A-4147-A177-3AD203B41FA5}">
                      <a16:colId xmlns:a16="http://schemas.microsoft.com/office/drawing/2014/main" val="1631411016"/>
                    </a:ext>
                  </a:extLst>
                </a:gridCol>
                <a:gridCol w="411480">
                  <a:extLst>
                    <a:ext uri="{9D8B030D-6E8A-4147-A177-3AD203B41FA5}">
                      <a16:colId xmlns:a16="http://schemas.microsoft.com/office/drawing/2014/main" val="984080715"/>
                    </a:ext>
                  </a:extLst>
                </a:gridCol>
                <a:gridCol w="411480">
                  <a:extLst>
                    <a:ext uri="{9D8B030D-6E8A-4147-A177-3AD203B41FA5}">
                      <a16:colId xmlns:a16="http://schemas.microsoft.com/office/drawing/2014/main" val="1612656025"/>
                    </a:ext>
                  </a:extLst>
                </a:gridCol>
                <a:gridCol w="411480">
                  <a:extLst>
                    <a:ext uri="{9D8B030D-6E8A-4147-A177-3AD203B41FA5}">
                      <a16:colId xmlns:a16="http://schemas.microsoft.com/office/drawing/2014/main" val="3526621098"/>
                    </a:ext>
                  </a:extLst>
                </a:gridCol>
                <a:gridCol w="411480">
                  <a:extLst>
                    <a:ext uri="{9D8B030D-6E8A-4147-A177-3AD203B41FA5}">
                      <a16:colId xmlns:a16="http://schemas.microsoft.com/office/drawing/2014/main" val="4015828030"/>
                    </a:ext>
                  </a:extLst>
                </a:gridCol>
                <a:gridCol w="411480">
                  <a:extLst>
                    <a:ext uri="{9D8B030D-6E8A-4147-A177-3AD203B41FA5}">
                      <a16:colId xmlns:a16="http://schemas.microsoft.com/office/drawing/2014/main" val="12809636"/>
                    </a:ext>
                  </a:extLst>
                </a:gridCol>
                <a:gridCol w="411480">
                  <a:extLst>
                    <a:ext uri="{9D8B030D-6E8A-4147-A177-3AD203B41FA5}">
                      <a16:colId xmlns:a16="http://schemas.microsoft.com/office/drawing/2014/main" val="116544872"/>
                    </a:ext>
                  </a:extLst>
                </a:gridCol>
                <a:gridCol w="411480">
                  <a:extLst>
                    <a:ext uri="{9D8B030D-6E8A-4147-A177-3AD203B41FA5}">
                      <a16:colId xmlns:a16="http://schemas.microsoft.com/office/drawing/2014/main" val="395704102"/>
                    </a:ext>
                  </a:extLst>
                </a:gridCol>
                <a:gridCol w="411480">
                  <a:extLst>
                    <a:ext uri="{9D8B030D-6E8A-4147-A177-3AD203B41FA5}">
                      <a16:colId xmlns:a16="http://schemas.microsoft.com/office/drawing/2014/main" val="2476483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63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- 2022-12-05 14:14:47</a:t>
                      </a:r>
                      <a:r>
                        <a:rPr kumimoji="0" lang="de-DE" sz="1000" b="0" i="0" u="none" strike="noStrike" kern="1200" cap="none" spc="0" normalizeH="0" baseline="0" noProof="0">
                          <a:ln>
                            <a:noFill/>
                          </a:ln>
                          <a:solidFill>
                            <a:prstClr val="black"/>
                          </a:solidFill>
                          <a:effectLst/>
                          <a:uLnTx/>
                          <a:uFillTx/>
                          <a:latin typeface="+mn-lt"/>
                          <a:ea typeface="+mn-ea"/>
                          <a:cs typeface="+mn-cs"/>
                        </a:rPr>
                        <a:t>
 Vielleicht brauchst du einfach nur ´ne bessere Strategie. Kleiner Tipp: Wir zeigen dir, wie’s besser funktioniert.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https://quintly-image-storage.s3.amazonaws.com/9b2e3760d1cbfa97df5450815d930402/8bf75c1bb9b49e6309bffe391e862ce5.jpg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14355</a:t>
                      </a:r>
                    </a:p>
                  </a:txBody>
                  <a:tcPr/>
                </a:tc>
                <a:extLst>
                  <a:ext uri="{0D108BD9-81ED-4DB2-BD59-A6C34878D82A}">
                    <a16:rowId xmlns:a16="http://schemas.microsoft.com/office/drawing/2014/main" val="1954930396"/>
                  </a:ext>
                </a:extLst>
              </a:tr>
            </a:tbl>
          </a:graphicData>
        </a:graphic>
      </p:graphicFrame>
      <p:sp>
        <p:nvSpPr>
          <p:cNvPr id="4" name="Text Placeholder 3">
            <a:extLst>
              <a:ext uri="{FF2B5EF4-FFF2-40B4-BE49-F238E27FC236}">
                <a16:creationId xmlns:a16="http://schemas.microsoft.com/office/drawing/2014/main" id="{ACFD16B7-FC63-4EFD-BE27-1B941CD8634B}"/>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19866915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C86ED-71F0-46D2-A1DC-077158DF4351}"/>
              </a:ext>
            </a:extLst>
          </p:cNvPr>
          <p:cNvSpPr>
            <a:spLocks noGrp="1"/>
          </p:cNvSpPr>
          <p:nvPr>
            <p:ph type="title"/>
          </p:nvPr>
        </p:nvSpPr>
        <p:spPr/>
        <p:txBody>
          <a:bodyPr/>
          <a:lstStyle/>
          <a:p>
            <a:r>
              <a:rPr lang="de-DE"/>
              <a:t>Instagram Übersicht: Veröffentlichte Postings | comdirect - 21 of 26</a:t>
            </a:r>
            <a:endParaRPr lang="en-US"/>
          </a:p>
        </p:txBody>
      </p:sp>
      <p:graphicFrame>
        <p:nvGraphicFramePr>
          <p:cNvPr id="5" name="Table Placeholder 4">
            <a:extLst>
              <a:ext uri="{FF2B5EF4-FFF2-40B4-BE49-F238E27FC236}">
                <a16:creationId xmlns:a16="http://schemas.microsoft.com/office/drawing/2014/main" id="{DFAA17BD-5463-44AB-9286-1A239F7432BB}"/>
              </a:ext>
            </a:extLst>
          </p:cNvPr>
          <p:cNvGraphicFramePr>
            <a:graphicFrameLocks noGrp="1"/>
          </p:cNvGraphicFramePr>
          <p:nvPr>
            <p:ph type="tbl" sz="quarter" idx="13"/>
            <p:extLst>
              <p:ext uri="{D42A27DB-BD31-4B8C-83A1-F6EECF244321}">
                <p14:modId xmlns:p14="http://schemas.microsoft.com/office/powerpoint/2010/main" val="2713391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05914455"/>
                    </a:ext>
                  </a:extLst>
                </a:gridCol>
                <a:gridCol w="987552">
                  <a:extLst>
                    <a:ext uri="{9D8B030D-6E8A-4147-A177-3AD203B41FA5}">
                      <a16:colId xmlns:a16="http://schemas.microsoft.com/office/drawing/2014/main" val="3703072851"/>
                    </a:ext>
                  </a:extLst>
                </a:gridCol>
                <a:gridCol w="1316736">
                  <a:extLst>
                    <a:ext uri="{9D8B030D-6E8A-4147-A177-3AD203B41FA5}">
                      <a16:colId xmlns:a16="http://schemas.microsoft.com/office/drawing/2014/main" val="3850804450"/>
                    </a:ext>
                  </a:extLst>
                </a:gridCol>
                <a:gridCol w="411480">
                  <a:extLst>
                    <a:ext uri="{9D8B030D-6E8A-4147-A177-3AD203B41FA5}">
                      <a16:colId xmlns:a16="http://schemas.microsoft.com/office/drawing/2014/main" val="3536758059"/>
                    </a:ext>
                  </a:extLst>
                </a:gridCol>
                <a:gridCol w="411480">
                  <a:extLst>
                    <a:ext uri="{9D8B030D-6E8A-4147-A177-3AD203B41FA5}">
                      <a16:colId xmlns:a16="http://schemas.microsoft.com/office/drawing/2014/main" val="3582333900"/>
                    </a:ext>
                  </a:extLst>
                </a:gridCol>
                <a:gridCol w="411480">
                  <a:extLst>
                    <a:ext uri="{9D8B030D-6E8A-4147-A177-3AD203B41FA5}">
                      <a16:colId xmlns:a16="http://schemas.microsoft.com/office/drawing/2014/main" val="954544742"/>
                    </a:ext>
                  </a:extLst>
                </a:gridCol>
                <a:gridCol w="411480">
                  <a:extLst>
                    <a:ext uri="{9D8B030D-6E8A-4147-A177-3AD203B41FA5}">
                      <a16:colId xmlns:a16="http://schemas.microsoft.com/office/drawing/2014/main" val="2745335011"/>
                    </a:ext>
                  </a:extLst>
                </a:gridCol>
                <a:gridCol w="411480">
                  <a:extLst>
                    <a:ext uri="{9D8B030D-6E8A-4147-A177-3AD203B41FA5}">
                      <a16:colId xmlns:a16="http://schemas.microsoft.com/office/drawing/2014/main" val="3119131228"/>
                    </a:ext>
                  </a:extLst>
                </a:gridCol>
                <a:gridCol w="411480">
                  <a:extLst>
                    <a:ext uri="{9D8B030D-6E8A-4147-A177-3AD203B41FA5}">
                      <a16:colId xmlns:a16="http://schemas.microsoft.com/office/drawing/2014/main" val="1997665267"/>
                    </a:ext>
                  </a:extLst>
                </a:gridCol>
                <a:gridCol w="411480">
                  <a:extLst>
                    <a:ext uri="{9D8B030D-6E8A-4147-A177-3AD203B41FA5}">
                      <a16:colId xmlns:a16="http://schemas.microsoft.com/office/drawing/2014/main" val="802118189"/>
                    </a:ext>
                  </a:extLst>
                </a:gridCol>
                <a:gridCol w="411480">
                  <a:extLst>
                    <a:ext uri="{9D8B030D-6E8A-4147-A177-3AD203B41FA5}">
                      <a16:colId xmlns:a16="http://schemas.microsoft.com/office/drawing/2014/main" val="3156362534"/>
                    </a:ext>
                  </a:extLst>
                </a:gridCol>
                <a:gridCol w="411480">
                  <a:extLst>
                    <a:ext uri="{9D8B030D-6E8A-4147-A177-3AD203B41FA5}">
                      <a16:colId xmlns:a16="http://schemas.microsoft.com/office/drawing/2014/main" val="3157681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981902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- 2022-12-02 14:22:24</a:t>
                      </a:r>
                      <a:r>
                        <a:rPr kumimoji="0" lang="de-DE" sz="1000" b="0" i="0" u="none" strike="noStrike" kern="1200" cap="none" spc="0" normalizeH="0" baseline="0" noProof="0">
                          <a:ln>
                            <a:noFill/>
                          </a:ln>
                          <a:solidFill>
                            <a:prstClr val="black"/>
                          </a:solidFill>
                          <a:effectLst/>
                          <a:uLnTx/>
                          <a:uFillTx/>
                          <a:latin typeface="+mn-lt"/>
                          <a:ea typeface="+mn-ea"/>
                          <a:cs typeface="+mn-cs"/>
                        </a:rPr>
                        <a:t>
 Ein etwas anderer #NerdyTalk: @caminvesta und @nikhennings reden dieses Mal über Marken, deren Werte und Markenbotschafter – natürlich auch über die Konsequenzen für das Markenimage und auch den #Aktienmarkt. Dafür picken sich beide zwei aktuelle Beispiele raus: Die #WM in Katar und die Kooperation von Shirin David mit #McDonalds. Jetzt reinschauen! 🙌
#comdirect #creatordepot #aktienwissen
Kennzeichnung von Werbung
Ihre Videos sind als Werbemitteilungen zu klassifizieren. Sie können, sowohl im Video selbst und/oder in der Videobeschreibung bzw. den Kommentaren, Empfehlungen enthalten. Erhalten Camilla oder Nik für die Videos Leistungen/Bezahlungen Dritter, wird dies am Anfang des Videos durch eine entsprechende Einblendung klargestellt. Ansonsten stellen ihre Videos und die entsprechenden Inhalte ausschließlich ihre persönliche Empfehlung und nicht die Meinung von comdirect – eine Marke der Commerzbank AG – dar oder dienen informativen Zwecken. comdirect – eine Marke der Commerzbank AG – übernimmt keine Gewähr für die Richtigkeit, Vollständigkeit und Aktualität der bereitgestellten Informationen.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https://quintly-image-storage.s3.amazonaws.com/9b2e3760d1cbfa97df5450815d930402/3e9cb6f49ccfe0149b9b751643cdbadc.jpg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3720</a:t>
                      </a:r>
                    </a:p>
                  </a:txBody>
                  <a:tcPr/>
                </a:tc>
                <a:extLst>
                  <a:ext uri="{0D108BD9-81ED-4DB2-BD59-A6C34878D82A}">
                    <a16:rowId xmlns:a16="http://schemas.microsoft.com/office/drawing/2014/main" val="217939072"/>
                  </a:ext>
                </a:extLst>
              </a:tr>
            </a:tbl>
          </a:graphicData>
        </a:graphic>
      </p:graphicFrame>
      <p:sp>
        <p:nvSpPr>
          <p:cNvPr id="4" name="Text Placeholder 3">
            <a:extLst>
              <a:ext uri="{FF2B5EF4-FFF2-40B4-BE49-F238E27FC236}">
                <a16:creationId xmlns:a16="http://schemas.microsoft.com/office/drawing/2014/main" id="{25EA4E98-EEA3-4EE0-B34B-1650038F4FF5}"/>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38336719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E35B0-0D6E-400C-B06C-5DF521026F9D}"/>
              </a:ext>
            </a:extLst>
          </p:cNvPr>
          <p:cNvSpPr>
            <a:spLocks noGrp="1"/>
          </p:cNvSpPr>
          <p:nvPr>
            <p:ph type="title"/>
          </p:nvPr>
        </p:nvSpPr>
        <p:spPr/>
        <p:txBody>
          <a:bodyPr/>
          <a:lstStyle/>
          <a:p>
            <a:r>
              <a:rPr lang="de-DE"/>
              <a:t>Instagram Übersicht: Veröffentlichte Postings | comdirect - 22 of 26</a:t>
            </a:r>
            <a:endParaRPr lang="en-US"/>
          </a:p>
        </p:txBody>
      </p:sp>
      <p:graphicFrame>
        <p:nvGraphicFramePr>
          <p:cNvPr id="5" name="Table Placeholder 4">
            <a:extLst>
              <a:ext uri="{FF2B5EF4-FFF2-40B4-BE49-F238E27FC236}">
                <a16:creationId xmlns:a16="http://schemas.microsoft.com/office/drawing/2014/main" id="{F1346FA9-1342-4C2E-BF89-625241F43525}"/>
              </a:ext>
            </a:extLst>
          </p:cNvPr>
          <p:cNvGraphicFramePr>
            <a:graphicFrameLocks noGrp="1"/>
          </p:cNvGraphicFramePr>
          <p:nvPr>
            <p:ph type="tbl" sz="quarter" idx="13"/>
            <p:extLst>
              <p:ext uri="{D42A27DB-BD31-4B8C-83A1-F6EECF244321}">
                <p14:modId xmlns:p14="http://schemas.microsoft.com/office/powerpoint/2010/main" val="1857509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10311511"/>
                    </a:ext>
                  </a:extLst>
                </a:gridCol>
                <a:gridCol w="987552">
                  <a:extLst>
                    <a:ext uri="{9D8B030D-6E8A-4147-A177-3AD203B41FA5}">
                      <a16:colId xmlns:a16="http://schemas.microsoft.com/office/drawing/2014/main" val="4065242931"/>
                    </a:ext>
                  </a:extLst>
                </a:gridCol>
                <a:gridCol w="1316736">
                  <a:extLst>
                    <a:ext uri="{9D8B030D-6E8A-4147-A177-3AD203B41FA5}">
                      <a16:colId xmlns:a16="http://schemas.microsoft.com/office/drawing/2014/main" val="3351947729"/>
                    </a:ext>
                  </a:extLst>
                </a:gridCol>
                <a:gridCol w="411480">
                  <a:extLst>
                    <a:ext uri="{9D8B030D-6E8A-4147-A177-3AD203B41FA5}">
                      <a16:colId xmlns:a16="http://schemas.microsoft.com/office/drawing/2014/main" val="337058608"/>
                    </a:ext>
                  </a:extLst>
                </a:gridCol>
                <a:gridCol w="411480">
                  <a:extLst>
                    <a:ext uri="{9D8B030D-6E8A-4147-A177-3AD203B41FA5}">
                      <a16:colId xmlns:a16="http://schemas.microsoft.com/office/drawing/2014/main" val="2619889635"/>
                    </a:ext>
                  </a:extLst>
                </a:gridCol>
                <a:gridCol w="411480">
                  <a:extLst>
                    <a:ext uri="{9D8B030D-6E8A-4147-A177-3AD203B41FA5}">
                      <a16:colId xmlns:a16="http://schemas.microsoft.com/office/drawing/2014/main" val="2830733981"/>
                    </a:ext>
                  </a:extLst>
                </a:gridCol>
                <a:gridCol w="411480">
                  <a:extLst>
                    <a:ext uri="{9D8B030D-6E8A-4147-A177-3AD203B41FA5}">
                      <a16:colId xmlns:a16="http://schemas.microsoft.com/office/drawing/2014/main" val="3610175242"/>
                    </a:ext>
                  </a:extLst>
                </a:gridCol>
                <a:gridCol w="411480">
                  <a:extLst>
                    <a:ext uri="{9D8B030D-6E8A-4147-A177-3AD203B41FA5}">
                      <a16:colId xmlns:a16="http://schemas.microsoft.com/office/drawing/2014/main" val="121019804"/>
                    </a:ext>
                  </a:extLst>
                </a:gridCol>
                <a:gridCol w="411480">
                  <a:extLst>
                    <a:ext uri="{9D8B030D-6E8A-4147-A177-3AD203B41FA5}">
                      <a16:colId xmlns:a16="http://schemas.microsoft.com/office/drawing/2014/main" val="2400542421"/>
                    </a:ext>
                  </a:extLst>
                </a:gridCol>
                <a:gridCol w="411480">
                  <a:extLst>
                    <a:ext uri="{9D8B030D-6E8A-4147-A177-3AD203B41FA5}">
                      <a16:colId xmlns:a16="http://schemas.microsoft.com/office/drawing/2014/main" val="4293508371"/>
                    </a:ext>
                  </a:extLst>
                </a:gridCol>
                <a:gridCol w="411480">
                  <a:extLst>
                    <a:ext uri="{9D8B030D-6E8A-4147-A177-3AD203B41FA5}">
                      <a16:colId xmlns:a16="http://schemas.microsoft.com/office/drawing/2014/main" val="714156133"/>
                    </a:ext>
                  </a:extLst>
                </a:gridCol>
                <a:gridCol w="411480">
                  <a:extLst>
                    <a:ext uri="{9D8B030D-6E8A-4147-A177-3AD203B41FA5}">
                      <a16:colId xmlns:a16="http://schemas.microsoft.com/office/drawing/2014/main" val="3131742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184305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comdirect - 2022-11-30 14:25:48</a:t>
                      </a:r>
                      <a:r>
                        <a:rPr kumimoji="0" lang="en-US" sz="1000" b="0" i="0" u="none" strike="noStrike" kern="1200" cap="none" spc="0" normalizeH="0" baseline="0" noProof="0">
                          <a:ln>
                            <a:noFill/>
                          </a:ln>
                          <a:solidFill>
                            <a:prstClr val="black"/>
                          </a:solidFill>
                          <a:effectLst/>
                          <a:uLnTx/>
                          <a:uFillTx/>
                          <a:latin typeface="+mn-lt"/>
                          <a:ea typeface="+mn-ea"/>
                          <a:cs typeface="+mn-cs"/>
                        </a:rPr>
                        <a:t>
 Wenn du dich für das Kryptogame interessierst, hast du vielleicht auch schonmal, was von dem Begriff „DeFi“ gehört. Aber was genau hat’s damit auf sich? 🤔
Mehr zum Thema, findest du in unserem comdirect magazin. Link in Bio. 🔗
#comdirect #trendtalk #krypto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https://quintly-image-storage.s3.amazonaws.com/9b2e3760d1cbfa97df5450815d930402/05348bda9b1abdbb73fb1d1f5fb9dad4.jpg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 Talk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94712293"/>
                  </a:ext>
                </a:extLst>
              </a:tr>
            </a:tbl>
          </a:graphicData>
        </a:graphic>
      </p:graphicFrame>
      <p:sp>
        <p:nvSpPr>
          <p:cNvPr id="4" name="Text Placeholder 3">
            <a:extLst>
              <a:ext uri="{FF2B5EF4-FFF2-40B4-BE49-F238E27FC236}">
                <a16:creationId xmlns:a16="http://schemas.microsoft.com/office/drawing/2014/main" id="{90AC63F4-C516-4BA1-8E3D-E6B74665B00A}"/>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33751671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82E0D-E37B-480C-B17B-C297F9F19FB6}"/>
              </a:ext>
            </a:extLst>
          </p:cNvPr>
          <p:cNvSpPr>
            <a:spLocks noGrp="1"/>
          </p:cNvSpPr>
          <p:nvPr>
            <p:ph type="title"/>
          </p:nvPr>
        </p:nvSpPr>
        <p:spPr/>
        <p:txBody>
          <a:bodyPr/>
          <a:lstStyle/>
          <a:p>
            <a:r>
              <a:rPr lang="de-DE"/>
              <a:t>Instagram Übersicht: Veröffentlichte Postings | comdirect - 23 of 26</a:t>
            </a:r>
            <a:endParaRPr lang="en-US"/>
          </a:p>
        </p:txBody>
      </p:sp>
      <p:graphicFrame>
        <p:nvGraphicFramePr>
          <p:cNvPr id="5" name="Table Placeholder 4">
            <a:extLst>
              <a:ext uri="{FF2B5EF4-FFF2-40B4-BE49-F238E27FC236}">
                <a16:creationId xmlns:a16="http://schemas.microsoft.com/office/drawing/2014/main" id="{16D3E950-C82E-4605-96E7-8647F8CF692D}"/>
              </a:ext>
            </a:extLst>
          </p:cNvPr>
          <p:cNvGraphicFramePr>
            <a:graphicFrameLocks noGrp="1"/>
          </p:cNvGraphicFramePr>
          <p:nvPr>
            <p:ph type="tbl" sz="quarter" idx="13"/>
            <p:extLst>
              <p:ext uri="{D42A27DB-BD31-4B8C-83A1-F6EECF244321}">
                <p14:modId xmlns:p14="http://schemas.microsoft.com/office/powerpoint/2010/main" val="670132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47191809"/>
                    </a:ext>
                  </a:extLst>
                </a:gridCol>
                <a:gridCol w="987552">
                  <a:extLst>
                    <a:ext uri="{9D8B030D-6E8A-4147-A177-3AD203B41FA5}">
                      <a16:colId xmlns:a16="http://schemas.microsoft.com/office/drawing/2014/main" val="2680798698"/>
                    </a:ext>
                  </a:extLst>
                </a:gridCol>
                <a:gridCol w="1316736">
                  <a:extLst>
                    <a:ext uri="{9D8B030D-6E8A-4147-A177-3AD203B41FA5}">
                      <a16:colId xmlns:a16="http://schemas.microsoft.com/office/drawing/2014/main" val="914167710"/>
                    </a:ext>
                  </a:extLst>
                </a:gridCol>
                <a:gridCol w="411480">
                  <a:extLst>
                    <a:ext uri="{9D8B030D-6E8A-4147-A177-3AD203B41FA5}">
                      <a16:colId xmlns:a16="http://schemas.microsoft.com/office/drawing/2014/main" val="1264889155"/>
                    </a:ext>
                  </a:extLst>
                </a:gridCol>
                <a:gridCol w="411480">
                  <a:extLst>
                    <a:ext uri="{9D8B030D-6E8A-4147-A177-3AD203B41FA5}">
                      <a16:colId xmlns:a16="http://schemas.microsoft.com/office/drawing/2014/main" val="912548828"/>
                    </a:ext>
                  </a:extLst>
                </a:gridCol>
                <a:gridCol w="411480">
                  <a:extLst>
                    <a:ext uri="{9D8B030D-6E8A-4147-A177-3AD203B41FA5}">
                      <a16:colId xmlns:a16="http://schemas.microsoft.com/office/drawing/2014/main" val="4220970726"/>
                    </a:ext>
                  </a:extLst>
                </a:gridCol>
                <a:gridCol w="411480">
                  <a:extLst>
                    <a:ext uri="{9D8B030D-6E8A-4147-A177-3AD203B41FA5}">
                      <a16:colId xmlns:a16="http://schemas.microsoft.com/office/drawing/2014/main" val="1285498208"/>
                    </a:ext>
                  </a:extLst>
                </a:gridCol>
                <a:gridCol w="411480">
                  <a:extLst>
                    <a:ext uri="{9D8B030D-6E8A-4147-A177-3AD203B41FA5}">
                      <a16:colId xmlns:a16="http://schemas.microsoft.com/office/drawing/2014/main" val="1069874828"/>
                    </a:ext>
                  </a:extLst>
                </a:gridCol>
                <a:gridCol w="411480">
                  <a:extLst>
                    <a:ext uri="{9D8B030D-6E8A-4147-A177-3AD203B41FA5}">
                      <a16:colId xmlns:a16="http://schemas.microsoft.com/office/drawing/2014/main" val="1699571189"/>
                    </a:ext>
                  </a:extLst>
                </a:gridCol>
                <a:gridCol w="411480">
                  <a:extLst>
                    <a:ext uri="{9D8B030D-6E8A-4147-A177-3AD203B41FA5}">
                      <a16:colId xmlns:a16="http://schemas.microsoft.com/office/drawing/2014/main" val="298365538"/>
                    </a:ext>
                  </a:extLst>
                </a:gridCol>
                <a:gridCol w="411480">
                  <a:extLst>
                    <a:ext uri="{9D8B030D-6E8A-4147-A177-3AD203B41FA5}">
                      <a16:colId xmlns:a16="http://schemas.microsoft.com/office/drawing/2014/main" val="4016089973"/>
                    </a:ext>
                  </a:extLst>
                </a:gridCol>
                <a:gridCol w="411480">
                  <a:extLst>
                    <a:ext uri="{9D8B030D-6E8A-4147-A177-3AD203B41FA5}">
                      <a16:colId xmlns:a16="http://schemas.microsoft.com/office/drawing/2014/main" val="294758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126618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- 2022-11-29 12:32:55</a:t>
                      </a:r>
                      <a:r>
                        <a:rPr kumimoji="0" lang="de-DE" sz="1000" b="0" i="0" u="none" strike="noStrike" kern="1200" cap="none" spc="0" normalizeH="0" baseline="0" noProof="0">
                          <a:ln>
                            <a:noFill/>
                          </a:ln>
                          <a:solidFill>
                            <a:prstClr val="black"/>
                          </a:solidFill>
                          <a:effectLst/>
                          <a:uLnTx/>
                          <a:uFillTx/>
                          <a:latin typeface="+mn-lt"/>
                          <a:ea typeface="+mn-ea"/>
                          <a:cs typeface="+mn-cs"/>
                        </a:rPr>
                        <a:t>
 Die comdirect Startup Garage ist die Entwicklungseinheit der comdirect. Nachdem du uns von deiner Idee überzeugt hast, erwartet dich ein 3-monatiges Accelerator-Programm. Wir haben zwei Gründer gefragt, was der schönste Moment während dieser Zeit war und was danach passiert ist. 🙌
Du willst mehr über die comdirect Startup Garage wissen? Link in Bio. 🔗
#comdirect #startup #business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https://quintly-image-storage.s3.amazonaws.com/9b2e3760d1cbfa97df5450815d930402/36625a799422d5f40daf44338ecbe0c2.jpg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Start-Up Garage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a:t>
                      </a:r>
                    </a:p>
                  </a:txBody>
                  <a:tcPr/>
                </a:tc>
                <a:extLst>
                  <a:ext uri="{0D108BD9-81ED-4DB2-BD59-A6C34878D82A}">
                    <a16:rowId xmlns:a16="http://schemas.microsoft.com/office/drawing/2014/main" val="3471647306"/>
                  </a:ext>
                </a:extLst>
              </a:tr>
            </a:tbl>
          </a:graphicData>
        </a:graphic>
      </p:graphicFrame>
      <p:sp>
        <p:nvSpPr>
          <p:cNvPr id="4" name="Text Placeholder 3">
            <a:extLst>
              <a:ext uri="{FF2B5EF4-FFF2-40B4-BE49-F238E27FC236}">
                <a16:creationId xmlns:a16="http://schemas.microsoft.com/office/drawing/2014/main" id="{E758B3D1-A810-4F90-A364-28C9897331FF}"/>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18071276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EEDD9-6E35-4B70-91D7-CD014B4DC349}"/>
              </a:ext>
            </a:extLst>
          </p:cNvPr>
          <p:cNvSpPr>
            <a:spLocks noGrp="1"/>
          </p:cNvSpPr>
          <p:nvPr>
            <p:ph type="title"/>
          </p:nvPr>
        </p:nvSpPr>
        <p:spPr/>
        <p:txBody>
          <a:bodyPr/>
          <a:lstStyle/>
          <a:p>
            <a:r>
              <a:rPr lang="de-DE"/>
              <a:t>Instagram Übersicht: Veröffentlichte Postings | comdirect - 24 of 26</a:t>
            </a:r>
            <a:endParaRPr lang="en-US"/>
          </a:p>
        </p:txBody>
      </p:sp>
      <p:graphicFrame>
        <p:nvGraphicFramePr>
          <p:cNvPr id="5" name="Table Placeholder 4">
            <a:extLst>
              <a:ext uri="{FF2B5EF4-FFF2-40B4-BE49-F238E27FC236}">
                <a16:creationId xmlns:a16="http://schemas.microsoft.com/office/drawing/2014/main" id="{A73A7890-A30B-45AC-81C4-F901B4A6916D}"/>
              </a:ext>
            </a:extLst>
          </p:cNvPr>
          <p:cNvGraphicFramePr>
            <a:graphicFrameLocks noGrp="1"/>
          </p:cNvGraphicFramePr>
          <p:nvPr>
            <p:ph type="tbl" sz="quarter" idx="13"/>
            <p:extLst>
              <p:ext uri="{D42A27DB-BD31-4B8C-83A1-F6EECF244321}">
                <p14:modId xmlns:p14="http://schemas.microsoft.com/office/powerpoint/2010/main" val="3861614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77148255"/>
                    </a:ext>
                  </a:extLst>
                </a:gridCol>
                <a:gridCol w="987552">
                  <a:extLst>
                    <a:ext uri="{9D8B030D-6E8A-4147-A177-3AD203B41FA5}">
                      <a16:colId xmlns:a16="http://schemas.microsoft.com/office/drawing/2014/main" val="382181739"/>
                    </a:ext>
                  </a:extLst>
                </a:gridCol>
                <a:gridCol w="1316736">
                  <a:extLst>
                    <a:ext uri="{9D8B030D-6E8A-4147-A177-3AD203B41FA5}">
                      <a16:colId xmlns:a16="http://schemas.microsoft.com/office/drawing/2014/main" val="1025536513"/>
                    </a:ext>
                  </a:extLst>
                </a:gridCol>
                <a:gridCol w="411480">
                  <a:extLst>
                    <a:ext uri="{9D8B030D-6E8A-4147-A177-3AD203B41FA5}">
                      <a16:colId xmlns:a16="http://schemas.microsoft.com/office/drawing/2014/main" val="2622475416"/>
                    </a:ext>
                  </a:extLst>
                </a:gridCol>
                <a:gridCol w="411480">
                  <a:extLst>
                    <a:ext uri="{9D8B030D-6E8A-4147-A177-3AD203B41FA5}">
                      <a16:colId xmlns:a16="http://schemas.microsoft.com/office/drawing/2014/main" val="3543032424"/>
                    </a:ext>
                  </a:extLst>
                </a:gridCol>
                <a:gridCol w="411480">
                  <a:extLst>
                    <a:ext uri="{9D8B030D-6E8A-4147-A177-3AD203B41FA5}">
                      <a16:colId xmlns:a16="http://schemas.microsoft.com/office/drawing/2014/main" val="3259250906"/>
                    </a:ext>
                  </a:extLst>
                </a:gridCol>
                <a:gridCol w="411480">
                  <a:extLst>
                    <a:ext uri="{9D8B030D-6E8A-4147-A177-3AD203B41FA5}">
                      <a16:colId xmlns:a16="http://schemas.microsoft.com/office/drawing/2014/main" val="1617918366"/>
                    </a:ext>
                  </a:extLst>
                </a:gridCol>
                <a:gridCol w="411480">
                  <a:extLst>
                    <a:ext uri="{9D8B030D-6E8A-4147-A177-3AD203B41FA5}">
                      <a16:colId xmlns:a16="http://schemas.microsoft.com/office/drawing/2014/main" val="127890822"/>
                    </a:ext>
                  </a:extLst>
                </a:gridCol>
                <a:gridCol w="411480">
                  <a:extLst>
                    <a:ext uri="{9D8B030D-6E8A-4147-A177-3AD203B41FA5}">
                      <a16:colId xmlns:a16="http://schemas.microsoft.com/office/drawing/2014/main" val="4099803947"/>
                    </a:ext>
                  </a:extLst>
                </a:gridCol>
                <a:gridCol w="411480">
                  <a:extLst>
                    <a:ext uri="{9D8B030D-6E8A-4147-A177-3AD203B41FA5}">
                      <a16:colId xmlns:a16="http://schemas.microsoft.com/office/drawing/2014/main" val="2180782531"/>
                    </a:ext>
                  </a:extLst>
                </a:gridCol>
                <a:gridCol w="411480">
                  <a:extLst>
                    <a:ext uri="{9D8B030D-6E8A-4147-A177-3AD203B41FA5}">
                      <a16:colId xmlns:a16="http://schemas.microsoft.com/office/drawing/2014/main" val="2578321480"/>
                    </a:ext>
                  </a:extLst>
                </a:gridCol>
                <a:gridCol w="411480">
                  <a:extLst>
                    <a:ext uri="{9D8B030D-6E8A-4147-A177-3AD203B41FA5}">
                      <a16:colId xmlns:a16="http://schemas.microsoft.com/office/drawing/2014/main" val="2235532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140385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comdirect - 2022-11-28 17:26:09</a:t>
                      </a:r>
                      <a:r>
                        <a:rPr kumimoji="0" lang="en-US" sz="1000" b="0" i="0" u="none" strike="noStrike" kern="1200" cap="none" spc="0" normalizeH="0" baseline="0" noProof="0">
                          <a:ln>
                            <a:noFill/>
                          </a:ln>
                          <a:solidFill>
                            <a:prstClr val="black"/>
                          </a:solidFill>
                          <a:effectLst/>
                          <a:uLnTx/>
                          <a:uFillTx/>
                          <a:latin typeface="+mn-lt"/>
                          <a:ea typeface="+mn-ea"/>
                          <a:cs typeface="+mn-cs"/>
                        </a:rPr>
                        <a:t>
 Wer kennt’s? 😂 #comdirect #investieren #geldanlage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https://quintly-image-storage.s3.amazonaws.com/9b2e3760d1cbfa97df5450815d930402/fa832cd1c2051cc1109d36fd7eb597dc.jpg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risky rich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4127</a:t>
                      </a:r>
                    </a:p>
                  </a:txBody>
                  <a:tcPr/>
                </a:tc>
                <a:extLst>
                  <a:ext uri="{0D108BD9-81ED-4DB2-BD59-A6C34878D82A}">
                    <a16:rowId xmlns:a16="http://schemas.microsoft.com/office/drawing/2014/main" val="2756331505"/>
                  </a:ext>
                </a:extLst>
              </a:tr>
            </a:tbl>
          </a:graphicData>
        </a:graphic>
      </p:graphicFrame>
      <p:sp>
        <p:nvSpPr>
          <p:cNvPr id="4" name="Text Placeholder 3">
            <a:extLst>
              <a:ext uri="{FF2B5EF4-FFF2-40B4-BE49-F238E27FC236}">
                <a16:creationId xmlns:a16="http://schemas.microsoft.com/office/drawing/2014/main" id="{FFFE698E-893F-4DDB-8B70-2FEC5F1E5662}"/>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322822031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267CF-8B61-4D4A-94B4-D6E14600D4F7}"/>
              </a:ext>
            </a:extLst>
          </p:cNvPr>
          <p:cNvSpPr>
            <a:spLocks noGrp="1"/>
          </p:cNvSpPr>
          <p:nvPr>
            <p:ph type="title"/>
          </p:nvPr>
        </p:nvSpPr>
        <p:spPr/>
        <p:txBody>
          <a:bodyPr/>
          <a:lstStyle/>
          <a:p>
            <a:r>
              <a:rPr lang="de-DE"/>
              <a:t>Instagram Übersicht: Veröffentlichte Postings | comdirect - 25 of 26</a:t>
            </a:r>
            <a:endParaRPr lang="en-US"/>
          </a:p>
        </p:txBody>
      </p:sp>
      <p:graphicFrame>
        <p:nvGraphicFramePr>
          <p:cNvPr id="5" name="Table Placeholder 4">
            <a:extLst>
              <a:ext uri="{FF2B5EF4-FFF2-40B4-BE49-F238E27FC236}">
                <a16:creationId xmlns:a16="http://schemas.microsoft.com/office/drawing/2014/main" id="{D3C77925-A826-43CB-B252-8B054D968D54}"/>
              </a:ext>
            </a:extLst>
          </p:cNvPr>
          <p:cNvGraphicFramePr>
            <a:graphicFrameLocks noGrp="1"/>
          </p:cNvGraphicFramePr>
          <p:nvPr>
            <p:ph type="tbl" sz="quarter" idx="13"/>
            <p:extLst>
              <p:ext uri="{D42A27DB-BD31-4B8C-83A1-F6EECF244321}">
                <p14:modId xmlns:p14="http://schemas.microsoft.com/office/powerpoint/2010/main" val="3406642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25661432"/>
                    </a:ext>
                  </a:extLst>
                </a:gridCol>
                <a:gridCol w="987552">
                  <a:extLst>
                    <a:ext uri="{9D8B030D-6E8A-4147-A177-3AD203B41FA5}">
                      <a16:colId xmlns:a16="http://schemas.microsoft.com/office/drawing/2014/main" val="1446481018"/>
                    </a:ext>
                  </a:extLst>
                </a:gridCol>
                <a:gridCol w="1316736">
                  <a:extLst>
                    <a:ext uri="{9D8B030D-6E8A-4147-A177-3AD203B41FA5}">
                      <a16:colId xmlns:a16="http://schemas.microsoft.com/office/drawing/2014/main" val="2589863210"/>
                    </a:ext>
                  </a:extLst>
                </a:gridCol>
                <a:gridCol w="411480">
                  <a:extLst>
                    <a:ext uri="{9D8B030D-6E8A-4147-A177-3AD203B41FA5}">
                      <a16:colId xmlns:a16="http://schemas.microsoft.com/office/drawing/2014/main" val="2911874682"/>
                    </a:ext>
                  </a:extLst>
                </a:gridCol>
                <a:gridCol w="411480">
                  <a:extLst>
                    <a:ext uri="{9D8B030D-6E8A-4147-A177-3AD203B41FA5}">
                      <a16:colId xmlns:a16="http://schemas.microsoft.com/office/drawing/2014/main" val="1761052771"/>
                    </a:ext>
                  </a:extLst>
                </a:gridCol>
                <a:gridCol w="411480">
                  <a:extLst>
                    <a:ext uri="{9D8B030D-6E8A-4147-A177-3AD203B41FA5}">
                      <a16:colId xmlns:a16="http://schemas.microsoft.com/office/drawing/2014/main" val="380405681"/>
                    </a:ext>
                  </a:extLst>
                </a:gridCol>
                <a:gridCol w="411480">
                  <a:extLst>
                    <a:ext uri="{9D8B030D-6E8A-4147-A177-3AD203B41FA5}">
                      <a16:colId xmlns:a16="http://schemas.microsoft.com/office/drawing/2014/main" val="2169537377"/>
                    </a:ext>
                  </a:extLst>
                </a:gridCol>
                <a:gridCol w="411480">
                  <a:extLst>
                    <a:ext uri="{9D8B030D-6E8A-4147-A177-3AD203B41FA5}">
                      <a16:colId xmlns:a16="http://schemas.microsoft.com/office/drawing/2014/main" val="1763263759"/>
                    </a:ext>
                  </a:extLst>
                </a:gridCol>
                <a:gridCol w="411480">
                  <a:extLst>
                    <a:ext uri="{9D8B030D-6E8A-4147-A177-3AD203B41FA5}">
                      <a16:colId xmlns:a16="http://schemas.microsoft.com/office/drawing/2014/main" val="904459338"/>
                    </a:ext>
                  </a:extLst>
                </a:gridCol>
                <a:gridCol w="411480">
                  <a:extLst>
                    <a:ext uri="{9D8B030D-6E8A-4147-A177-3AD203B41FA5}">
                      <a16:colId xmlns:a16="http://schemas.microsoft.com/office/drawing/2014/main" val="3152535391"/>
                    </a:ext>
                  </a:extLst>
                </a:gridCol>
                <a:gridCol w="411480">
                  <a:extLst>
                    <a:ext uri="{9D8B030D-6E8A-4147-A177-3AD203B41FA5}">
                      <a16:colId xmlns:a16="http://schemas.microsoft.com/office/drawing/2014/main" val="803463583"/>
                    </a:ext>
                  </a:extLst>
                </a:gridCol>
                <a:gridCol w="411480">
                  <a:extLst>
                    <a:ext uri="{9D8B030D-6E8A-4147-A177-3AD203B41FA5}">
                      <a16:colId xmlns:a16="http://schemas.microsoft.com/office/drawing/2014/main" val="2450795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568643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- 2022-11-25 16:20:54</a:t>
                      </a:r>
                      <a:r>
                        <a:rPr kumimoji="0" lang="de-DE" sz="1000" b="0" i="0" u="none" strike="noStrike" kern="1200" cap="none" spc="0" normalizeH="0" baseline="0" noProof="0">
                          <a:ln>
                            <a:noFill/>
                          </a:ln>
                          <a:solidFill>
                            <a:prstClr val="black"/>
                          </a:solidFill>
                          <a:effectLst/>
                          <a:uLnTx/>
                          <a:uFillTx/>
                          <a:latin typeface="+mn-lt"/>
                          <a:ea typeface="+mn-ea"/>
                          <a:cs typeface="+mn-cs"/>
                        </a:rPr>
                        <a:t>
 Camilla zeigt dir diese Woche, wie du einfach deine Limit-Order anpassen kannst und verrät, warum sie in Zukunft realistischere Kursziele setzen will. Hast du Fragen an @caminvesta? Dann schreib’s uns in die Kommentare.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#comdirect #creatordepot #kauforder #aktienwissen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https://quintly-image-storage.s3.amazonaws.com/9b2e3760d1cbfa97df5450815d930402/2abf6d6a5dc92ac6f353840c95e00b63.jpg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creator depot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2446</a:t>
                      </a:r>
                    </a:p>
                  </a:txBody>
                  <a:tcPr/>
                </a:tc>
                <a:extLst>
                  <a:ext uri="{0D108BD9-81ED-4DB2-BD59-A6C34878D82A}">
                    <a16:rowId xmlns:a16="http://schemas.microsoft.com/office/drawing/2014/main" val="1674136386"/>
                  </a:ext>
                </a:extLst>
              </a:tr>
            </a:tbl>
          </a:graphicData>
        </a:graphic>
      </p:graphicFrame>
      <p:sp>
        <p:nvSpPr>
          <p:cNvPr id="4" name="Text Placeholder 3">
            <a:extLst>
              <a:ext uri="{FF2B5EF4-FFF2-40B4-BE49-F238E27FC236}">
                <a16:creationId xmlns:a16="http://schemas.microsoft.com/office/drawing/2014/main" id="{58986FD9-D5F6-4F80-B076-65C879D42B54}"/>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29822575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AE8C4-5477-4E49-BF3B-B8A1B5DB0814}"/>
              </a:ext>
            </a:extLst>
          </p:cNvPr>
          <p:cNvSpPr>
            <a:spLocks noGrp="1"/>
          </p:cNvSpPr>
          <p:nvPr>
            <p:ph type="title"/>
          </p:nvPr>
        </p:nvSpPr>
        <p:spPr/>
        <p:txBody>
          <a:bodyPr/>
          <a:lstStyle/>
          <a:p>
            <a:r>
              <a:rPr lang="de-DE"/>
              <a:t>Instagram Übersicht: Veröffentlichte Postings | comdirect - 26 of 26</a:t>
            </a:r>
            <a:endParaRPr lang="en-US"/>
          </a:p>
        </p:txBody>
      </p:sp>
      <p:graphicFrame>
        <p:nvGraphicFramePr>
          <p:cNvPr id="5" name="Table Placeholder 4">
            <a:extLst>
              <a:ext uri="{FF2B5EF4-FFF2-40B4-BE49-F238E27FC236}">
                <a16:creationId xmlns:a16="http://schemas.microsoft.com/office/drawing/2014/main" id="{5BBC02EB-280A-4B28-A6C4-F113B26782C7}"/>
              </a:ext>
            </a:extLst>
          </p:cNvPr>
          <p:cNvGraphicFramePr>
            <a:graphicFrameLocks noGrp="1"/>
          </p:cNvGraphicFramePr>
          <p:nvPr>
            <p:ph type="tbl" sz="quarter" idx="13"/>
            <p:extLst>
              <p:ext uri="{D42A27DB-BD31-4B8C-83A1-F6EECF244321}">
                <p14:modId xmlns:p14="http://schemas.microsoft.com/office/powerpoint/2010/main" val="24732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59673745"/>
                    </a:ext>
                  </a:extLst>
                </a:gridCol>
                <a:gridCol w="987552">
                  <a:extLst>
                    <a:ext uri="{9D8B030D-6E8A-4147-A177-3AD203B41FA5}">
                      <a16:colId xmlns:a16="http://schemas.microsoft.com/office/drawing/2014/main" val="1529949108"/>
                    </a:ext>
                  </a:extLst>
                </a:gridCol>
                <a:gridCol w="1316736">
                  <a:extLst>
                    <a:ext uri="{9D8B030D-6E8A-4147-A177-3AD203B41FA5}">
                      <a16:colId xmlns:a16="http://schemas.microsoft.com/office/drawing/2014/main" val="2284492655"/>
                    </a:ext>
                  </a:extLst>
                </a:gridCol>
                <a:gridCol w="411480">
                  <a:extLst>
                    <a:ext uri="{9D8B030D-6E8A-4147-A177-3AD203B41FA5}">
                      <a16:colId xmlns:a16="http://schemas.microsoft.com/office/drawing/2014/main" val="3021483425"/>
                    </a:ext>
                  </a:extLst>
                </a:gridCol>
                <a:gridCol w="411480">
                  <a:extLst>
                    <a:ext uri="{9D8B030D-6E8A-4147-A177-3AD203B41FA5}">
                      <a16:colId xmlns:a16="http://schemas.microsoft.com/office/drawing/2014/main" val="1115993437"/>
                    </a:ext>
                  </a:extLst>
                </a:gridCol>
                <a:gridCol w="411480">
                  <a:extLst>
                    <a:ext uri="{9D8B030D-6E8A-4147-A177-3AD203B41FA5}">
                      <a16:colId xmlns:a16="http://schemas.microsoft.com/office/drawing/2014/main" val="2168884828"/>
                    </a:ext>
                  </a:extLst>
                </a:gridCol>
                <a:gridCol w="411480">
                  <a:extLst>
                    <a:ext uri="{9D8B030D-6E8A-4147-A177-3AD203B41FA5}">
                      <a16:colId xmlns:a16="http://schemas.microsoft.com/office/drawing/2014/main" val="3012454519"/>
                    </a:ext>
                  </a:extLst>
                </a:gridCol>
                <a:gridCol w="411480">
                  <a:extLst>
                    <a:ext uri="{9D8B030D-6E8A-4147-A177-3AD203B41FA5}">
                      <a16:colId xmlns:a16="http://schemas.microsoft.com/office/drawing/2014/main" val="3912018403"/>
                    </a:ext>
                  </a:extLst>
                </a:gridCol>
                <a:gridCol w="411480">
                  <a:extLst>
                    <a:ext uri="{9D8B030D-6E8A-4147-A177-3AD203B41FA5}">
                      <a16:colId xmlns:a16="http://schemas.microsoft.com/office/drawing/2014/main" val="25208901"/>
                    </a:ext>
                  </a:extLst>
                </a:gridCol>
                <a:gridCol w="411480">
                  <a:extLst>
                    <a:ext uri="{9D8B030D-6E8A-4147-A177-3AD203B41FA5}">
                      <a16:colId xmlns:a16="http://schemas.microsoft.com/office/drawing/2014/main" val="1245550441"/>
                    </a:ext>
                  </a:extLst>
                </a:gridCol>
                <a:gridCol w="411480">
                  <a:extLst>
                    <a:ext uri="{9D8B030D-6E8A-4147-A177-3AD203B41FA5}">
                      <a16:colId xmlns:a16="http://schemas.microsoft.com/office/drawing/2014/main" val="1619925216"/>
                    </a:ext>
                  </a:extLst>
                </a:gridCol>
                <a:gridCol w="411480">
                  <a:extLst>
                    <a:ext uri="{9D8B030D-6E8A-4147-A177-3AD203B41FA5}">
                      <a16:colId xmlns:a16="http://schemas.microsoft.com/office/drawing/2014/main" val="370681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72756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comdirect - 2022-11-24 15:59:27</a:t>
                      </a:r>
                      <a:r>
                        <a:rPr kumimoji="0" lang="en-US" sz="1000" b="0" i="0" u="none" strike="noStrike" kern="1200" cap="none" spc="0" normalizeH="0" baseline="0" noProof="0">
                          <a:ln>
                            <a:noFill/>
                          </a:ln>
                          <a:solidFill>
                            <a:prstClr val="black"/>
                          </a:solidFill>
                          <a:effectLst/>
                          <a:uLnTx/>
                          <a:uFillTx/>
                          <a:latin typeface="+mn-lt"/>
                          <a:ea typeface="+mn-ea"/>
                          <a:cs typeface="+mn-cs"/>
                        </a:rPr>
                        <a:t>
 Andreas steht wieder Rede und Antwort im neuen Markt-Update. Caterpillar, Alteryx und Lululemon sind dieses Mal im Fokus. Jetzt reinschauen!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Caterpillar</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 Alteryx</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 Lululemon</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 Baidu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https://quintly-image-storage.s3.amazonaws.com/9b2e3760d1cbfa97df5450815d930402/ffb7f6089e224e4d6419dcde49083c79.jpg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Ma-Up Best-Of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2093</a:t>
                      </a:r>
                    </a:p>
                  </a:txBody>
                  <a:tcPr/>
                </a:tc>
                <a:extLst>
                  <a:ext uri="{0D108BD9-81ED-4DB2-BD59-A6C34878D82A}">
                    <a16:rowId xmlns:a16="http://schemas.microsoft.com/office/drawing/2014/main" val="3194935172"/>
                  </a:ext>
                </a:extLst>
              </a:tr>
            </a:tbl>
          </a:graphicData>
        </a:graphic>
      </p:graphicFrame>
      <p:sp>
        <p:nvSpPr>
          <p:cNvPr id="4" name="Text Placeholder 3">
            <a:extLst>
              <a:ext uri="{FF2B5EF4-FFF2-40B4-BE49-F238E27FC236}">
                <a16:creationId xmlns:a16="http://schemas.microsoft.com/office/drawing/2014/main" id="{3F25A18B-F79F-4054-A56B-38E8DBE4C4FF}"/>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38132686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0DF56-320E-4141-BFE6-639FBEE8F405}"/>
              </a:ext>
            </a:extLst>
          </p:cNvPr>
          <p:cNvSpPr>
            <a:spLocks noGrp="1"/>
          </p:cNvSpPr>
          <p:nvPr>
            <p:ph type="title"/>
          </p:nvPr>
        </p:nvSpPr>
        <p:spPr/>
        <p:txBody>
          <a:bodyPr/>
          <a:lstStyle/>
          <a:p>
            <a:r>
              <a:rPr lang="en-US"/>
              <a:t>Instagram Story-Format | comdirect</a:t>
            </a:r>
          </a:p>
        </p:txBody>
      </p:sp>
      <p:graphicFrame>
        <p:nvGraphicFramePr>
          <p:cNvPr id="6" name="Chart Placeholder 5">
            <a:extLst>
              <a:ext uri="{FF2B5EF4-FFF2-40B4-BE49-F238E27FC236}">
                <a16:creationId xmlns:a16="http://schemas.microsoft.com/office/drawing/2014/main" id="{8AF57CC9-2AAF-445C-948A-D80849509B01}"/>
              </a:ext>
            </a:extLst>
          </p:cNvPr>
          <p:cNvGraphicFramePr>
            <a:graphicFrameLocks noGrp="1"/>
          </p:cNvGraphicFramePr>
          <p:nvPr>
            <p:ph type="chart" sz="quarter" idx="13"/>
            <p:extLst>
              <p:ext uri="{D42A27DB-BD31-4B8C-83A1-F6EECF244321}">
                <p14:modId xmlns:p14="http://schemas.microsoft.com/office/powerpoint/2010/main" val="31737472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402129-7B79-4D37-B6BB-E730507EF6B3}"/>
              </a:ext>
            </a:extLst>
          </p:cNvPr>
          <p:cNvSpPr>
            <a:spLocks noGrp="1"/>
          </p:cNvSpPr>
          <p:nvPr>
            <p:ph type="body" sz="quarter" idx="14"/>
          </p:nvPr>
        </p:nvSpPr>
        <p:spPr/>
        <p:txBody>
          <a:bodyPr/>
          <a:lstStyle/>
          <a:p>
            <a:r>
              <a:rPr lang="en-US"/>
              <a:t>01.01.2022 - 31.12.2022</a:t>
            </a:r>
          </a:p>
        </p:txBody>
      </p:sp>
      <p:sp>
        <p:nvSpPr>
          <p:cNvPr id="5" name="Footer Placeholder 4">
            <a:extLst>
              <a:ext uri="{FF2B5EF4-FFF2-40B4-BE49-F238E27FC236}">
                <a16:creationId xmlns:a16="http://schemas.microsoft.com/office/drawing/2014/main" id="{9FB0DEDE-F610-4BCA-A4F7-6E19B4883A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44904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106AA-49D8-4F52-B03D-1B63A3764053}"/>
              </a:ext>
            </a:extLst>
          </p:cNvPr>
          <p:cNvSpPr>
            <a:spLocks noGrp="1"/>
          </p:cNvSpPr>
          <p:nvPr>
            <p:ph type="title"/>
          </p:nvPr>
        </p:nvSpPr>
        <p:spPr/>
        <p:txBody>
          <a:bodyPr/>
          <a:lstStyle/>
          <a:p>
            <a:r>
              <a:rPr lang="en-US"/>
              <a:t>Instagram Story Performance | comdirect</a:t>
            </a:r>
          </a:p>
        </p:txBody>
      </p:sp>
      <p:graphicFrame>
        <p:nvGraphicFramePr>
          <p:cNvPr id="6" name="Chart Placeholder 5">
            <a:extLst>
              <a:ext uri="{FF2B5EF4-FFF2-40B4-BE49-F238E27FC236}">
                <a16:creationId xmlns:a16="http://schemas.microsoft.com/office/drawing/2014/main" id="{596BEF8D-0A79-4D62-9FBE-26DF371B4808}"/>
              </a:ext>
            </a:extLst>
          </p:cNvPr>
          <p:cNvGraphicFramePr>
            <a:graphicFrameLocks noGrp="1"/>
          </p:cNvGraphicFramePr>
          <p:nvPr>
            <p:ph type="chart" sz="quarter" idx="13"/>
            <p:extLst>
              <p:ext uri="{D42A27DB-BD31-4B8C-83A1-F6EECF244321}">
                <p14:modId xmlns:p14="http://schemas.microsoft.com/office/powerpoint/2010/main" val="1822047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D8F082-7971-4A86-BD3A-7C67A11988B2}"/>
              </a:ext>
            </a:extLst>
          </p:cNvPr>
          <p:cNvSpPr>
            <a:spLocks noGrp="1"/>
          </p:cNvSpPr>
          <p:nvPr>
            <p:ph type="body" sz="quarter" idx="14"/>
          </p:nvPr>
        </p:nvSpPr>
        <p:spPr/>
        <p:txBody>
          <a:bodyPr/>
          <a:lstStyle/>
          <a:p>
            <a:r>
              <a:rPr lang="en-US"/>
              <a:t>01.01.2022 - 31.12.2022</a:t>
            </a:r>
          </a:p>
        </p:txBody>
      </p:sp>
      <p:sp>
        <p:nvSpPr>
          <p:cNvPr id="5" name="Footer Placeholder 4">
            <a:extLst>
              <a:ext uri="{FF2B5EF4-FFF2-40B4-BE49-F238E27FC236}">
                <a16:creationId xmlns:a16="http://schemas.microsoft.com/office/drawing/2014/main" id="{39534513-43E7-47D1-A957-C0418D30AC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45117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0C6D4-D22E-4C5A-8F3A-4A0CF2E8BE02}"/>
              </a:ext>
            </a:extLst>
          </p:cNvPr>
          <p:cNvSpPr>
            <a:spLocks noGrp="1"/>
          </p:cNvSpPr>
          <p:nvPr>
            <p:ph type="title"/>
          </p:nvPr>
        </p:nvSpPr>
        <p:spPr/>
        <p:txBody>
          <a:bodyPr/>
          <a:lstStyle/>
          <a:p>
            <a:r>
              <a:rPr lang="de-DE"/>
              <a:t>Instagram Übersicht: Veröffentlichte Storys | comdirect - 1 of 13</a:t>
            </a:r>
            <a:endParaRPr lang="en-US"/>
          </a:p>
        </p:txBody>
      </p:sp>
      <p:graphicFrame>
        <p:nvGraphicFramePr>
          <p:cNvPr id="5" name="Table Placeholder 4">
            <a:extLst>
              <a:ext uri="{FF2B5EF4-FFF2-40B4-BE49-F238E27FC236}">
                <a16:creationId xmlns:a16="http://schemas.microsoft.com/office/drawing/2014/main" id="{0C0846D1-7347-4AE0-8F41-A1154A0565AC}"/>
              </a:ext>
            </a:extLst>
          </p:cNvPr>
          <p:cNvGraphicFramePr>
            <a:graphicFrameLocks noGrp="1"/>
          </p:cNvGraphicFramePr>
          <p:nvPr>
            <p:ph type="tbl" sz="quarter" idx="13"/>
            <p:extLst>
              <p:ext uri="{D42A27DB-BD31-4B8C-83A1-F6EECF244321}">
                <p14:modId xmlns:p14="http://schemas.microsoft.com/office/powerpoint/2010/main" val="3273344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723728349"/>
                    </a:ext>
                  </a:extLst>
                </a:gridCol>
                <a:gridCol w="1069847">
                  <a:extLst>
                    <a:ext uri="{9D8B030D-6E8A-4147-A177-3AD203B41FA5}">
                      <a16:colId xmlns:a16="http://schemas.microsoft.com/office/drawing/2014/main" val="1273815116"/>
                    </a:ext>
                  </a:extLst>
                </a:gridCol>
                <a:gridCol w="1481327">
                  <a:extLst>
                    <a:ext uri="{9D8B030D-6E8A-4147-A177-3AD203B41FA5}">
                      <a16:colId xmlns:a16="http://schemas.microsoft.com/office/drawing/2014/main" val="1924371705"/>
                    </a:ext>
                  </a:extLst>
                </a:gridCol>
                <a:gridCol w="493776">
                  <a:extLst>
                    <a:ext uri="{9D8B030D-6E8A-4147-A177-3AD203B41FA5}">
                      <a16:colId xmlns:a16="http://schemas.microsoft.com/office/drawing/2014/main" val="2083035708"/>
                    </a:ext>
                  </a:extLst>
                </a:gridCol>
                <a:gridCol w="493776">
                  <a:extLst>
                    <a:ext uri="{9D8B030D-6E8A-4147-A177-3AD203B41FA5}">
                      <a16:colId xmlns:a16="http://schemas.microsoft.com/office/drawing/2014/main" val="1930471497"/>
                    </a:ext>
                  </a:extLst>
                </a:gridCol>
                <a:gridCol w="493776">
                  <a:extLst>
                    <a:ext uri="{9D8B030D-6E8A-4147-A177-3AD203B41FA5}">
                      <a16:colId xmlns:a16="http://schemas.microsoft.com/office/drawing/2014/main" val="4168042831"/>
                    </a:ext>
                  </a:extLst>
                </a:gridCol>
                <a:gridCol w="493776">
                  <a:extLst>
                    <a:ext uri="{9D8B030D-6E8A-4147-A177-3AD203B41FA5}">
                      <a16:colId xmlns:a16="http://schemas.microsoft.com/office/drawing/2014/main" val="1759775907"/>
                    </a:ext>
                  </a:extLst>
                </a:gridCol>
                <a:gridCol w="493776">
                  <a:extLst>
                    <a:ext uri="{9D8B030D-6E8A-4147-A177-3AD203B41FA5}">
                      <a16:colId xmlns:a16="http://schemas.microsoft.com/office/drawing/2014/main" val="754124961"/>
                    </a:ext>
                  </a:extLst>
                </a:gridCol>
                <a:gridCol w="493776">
                  <a:extLst>
                    <a:ext uri="{9D8B030D-6E8A-4147-A177-3AD203B41FA5}">
                      <a16:colId xmlns:a16="http://schemas.microsoft.com/office/drawing/2014/main" val="4041279953"/>
                    </a:ext>
                  </a:extLst>
                </a:gridCol>
                <a:gridCol w="493776">
                  <a:extLst>
                    <a:ext uri="{9D8B030D-6E8A-4147-A177-3AD203B41FA5}">
                      <a16:colId xmlns:a16="http://schemas.microsoft.com/office/drawing/2014/main" val="4130046302"/>
                    </a:ext>
                  </a:extLst>
                </a:gridCol>
                <a:gridCol w="493776">
                  <a:extLst>
                    <a:ext uri="{9D8B030D-6E8A-4147-A177-3AD203B41FA5}">
                      <a16:colId xmlns:a16="http://schemas.microsoft.com/office/drawing/2014/main" val="3335523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763221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- 2022-08-29 09:12:26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https://quintly-image-storage.s3.amazonaws.com/9b2e3760d1cbfa97df5450815d930402/d97568b075be74c859557f2f5a42df20.jpg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1.2789 %</a:t>
                      </a:r>
                    </a:p>
                  </a:txBody>
                  <a:tcPr/>
                </a:tc>
                <a:extLst>
                  <a:ext uri="{0D108BD9-81ED-4DB2-BD59-A6C34878D82A}">
                    <a16:rowId xmlns:a16="http://schemas.microsoft.com/office/drawing/2014/main" val="2529043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- 2022-11-03 10:46:13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https://quintly-image-storage.s3.amazonaws.com/9b2e3760d1cbfa97df5450815d930402/bd86d4e3c6db4e394bc070119e1832fd.jpg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 waren Detektive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0.7456 %</a:t>
                      </a:r>
                    </a:p>
                  </a:txBody>
                  <a:tcPr/>
                </a:tc>
                <a:extLst>
                  <a:ext uri="{0D108BD9-81ED-4DB2-BD59-A6C34878D82A}">
                    <a16:rowId xmlns:a16="http://schemas.microsoft.com/office/drawing/2014/main" val="232416638"/>
                  </a:ext>
                </a:extLst>
              </a:tr>
            </a:tbl>
          </a:graphicData>
        </a:graphic>
      </p:graphicFrame>
      <p:sp>
        <p:nvSpPr>
          <p:cNvPr id="4" name="Text Placeholder 3">
            <a:extLst>
              <a:ext uri="{FF2B5EF4-FFF2-40B4-BE49-F238E27FC236}">
                <a16:creationId xmlns:a16="http://schemas.microsoft.com/office/drawing/2014/main" id="{CEB76E7B-CECB-41CD-BFD6-B5FEF0D899B0}"/>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405740624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4845E-4EB1-4EE2-863B-6E0DF368E09C}"/>
              </a:ext>
            </a:extLst>
          </p:cNvPr>
          <p:cNvSpPr>
            <a:spLocks noGrp="1"/>
          </p:cNvSpPr>
          <p:nvPr>
            <p:ph type="title"/>
          </p:nvPr>
        </p:nvSpPr>
        <p:spPr/>
        <p:txBody>
          <a:bodyPr/>
          <a:lstStyle/>
          <a:p>
            <a:r>
              <a:rPr lang="de-DE"/>
              <a:t>Instagram Übersicht: Veröffentlichte Storys | comdirect - 2 of 13</a:t>
            </a:r>
            <a:endParaRPr lang="en-US"/>
          </a:p>
        </p:txBody>
      </p:sp>
      <p:graphicFrame>
        <p:nvGraphicFramePr>
          <p:cNvPr id="5" name="Table Placeholder 4">
            <a:extLst>
              <a:ext uri="{FF2B5EF4-FFF2-40B4-BE49-F238E27FC236}">
                <a16:creationId xmlns:a16="http://schemas.microsoft.com/office/drawing/2014/main" id="{621DFA14-F310-4145-AAE2-23F45E35D84F}"/>
              </a:ext>
            </a:extLst>
          </p:cNvPr>
          <p:cNvGraphicFramePr>
            <a:graphicFrameLocks noGrp="1"/>
          </p:cNvGraphicFramePr>
          <p:nvPr>
            <p:ph type="tbl" sz="quarter" idx="13"/>
            <p:extLst>
              <p:ext uri="{D42A27DB-BD31-4B8C-83A1-F6EECF244321}">
                <p14:modId xmlns:p14="http://schemas.microsoft.com/office/powerpoint/2010/main" val="816811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699893123"/>
                    </a:ext>
                  </a:extLst>
                </a:gridCol>
                <a:gridCol w="1069847">
                  <a:extLst>
                    <a:ext uri="{9D8B030D-6E8A-4147-A177-3AD203B41FA5}">
                      <a16:colId xmlns:a16="http://schemas.microsoft.com/office/drawing/2014/main" val="2859082646"/>
                    </a:ext>
                  </a:extLst>
                </a:gridCol>
                <a:gridCol w="1481327">
                  <a:extLst>
                    <a:ext uri="{9D8B030D-6E8A-4147-A177-3AD203B41FA5}">
                      <a16:colId xmlns:a16="http://schemas.microsoft.com/office/drawing/2014/main" val="1452377916"/>
                    </a:ext>
                  </a:extLst>
                </a:gridCol>
                <a:gridCol w="493776">
                  <a:extLst>
                    <a:ext uri="{9D8B030D-6E8A-4147-A177-3AD203B41FA5}">
                      <a16:colId xmlns:a16="http://schemas.microsoft.com/office/drawing/2014/main" val="442306627"/>
                    </a:ext>
                  </a:extLst>
                </a:gridCol>
                <a:gridCol w="493776">
                  <a:extLst>
                    <a:ext uri="{9D8B030D-6E8A-4147-A177-3AD203B41FA5}">
                      <a16:colId xmlns:a16="http://schemas.microsoft.com/office/drawing/2014/main" val="583602451"/>
                    </a:ext>
                  </a:extLst>
                </a:gridCol>
                <a:gridCol w="493776">
                  <a:extLst>
                    <a:ext uri="{9D8B030D-6E8A-4147-A177-3AD203B41FA5}">
                      <a16:colId xmlns:a16="http://schemas.microsoft.com/office/drawing/2014/main" val="1597762685"/>
                    </a:ext>
                  </a:extLst>
                </a:gridCol>
                <a:gridCol w="493776">
                  <a:extLst>
                    <a:ext uri="{9D8B030D-6E8A-4147-A177-3AD203B41FA5}">
                      <a16:colId xmlns:a16="http://schemas.microsoft.com/office/drawing/2014/main" val="1575806284"/>
                    </a:ext>
                  </a:extLst>
                </a:gridCol>
                <a:gridCol w="493776">
                  <a:extLst>
                    <a:ext uri="{9D8B030D-6E8A-4147-A177-3AD203B41FA5}">
                      <a16:colId xmlns:a16="http://schemas.microsoft.com/office/drawing/2014/main" val="2798530054"/>
                    </a:ext>
                  </a:extLst>
                </a:gridCol>
                <a:gridCol w="493776">
                  <a:extLst>
                    <a:ext uri="{9D8B030D-6E8A-4147-A177-3AD203B41FA5}">
                      <a16:colId xmlns:a16="http://schemas.microsoft.com/office/drawing/2014/main" val="1548750615"/>
                    </a:ext>
                  </a:extLst>
                </a:gridCol>
                <a:gridCol w="493776">
                  <a:extLst>
                    <a:ext uri="{9D8B030D-6E8A-4147-A177-3AD203B41FA5}">
                      <a16:colId xmlns:a16="http://schemas.microsoft.com/office/drawing/2014/main" val="582297685"/>
                    </a:ext>
                  </a:extLst>
                </a:gridCol>
                <a:gridCol w="493776">
                  <a:extLst>
                    <a:ext uri="{9D8B030D-6E8A-4147-A177-3AD203B41FA5}">
                      <a16:colId xmlns:a16="http://schemas.microsoft.com/office/drawing/2014/main" val="1447631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149149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- 2022-01-07 15:39:02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https://quintly-image-storage.s3.amazonaws.com/9b2e3760d1cbfa97df5450815d930402/95de33d4a11d9bb3c03488dc2d506f35.jpg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Fact or Fake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0.7997 %</a:t>
                      </a:r>
                    </a:p>
                  </a:txBody>
                  <a:tcPr/>
                </a:tc>
                <a:extLst>
                  <a:ext uri="{0D108BD9-81ED-4DB2-BD59-A6C34878D82A}">
                    <a16:rowId xmlns:a16="http://schemas.microsoft.com/office/drawing/2014/main" val="1233849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- 2022-02-11 15:17:49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https://quintly-image-storage.s3.amazonaws.com/9b2e3760d1cbfa97df5450815d930402/a8dbc15fc18a84229abb296c53e80d2c.jpg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Fact or Fake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0.8013 %</a:t>
                      </a:r>
                    </a:p>
                  </a:txBody>
                  <a:tcPr/>
                </a:tc>
                <a:extLst>
                  <a:ext uri="{0D108BD9-81ED-4DB2-BD59-A6C34878D82A}">
                    <a16:rowId xmlns:a16="http://schemas.microsoft.com/office/drawing/2014/main" val="1508422475"/>
                  </a:ext>
                </a:extLst>
              </a:tr>
            </a:tbl>
          </a:graphicData>
        </a:graphic>
      </p:graphicFrame>
      <p:sp>
        <p:nvSpPr>
          <p:cNvPr id="4" name="Text Placeholder 3">
            <a:extLst>
              <a:ext uri="{FF2B5EF4-FFF2-40B4-BE49-F238E27FC236}">
                <a16:creationId xmlns:a16="http://schemas.microsoft.com/office/drawing/2014/main" id="{124DCDC9-C4C7-4860-AAEB-11BEC4D51D04}"/>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6155375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A8A2F-2EF2-473B-81CB-375056C4EF79}"/>
              </a:ext>
            </a:extLst>
          </p:cNvPr>
          <p:cNvSpPr>
            <a:spLocks noGrp="1"/>
          </p:cNvSpPr>
          <p:nvPr>
            <p:ph type="title"/>
          </p:nvPr>
        </p:nvSpPr>
        <p:spPr/>
        <p:txBody>
          <a:bodyPr/>
          <a:lstStyle/>
          <a:p>
            <a:r>
              <a:rPr lang="de-DE"/>
              <a:t>Instagram Übersicht: Veröffentlichte Storys | comdirect - 3 of 13</a:t>
            </a:r>
            <a:endParaRPr lang="en-US"/>
          </a:p>
        </p:txBody>
      </p:sp>
      <p:graphicFrame>
        <p:nvGraphicFramePr>
          <p:cNvPr id="5" name="Table Placeholder 4">
            <a:extLst>
              <a:ext uri="{FF2B5EF4-FFF2-40B4-BE49-F238E27FC236}">
                <a16:creationId xmlns:a16="http://schemas.microsoft.com/office/drawing/2014/main" id="{BDEC7683-D5E4-4B13-B8E3-F3F024C956AF}"/>
              </a:ext>
            </a:extLst>
          </p:cNvPr>
          <p:cNvGraphicFramePr>
            <a:graphicFrameLocks noGrp="1"/>
          </p:cNvGraphicFramePr>
          <p:nvPr>
            <p:ph type="tbl" sz="quarter" idx="13"/>
            <p:extLst>
              <p:ext uri="{D42A27DB-BD31-4B8C-83A1-F6EECF244321}">
                <p14:modId xmlns:p14="http://schemas.microsoft.com/office/powerpoint/2010/main" val="3436489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400325369"/>
                    </a:ext>
                  </a:extLst>
                </a:gridCol>
                <a:gridCol w="1069847">
                  <a:extLst>
                    <a:ext uri="{9D8B030D-6E8A-4147-A177-3AD203B41FA5}">
                      <a16:colId xmlns:a16="http://schemas.microsoft.com/office/drawing/2014/main" val="3269091186"/>
                    </a:ext>
                  </a:extLst>
                </a:gridCol>
                <a:gridCol w="1481327">
                  <a:extLst>
                    <a:ext uri="{9D8B030D-6E8A-4147-A177-3AD203B41FA5}">
                      <a16:colId xmlns:a16="http://schemas.microsoft.com/office/drawing/2014/main" val="4216909767"/>
                    </a:ext>
                  </a:extLst>
                </a:gridCol>
                <a:gridCol w="493776">
                  <a:extLst>
                    <a:ext uri="{9D8B030D-6E8A-4147-A177-3AD203B41FA5}">
                      <a16:colId xmlns:a16="http://schemas.microsoft.com/office/drawing/2014/main" val="2125840453"/>
                    </a:ext>
                  </a:extLst>
                </a:gridCol>
                <a:gridCol w="493776">
                  <a:extLst>
                    <a:ext uri="{9D8B030D-6E8A-4147-A177-3AD203B41FA5}">
                      <a16:colId xmlns:a16="http://schemas.microsoft.com/office/drawing/2014/main" val="3325286929"/>
                    </a:ext>
                  </a:extLst>
                </a:gridCol>
                <a:gridCol w="493776">
                  <a:extLst>
                    <a:ext uri="{9D8B030D-6E8A-4147-A177-3AD203B41FA5}">
                      <a16:colId xmlns:a16="http://schemas.microsoft.com/office/drawing/2014/main" val="691403621"/>
                    </a:ext>
                  </a:extLst>
                </a:gridCol>
                <a:gridCol w="493776">
                  <a:extLst>
                    <a:ext uri="{9D8B030D-6E8A-4147-A177-3AD203B41FA5}">
                      <a16:colId xmlns:a16="http://schemas.microsoft.com/office/drawing/2014/main" val="776701146"/>
                    </a:ext>
                  </a:extLst>
                </a:gridCol>
                <a:gridCol w="493776">
                  <a:extLst>
                    <a:ext uri="{9D8B030D-6E8A-4147-A177-3AD203B41FA5}">
                      <a16:colId xmlns:a16="http://schemas.microsoft.com/office/drawing/2014/main" val="877136775"/>
                    </a:ext>
                  </a:extLst>
                </a:gridCol>
                <a:gridCol w="493776">
                  <a:extLst>
                    <a:ext uri="{9D8B030D-6E8A-4147-A177-3AD203B41FA5}">
                      <a16:colId xmlns:a16="http://schemas.microsoft.com/office/drawing/2014/main" val="1286752980"/>
                    </a:ext>
                  </a:extLst>
                </a:gridCol>
                <a:gridCol w="493776">
                  <a:extLst>
                    <a:ext uri="{9D8B030D-6E8A-4147-A177-3AD203B41FA5}">
                      <a16:colId xmlns:a16="http://schemas.microsoft.com/office/drawing/2014/main" val="3594849486"/>
                    </a:ext>
                  </a:extLst>
                </a:gridCol>
                <a:gridCol w="493776">
                  <a:extLst>
                    <a:ext uri="{9D8B030D-6E8A-4147-A177-3AD203B41FA5}">
                      <a16:colId xmlns:a16="http://schemas.microsoft.com/office/drawing/2014/main" val="4060615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262321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- 2022-01-26 14:47:07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https://quintly-image-storage.s3.amazonaws.com/9b2e3760d1cbfa97df5450815d930402/e3b41dd93c73e2ebb0892ad1c7695743.jpg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Fact or Fake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0.8010 %</a:t>
                      </a:r>
                    </a:p>
                  </a:txBody>
                  <a:tcPr/>
                </a:tc>
                <a:extLst>
                  <a:ext uri="{0D108BD9-81ED-4DB2-BD59-A6C34878D82A}">
                    <a16:rowId xmlns:a16="http://schemas.microsoft.com/office/drawing/2014/main" val="2667210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- 2022-01-24 09:04:50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https://quintly-image-storage.s3.amazonaws.com/9b2e3760d1cbfa97df5450815d930402/fae4c23f42d45e5dd7d7d22bcfc8abd0.jpg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0.7348 %</a:t>
                      </a:r>
                    </a:p>
                  </a:txBody>
                  <a:tcPr/>
                </a:tc>
                <a:extLst>
                  <a:ext uri="{0D108BD9-81ED-4DB2-BD59-A6C34878D82A}">
                    <a16:rowId xmlns:a16="http://schemas.microsoft.com/office/drawing/2014/main" val="965383737"/>
                  </a:ext>
                </a:extLst>
              </a:tr>
            </a:tbl>
          </a:graphicData>
        </a:graphic>
      </p:graphicFrame>
      <p:sp>
        <p:nvSpPr>
          <p:cNvPr id="4" name="Text Placeholder 3">
            <a:extLst>
              <a:ext uri="{FF2B5EF4-FFF2-40B4-BE49-F238E27FC236}">
                <a16:creationId xmlns:a16="http://schemas.microsoft.com/office/drawing/2014/main" id="{0D02F4C3-4365-4930-8E86-BE416E446ADD}"/>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4635908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D6A76-3062-4C6D-B776-C13B21ED9A2B}"/>
              </a:ext>
            </a:extLst>
          </p:cNvPr>
          <p:cNvSpPr>
            <a:spLocks noGrp="1"/>
          </p:cNvSpPr>
          <p:nvPr>
            <p:ph type="title"/>
          </p:nvPr>
        </p:nvSpPr>
        <p:spPr/>
        <p:txBody>
          <a:bodyPr/>
          <a:lstStyle/>
          <a:p>
            <a:r>
              <a:rPr lang="de-DE"/>
              <a:t>Instagram Übersicht: Veröffentlichte Storys | comdirect - 4 of 13</a:t>
            </a:r>
            <a:endParaRPr lang="en-US"/>
          </a:p>
        </p:txBody>
      </p:sp>
      <p:graphicFrame>
        <p:nvGraphicFramePr>
          <p:cNvPr id="5" name="Table Placeholder 4">
            <a:extLst>
              <a:ext uri="{FF2B5EF4-FFF2-40B4-BE49-F238E27FC236}">
                <a16:creationId xmlns:a16="http://schemas.microsoft.com/office/drawing/2014/main" id="{BDF936B5-F1BA-4DC7-BE28-3DE859AD5341}"/>
              </a:ext>
            </a:extLst>
          </p:cNvPr>
          <p:cNvGraphicFramePr>
            <a:graphicFrameLocks noGrp="1"/>
          </p:cNvGraphicFramePr>
          <p:nvPr>
            <p:ph type="tbl" sz="quarter" idx="13"/>
            <p:extLst>
              <p:ext uri="{D42A27DB-BD31-4B8C-83A1-F6EECF244321}">
                <p14:modId xmlns:p14="http://schemas.microsoft.com/office/powerpoint/2010/main" val="2765037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356476794"/>
                    </a:ext>
                  </a:extLst>
                </a:gridCol>
                <a:gridCol w="1069847">
                  <a:extLst>
                    <a:ext uri="{9D8B030D-6E8A-4147-A177-3AD203B41FA5}">
                      <a16:colId xmlns:a16="http://schemas.microsoft.com/office/drawing/2014/main" val="3207003161"/>
                    </a:ext>
                  </a:extLst>
                </a:gridCol>
                <a:gridCol w="1481327">
                  <a:extLst>
                    <a:ext uri="{9D8B030D-6E8A-4147-A177-3AD203B41FA5}">
                      <a16:colId xmlns:a16="http://schemas.microsoft.com/office/drawing/2014/main" val="2773217343"/>
                    </a:ext>
                  </a:extLst>
                </a:gridCol>
                <a:gridCol w="493776">
                  <a:extLst>
                    <a:ext uri="{9D8B030D-6E8A-4147-A177-3AD203B41FA5}">
                      <a16:colId xmlns:a16="http://schemas.microsoft.com/office/drawing/2014/main" val="531564029"/>
                    </a:ext>
                  </a:extLst>
                </a:gridCol>
                <a:gridCol w="493776">
                  <a:extLst>
                    <a:ext uri="{9D8B030D-6E8A-4147-A177-3AD203B41FA5}">
                      <a16:colId xmlns:a16="http://schemas.microsoft.com/office/drawing/2014/main" val="1125883127"/>
                    </a:ext>
                  </a:extLst>
                </a:gridCol>
                <a:gridCol w="493776">
                  <a:extLst>
                    <a:ext uri="{9D8B030D-6E8A-4147-A177-3AD203B41FA5}">
                      <a16:colId xmlns:a16="http://schemas.microsoft.com/office/drawing/2014/main" val="1014647278"/>
                    </a:ext>
                  </a:extLst>
                </a:gridCol>
                <a:gridCol w="493776">
                  <a:extLst>
                    <a:ext uri="{9D8B030D-6E8A-4147-A177-3AD203B41FA5}">
                      <a16:colId xmlns:a16="http://schemas.microsoft.com/office/drawing/2014/main" val="2043603685"/>
                    </a:ext>
                  </a:extLst>
                </a:gridCol>
                <a:gridCol w="493776">
                  <a:extLst>
                    <a:ext uri="{9D8B030D-6E8A-4147-A177-3AD203B41FA5}">
                      <a16:colId xmlns:a16="http://schemas.microsoft.com/office/drawing/2014/main" val="2614069317"/>
                    </a:ext>
                  </a:extLst>
                </a:gridCol>
                <a:gridCol w="493776">
                  <a:extLst>
                    <a:ext uri="{9D8B030D-6E8A-4147-A177-3AD203B41FA5}">
                      <a16:colId xmlns:a16="http://schemas.microsoft.com/office/drawing/2014/main" val="1510312382"/>
                    </a:ext>
                  </a:extLst>
                </a:gridCol>
                <a:gridCol w="493776">
                  <a:extLst>
                    <a:ext uri="{9D8B030D-6E8A-4147-A177-3AD203B41FA5}">
                      <a16:colId xmlns:a16="http://schemas.microsoft.com/office/drawing/2014/main" val="127285471"/>
                    </a:ext>
                  </a:extLst>
                </a:gridCol>
                <a:gridCol w="493776">
                  <a:extLst>
                    <a:ext uri="{9D8B030D-6E8A-4147-A177-3AD203B41FA5}">
                      <a16:colId xmlns:a16="http://schemas.microsoft.com/office/drawing/2014/main" val="3175851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801745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- 2022-02-02 14:24:52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https://quintly-image-storage.s3.amazonaws.com/9b2e3760d1cbfa97df5450815d930402/a0e26af2962980ad5a507df1db6b0ef0.jpg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Aktienraten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0.7745 %</a:t>
                      </a:r>
                    </a:p>
                  </a:txBody>
                  <a:tcPr/>
                </a:tc>
                <a:extLst>
                  <a:ext uri="{0D108BD9-81ED-4DB2-BD59-A6C34878D82A}">
                    <a16:rowId xmlns:a16="http://schemas.microsoft.com/office/drawing/2014/main" val="3362939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- 2022-11-09 16:53:41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https://quintly-image-storage.s3.amazonaws.com/9b2e3760d1cbfa97df5450815d930402/a46355a647d96041aa477d4b84dceebd.jpg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Infopost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0.7725 %</a:t>
                      </a:r>
                    </a:p>
                  </a:txBody>
                  <a:tcPr/>
                </a:tc>
                <a:extLst>
                  <a:ext uri="{0D108BD9-81ED-4DB2-BD59-A6C34878D82A}">
                    <a16:rowId xmlns:a16="http://schemas.microsoft.com/office/drawing/2014/main" val="457950465"/>
                  </a:ext>
                </a:extLst>
              </a:tr>
            </a:tbl>
          </a:graphicData>
        </a:graphic>
      </p:graphicFrame>
      <p:sp>
        <p:nvSpPr>
          <p:cNvPr id="4" name="Text Placeholder 3">
            <a:extLst>
              <a:ext uri="{FF2B5EF4-FFF2-40B4-BE49-F238E27FC236}">
                <a16:creationId xmlns:a16="http://schemas.microsoft.com/office/drawing/2014/main" id="{30BC9179-8891-423A-93A4-69799DFC6856}"/>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397089427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53526-96BE-4D1F-8424-DF68F455ACB6}"/>
              </a:ext>
            </a:extLst>
          </p:cNvPr>
          <p:cNvSpPr>
            <a:spLocks noGrp="1"/>
          </p:cNvSpPr>
          <p:nvPr>
            <p:ph type="title"/>
          </p:nvPr>
        </p:nvSpPr>
        <p:spPr/>
        <p:txBody>
          <a:bodyPr/>
          <a:lstStyle/>
          <a:p>
            <a:r>
              <a:rPr lang="de-DE"/>
              <a:t>Instagram Übersicht: Veröffentlichte Storys | comdirect - 5 of 13</a:t>
            </a:r>
            <a:endParaRPr lang="en-US"/>
          </a:p>
        </p:txBody>
      </p:sp>
      <p:graphicFrame>
        <p:nvGraphicFramePr>
          <p:cNvPr id="5" name="Table Placeholder 4">
            <a:extLst>
              <a:ext uri="{FF2B5EF4-FFF2-40B4-BE49-F238E27FC236}">
                <a16:creationId xmlns:a16="http://schemas.microsoft.com/office/drawing/2014/main" id="{8CB5FB2B-4339-440F-B6F9-7E6CD6ED126C}"/>
              </a:ext>
            </a:extLst>
          </p:cNvPr>
          <p:cNvGraphicFramePr>
            <a:graphicFrameLocks noGrp="1"/>
          </p:cNvGraphicFramePr>
          <p:nvPr>
            <p:ph type="tbl" sz="quarter" idx="13"/>
            <p:extLst>
              <p:ext uri="{D42A27DB-BD31-4B8C-83A1-F6EECF244321}">
                <p14:modId xmlns:p14="http://schemas.microsoft.com/office/powerpoint/2010/main" val="1768178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393593956"/>
                    </a:ext>
                  </a:extLst>
                </a:gridCol>
                <a:gridCol w="1069847">
                  <a:extLst>
                    <a:ext uri="{9D8B030D-6E8A-4147-A177-3AD203B41FA5}">
                      <a16:colId xmlns:a16="http://schemas.microsoft.com/office/drawing/2014/main" val="306188722"/>
                    </a:ext>
                  </a:extLst>
                </a:gridCol>
                <a:gridCol w="1481327">
                  <a:extLst>
                    <a:ext uri="{9D8B030D-6E8A-4147-A177-3AD203B41FA5}">
                      <a16:colId xmlns:a16="http://schemas.microsoft.com/office/drawing/2014/main" val="1710425340"/>
                    </a:ext>
                  </a:extLst>
                </a:gridCol>
                <a:gridCol w="493776">
                  <a:extLst>
                    <a:ext uri="{9D8B030D-6E8A-4147-A177-3AD203B41FA5}">
                      <a16:colId xmlns:a16="http://schemas.microsoft.com/office/drawing/2014/main" val="443563685"/>
                    </a:ext>
                  </a:extLst>
                </a:gridCol>
                <a:gridCol w="493776">
                  <a:extLst>
                    <a:ext uri="{9D8B030D-6E8A-4147-A177-3AD203B41FA5}">
                      <a16:colId xmlns:a16="http://schemas.microsoft.com/office/drawing/2014/main" val="657244936"/>
                    </a:ext>
                  </a:extLst>
                </a:gridCol>
                <a:gridCol w="493776">
                  <a:extLst>
                    <a:ext uri="{9D8B030D-6E8A-4147-A177-3AD203B41FA5}">
                      <a16:colId xmlns:a16="http://schemas.microsoft.com/office/drawing/2014/main" val="2909347979"/>
                    </a:ext>
                  </a:extLst>
                </a:gridCol>
                <a:gridCol w="493776">
                  <a:extLst>
                    <a:ext uri="{9D8B030D-6E8A-4147-A177-3AD203B41FA5}">
                      <a16:colId xmlns:a16="http://schemas.microsoft.com/office/drawing/2014/main" val="1123892854"/>
                    </a:ext>
                  </a:extLst>
                </a:gridCol>
                <a:gridCol w="493776">
                  <a:extLst>
                    <a:ext uri="{9D8B030D-6E8A-4147-A177-3AD203B41FA5}">
                      <a16:colId xmlns:a16="http://schemas.microsoft.com/office/drawing/2014/main" val="4098874095"/>
                    </a:ext>
                  </a:extLst>
                </a:gridCol>
                <a:gridCol w="493776">
                  <a:extLst>
                    <a:ext uri="{9D8B030D-6E8A-4147-A177-3AD203B41FA5}">
                      <a16:colId xmlns:a16="http://schemas.microsoft.com/office/drawing/2014/main" val="2020000314"/>
                    </a:ext>
                  </a:extLst>
                </a:gridCol>
                <a:gridCol w="493776">
                  <a:extLst>
                    <a:ext uri="{9D8B030D-6E8A-4147-A177-3AD203B41FA5}">
                      <a16:colId xmlns:a16="http://schemas.microsoft.com/office/drawing/2014/main" val="2784150347"/>
                    </a:ext>
                  </a:extLst>
                </a:gridCol>
                <a:gridCol w="493776">
                  <a:extLst>
                    <a:ext uri="{9D8B030D-6E8A-4147-A177-3AD203B41FA5}">
                      <a16:colId xmlns:a16="http://schemas.microsoft.com/office/drawing/2014/main" val="2209343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581140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- 2022-01-07 15:39:40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https://quintly-image-storage.s3.amazonaws.com/9b2e3760d1cbfa97df5450815d930402/44a66f27af3b51faf90ad926bb3cc0a4.jpg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Fact or Fake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0.9318 %</a:t>
                      </a:r>
                    </a:p>
                  </a:txBody>
                  <a:tcPr/>
                </a:tc>
                <a:extLst>
                  <a:ext uri="{0D108BD9-81ED-4DB2-BD59-A6C34878D82A}">
                    <a16:rowId xmlns:a16="http://schemas.microsoft.com/office/drawing/2014/main" val="158226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- 2022-10-21 11:28:18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https://quintly-image-storage.s3.amazonaws.com/9b2e3760d1cbfa97df5450815d930402/ca2b0e3169f10ae62c92ac6ccfdda30d.jpg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Einzelpost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0.7502 %</a:t>
                      </a:r>
                    </a:p>
                  </a:txBody>
                  <a:tcPr/>
                </a:tc>
                <a:extLst>
                  <a:ext uri="{0D108BD9-81ED-4DB2-BD59-A6C34878D82A}">
                    <a16:rowId xmlns:a16="http://schemas.microsoft.com/office/drawing/2014/main" val="2817787486"/>
                  </a:ext>
                </a:extLst>
              </a:tr>
            </a:tbl>
          </a:graphicData>
        </a:graphic>
      </p:graphicFrame>
      <p:sp>
        <p:nvSpPr>
          <p:cNvPr id="4" name="Text Placeholder 3">
            <a:extLst>
              <a:ext uri="{FF2B5EF4-FFF2-40B4-BE49-F238E27FC236}">
                <a16:creationId xmlns:a16="http://schemas.microsoft.com/office/drawing/2014/main" id="{1FAA319A-B550-424D-A6A7-99205A23E78B}"/>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406521717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0F52B-36F0-4F3B-9C6E-6CB6D9B2A822}"/>
              </a:ext>
            </a:extLst>
          </p:cNvPr>
          <p:cNvSpPr>
            <a:spLocks noGrp="1"/>
          </p:cNvSpPr>
          <p:nvPr>
            <p:ph type="title"/>
          </p:nvPr>
        </p:nvSpPr>
        <p:spPr/>
        <p:txBody>
          <a:bodyPr/>
          <a:lstStyle/>
          <a:p>
            <a:r>
              <a:rPr lang="de-DE"/>
              <a:t>Instagram Übersicht: Veröffentlichte Storys | comdirect - 6 of 13</a:t>
            </a:r>
            <a:endParaRPr lang="en-US"/>
          </a:p>
        </p:txBody>
      </p:sp>
      <p:graphicFrame>
        <p:nvGraphicFramePr>
          <p:cNvPr id="5" name="Table Placeholder 4">
            <a:extLst>
              <a:ext uri="{FF2B5EF4-FFF2-40B4-BE49-F238E27FC236}">
                <a16:creationId xmlns:a16="http://schemas.microsoft.com/office/drawing/2014/main" id="{2952280B-342F-4251-BEF3-BFB688D7A09B}"/>
              </a:ext>
            </a:extLst>
          </p:cNvPr>
          <p:cNvGraphicFramePr>
            <a:graphicFrameLocks noGrp="1"/>
          </p:cNvGraphicFramePr>
          <p:nvPr>
            <p:ph type="tbl" sz="quarter" idx="13"/>
            <p:extLst>
              <p:ext uri="{D42A27DB-BD31-4B8C-83A1-F6EECF244321}">
                <p14:modId xmlns:p14="http://schemas.microsoft.com/office/powerpoint/2010/main" val="3578926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6708800"/>
                    </a:ext>
                  </a:extLst>
                </a:gridCol>
                <a:gridCol w="1069847">
                  <a:extLst>
                    <a:ext uri="{9D8B030D-6E8A-4147-A177-3AD203B41FA5}">
                      <a16:colId xmlns:a16="http://schemas.microsoft.com/office/drawing/2014/main" val="1477146213"/>
                    </a:ext>
                  </a:extLst>
                </a:gridCol>
                <a:gridCol w="1481327">
                  <a:extLst>
                    <a:ext uri="{9D8B030D-6E8A-4147-A177-3AD203B41FA5}">
                      <a16:colId xmlns:a16="http://schemas.microsoft.com/office/drawing/2014/main" val="3399022026"/>
                    </a:ext>
                  </a:extLst>
                </a:gridCol>
                <a:gridCol w="493776">
                  <a:extLst>
                    <a:ext uri="{9D8B030D-6E8A-4147-A177-3AD203B41FA5}">
                      <a16:colId xmlns:a16="http://schemas.microsoft.com/office/drawing/2014/main" val="1055877153"/>
                    </a:ext>
                  </a:extLst>
                </a:gridCol>
                <a:gridCol w="493776">
                  <a:extLst>
                    <a:ext uri="{9D8B030D-6E8A-4147-A177-3AD203B41FA5}">
                      <a16:colId xmlns:a16="http://schemas.microsoft.com/office/drawing/2014/main" val="891350323"/>
                    </a:ext>
                  </a:extLst>
                </a:gridCol>
                <a:gridCol w="493776">
                  <a:extLst>
                    <a:ext uri="{9D8B030D-6E8A-4147-A177-3AD203B41FA5}">
                      <a16:colId xmlns:a16="http://schemas.microsoft.com/office/drawing/2014/main" val="2446153116"/>
                    </a:ext>
                  </a:extLst>
                </a:gridCol>
                <a:gridCol w="493776">
                  <a:extLst>
                    <a:ext uri="{9D8B030D-6E8A-4147-A177-3AD203B41FA5}">
                      <a16:colId xmlns:a16="http://schemas.microsoft.com/office/drawing/2014/main" val="345206198"/>
                    </a:ext>
                  </a:extLst>
                </a:gridCol>
                <a:gridCol w="493776">
                  <a:extLst>
                    <a:ext uri="{9D8B030D-6E8A-4147-A177-3AD203B41FA5}">
                      <a16:colId xmlns:a16="http://schemas.microsoft.com/office/drawing/2014/main" val="2930982072"/>
                    </a:ext>
                  </a:extLst>
                </a:gridCol>
                <a:gridCol w="493776">
                  <a:extLst>
                    <a:ext uri="{9D8B030D-6E8A-4147-A177-3AD203B41FA5}">
                      <a16:colId xmlns:a16="http://schemas.microsoft.com/office/drawing/2014/main" val="1229666532"/>
                    </a:ext>
                  </a:extLst>
                </a:gridCol>
                <a:gridCol w="493776">
                  <a:extLst>
                    <a:ext uri="{9D8B030D-6E8A-4147-A177-3AD203B41FA5}">
                      <a16:colId xmlns:a16="http://schemas.microsoft.com/office/drawing/2014/main" val="2002802987"/>
                    </a:ext>
                  </a:extLst>
                </a:gridCol>
                <a:gridCol w="493776">
                  <a:extLst>
                    <a:ext uri="{9D8B030D-6E8A-4147-A177-3AD203B41FA5}">
                      <a16:colId xmlns:a16="http://schemas.microsoft.com/office/drawing/2014/main" val="2863876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794723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- 2022-12-01 14:44:34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https://quintly-image-storage.s3.amazonaws.com/9b2e3760d1cbfa97df5450815d930402/2864e8a3f2a8ab5a9ac5f6909914cda3.jpg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0.7648 %</a:t>
                      </a:r>
                    </a:p>
                  </a:txBody>
                  <a:tcPr/>
                </a:tc>
                <a:extLst>
                  <a:ext uri="{0D108BD9-81ED-4DB2-BD59-A6C34878D82A}">
                    <a16:rowId xmlns:a16="http://schemas.microsoft.com/office/drawing/2014/main" val="4179166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- 2022-11-10 15:09:50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https://quintly-image-storage.s3.amazonaws.com/9b2e3760d1cbfa97df5450815d930402/0659aa3084ae59fbb2e593645ee300fd.jpg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Surf Kooperation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0.7569 %</a:t>
                      </a:r>
                    </a:p>
                  </a:txBody>
                  <a:tcPr/>
                </a:tc>
                <a:extLst>
                  <a:ext uri="{0D108BD9-81ED-4DB2-BD59-A6C34878D82A}">
                    <a16:rowId xmlns:a16="http://schemas.microsoft.com/office/drawing/2014/main" val="729475942"/>
                  </a:ext>
                </a:extLst>
              </a:tr>
            </a:tbl>
          </a:graphicData>
        </a:graphic>
      </p:graphicFrame>
      <p:sp>
        <p:nvSpPr>
          <p:cNvPr id="4" name="Text Placeholder 3">
            <a:extLst>
              <a:ext uri="{FF2B5EF4-FFF2-40B4-BE49-F238E27FC236}">
                <a16:creationId xmlns:a16="http://schemas.microsoft.com/office/drawing/2014/main" id="{08711118-87EB-41B4-83FD-BE1C3512E639}"/>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320129361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A0FC2-76C6-4C12-8764-F0A81484FDF4}"/>
              </a:ext>
            </a:extLst>
          </p:cNvPr>
          <p:cNvSpPr>
            <a:spLocks noGrp="1"/>
          </p:cNvSpPr>
          <p:nvPr>
            <p:ph type="title"/>
          </p:nvPr>
        </p:nvSpPr>
        <p:spPr/>
        <p:txBody>
          <a:bodyPr/>
          <a:lstStyle/>
          <a:p>
            <a:r>
              <a:rPr lang="de-DE"/>
              <a:t>Instagram Übersicht: Veröffentlichte Storys | comdirect - 7 of 13</a:t>
            </a:r>
            <a:endParaRPr lang="en-US"/>
          </a:p>
        </p:txBody>
      </p:sp>
      <p:graphicFrame>
        <p:nvGraphicFramePr>
          <p:cNvPr id="5" name="Table Placeholder 4">
            <a:extLst>
              <a:ext uri="{FF2B5EF4-FFF2-40B4-BE49-F238E27FC236}">
                <a16:creationId xmlns:a16="http://schemas.microsoft.com/office/drawing/2014/main" id="{5788C49B-C618-4D34-B879-9571518571DD}"/>
              </a:ext>
            </a:extLst>
          </p:cNvPr>
          <p:cNvGraphicFramePr>
            <a:graphicFrameLocks noGrp="1"/>
          </p:cNvGraphicFramePr>
          <p:nvPr>
            <p:ph type="tbl" sz="quarter" idx="13"/>
            <p:extLst>
              <p:ext uri="{D42A27DB-BD31-4B8C-83A1-F6EECF244321}">
                <p14:modId xmlns:p14="http://schemas.microsoft.com/office/powerpoint/2010/main" val="2019018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68876786"/>
                    </a:ext>
                  </a:extLst>
                </a:gridCol>
                <a:gridCol w="1069847">
                  <a:extLst>
                    <a:ext uri="{9D8B030D-6E8A-4147-A177-3AD203B41FA5}">
                      <a16:colId xmlns:a16="http://schemas.microsoft.com/office/drawing/2014/main" val="3976401562"/>
                    </a:ext>
                  </a:extLst>
                </a:gridCol>
                <a:gridCol w="1481327">
                  <a:extLst>
                    <a:ext uri="{9D8B030D-6E8A-4147-A177-3AD203B41FA5}">
                      <a16:colId xmlns:a16="http://schemas.microsoft.com/office/drawing/2014/main" val="1981021476"/>
                    </a:ext>
                  </a:extLst>
                </a:gridCol>
                <a:gridCol w="493776">
                  <a:extLst>
                    <a:ext uri="{9D8B030D-6E8A-4147-A177-3AD203B41FA5}">
                      <a16:colId xmlns:a16="http://schemas.microsoft.com/office/drawing/2014/main" val="358592937"/>
                    </a:ext>
                  </a:extLst>
                </a:gridCol>
                <a:gridCol w="493776">
                  <a:extLst>
                    <a:ext uri="{9D8B030D-6E8A-4147-A177-3AD203B41FA5}">
                      <a16:colId xmlns:a16="http://schemas.microsoft.com/office/drawing/2014/main" val="499157248"/>
                    </a:ext>
                  </a:extLst>
                </a:gridCol>
                <a:gridCol w="493776">
                  <a:extLst>
                    <a:ext uri="{9D8B030D-6E8A-4147-A177-3AD203B41FA5}">
                      <a16:colId xmlns:a16="http://schemas.microsoft.com/office/drawing/2014/main" val="1004893438"/>
                    </a:ext>
                  </a:extLst>
                </a:gridCol>
                <a:gridCol w="493776">
                  <a:extLst>
                    <a:ext uri="{9D8B030D-6E8A-4147-A177-3AD203B41FA5}">
                      <a16:colId xmlns:a16="http://schemas.microsoft.com/office/drawing/2014/main" val="2874669846"/>
                    </a:ext>
                  </a:extLst>
                </a:gridCol>
                <a:gridCol w="493776">
                  <a:extLst>
                    <a:ext uri="{9D8B030D-6E8A-4147-A177-3AD203B41FA5}">
                      <a16:colId xmlns:a16="http://schemas.microsoft.com/office/drawing/2014/main" val="709868147"/>
                    </a:ext>
                  </a:extLst>
                </a:gridCol>
                <a:gridCol w="493776">
                  <a:extLst>
                    <a:ext uri="{9D8B030D-6E8A-4147-A177-3AD203B41FA5}">
                      <a16:colId xmlns:a16="http://schemas.microsoft.com/office/drawing/2014/main" val="1184476308"/>
                    </a:ext>
                  </a:extLst>
                </a:gridCol>
                <a:gridCol w="493776">
                  <a:extLst>
                    <a:ext uri="{9D8B030D-6E8A-4147-A177-3AD203B41FA5}">
                      <a16:colId xmlns:a16="http://schemas.microsoft.com/office/drawing/2014/main" val="981990717"/>
                    </a:ext>
                  </a:extLst>
                </a:gridCol>
                <a:gridCol w="493776">
                  <a:extLst>
                    <a:ext uri="{9D8B030D-6E8A-4147-A177-3AD203B41FA5}">
                      <a16:colId xmlns:a16="http://schemas.microsoft.com/office/drawing/2014/main" val="4012930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262410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- 2022-11-28 10:27:21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https://quintly-image-storage.s3.amazonaws.com/9b2e3760d1cbfa97df5450815d930402/fa663ab6abe0da6c7ebf593ff0a884e0.jpg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0.7246 %</a:t>
                      </a:r>
                    </a:p>
                  </a:txBody>
                  <a:tcPr/>
                </a:tc>
                <a:extLst>
                  <a:ext uri="{0D108BD9-81ED-4DB2-BD59-A6C34878D82A}">
                    <a16:rowId xmlns:a16="http://schemas.microsoft.com/office/drawing/2014/main" val="926104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- 2022-10-24 14:39:40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https://quintly-image-storage.s3.amazonaws.com/9b2e3760d1cbfa97df5450815d930402/f94710a03d2c68ec052f01eb0a0b17eb.jpg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Einzelpost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0.7149 %</a:t>
                      </a:r>
                    </a:p>
                  </a:txBody>
                  <a:tcPr/>
                </a:tc>
                <a:extLst>
                  <a:ext uri="{0D108BD9-81ED-4DB2-BD59-A6C34878D82A}">
                    <a16:rowId xmlns:a16="http://schemas.microsoft.com/office/drawing/2014/main" val="91512521"/>
                  </a:ext>
                </a:extLst>
              </a:tr>
            </a:tbl>
          </a:graphicData>
        </a:graphic>
      </p:graphicFrame>
      <p:sp>
        <p:nvSpPr>
          <p:cNvPr id="4" name="Text Placeholder 3">
            <a:extLst>
              <a:ext uri="{FF2B5EF4-FFF2-40B4-BE49-F238E27FC236}">
                <a16:creationId xmlns:a16="http://schemas.microsoft.com/office/drawing/2014/main" id="{43AF8354-D9E2-4F77-A636-382568A36508}"/>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48193096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6F476-A571-4339-AF0B-C2B3CF11DDAD}"/>
              </a:ext>
            </a:extLst>
          </p:cNvPr>
          <p:cNvSpPr>
            <a:spLocks noGrp="1"/>
          </p:cNvSpPr>
          <p:nvPr>
            <p:ph type="title"/>
          </p:nvPr>
        </p:nvSpPr>
        <p:spPr/>
        <p:txBody>
          <a:bodyPr/>
          <a:lstStyle/>
          <a:p>
            <a:r>
              <a:rPr lang="de-DE"/>
              <a:t>Instagram Übersicht: Veröffentlichte Storys | comdirect - 8 of 13</a:t>
            </a:r>
            <a:endParaRPr lang="en-US"/>
          </a:p>
        </p:txBody>
      </p:sp>
      <p:graphicFrame>
        <p:nvGraphicFramePr>
          <p:cNvPr id="5" name="Table Placeholder 4">
            <a:extLst>
              <a:ext uri="{FF2B5EF4-FFF2-40B4-BE49-F238E27FC236}">
                <a16:creationId xmlns:a16="http://schemas.microsoft.com/office/drawing/2014/main" id="{1EF9D087-B693-4877-8F4B-105E43CFCE69}"/>
              </a:ext>
            </a:extLst>
          </p:cNvPr>
          <p:cNvGraphicFramePr>
            <a:graphicFrameLocks noGrp="1"/>
          </p:cNvGraphicFramePr>
          <p:nvPr>
            <p:ph type="tbl" sz="quarter" idx="13"/>
            <p:extLst>
              <p:ext uri="{D42A27DB-BD31-4B8C-83A1-F6EECF244321}">
                <p14:modId xmlns:p14="http://schemas.microsoft.com/office/powerpoint/2010/main" val="2282847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859305531"/>
                    </a:ext>
                  </a:extLst>
                </a:gridCol>
                <a:gridCol w="1069847">
                  <a:extLst>
                    <a:ext uri="{9D8B030D-6E8A-4147-A177-3AD203B41FA5}">
                      <a16:colId xmlns:a16="http://schemas.microsoft.com/office/drawing/2014/main" val="2301330318"/>
                    </a:ext>
                  </a:extLst>
                </a:gridCol>
                <a:gridCol w="1481327">
                  <a:extLst>
                    <a:ext uri="{9D8B030D-6E8A-4147-A177-3AD203B41FA5}">
                      <a16:colId xmlns:a16="http://schemas.microsoft.com/office/drawing/2014/main" val="1442923171"/>
                    </a:ext>
                  </a:extLst>
                </a:gridCol>
                <a:gridCol w="493776">
                  <a:extLst>
                    <a:ext uri="{9D8B030D-6E8A-4147-A177-3AD203B41FA5}">
                      <a16:colId xmlns:a16="http://schemas.microsoft.com/office/drawing/2014/main" val="2786305859"/>
                    </a:ext>
                  </a:extLst>
                </a:gridCol>
                <a:gridCol w="493776">
                  <a:extLst>
                    <a:ext uri="{9D8B030D-6E8A-4147-A177-3AD203B41FA5}">
                      <a16:colId xmlns:a16="http://schemas.microsoft.com/office/drawing/2014/main" val="1355577904"/>
                    </a:ext>
                  </a:extLst>
                </a:gridCol>
                <a:gridCol w="493776">
                  <a:extLst>
                    <a:ext uri="{9D8B030D-6E8A-4147-A177-3AD203B41FA5}">
                      <a16:colId xmlns:a16="http://schemas.microsoft.com/office/drawing/2014/main" val="3407250358"/>
                    </a:ext>
                  </a:extLst>
                </a:gridCol>
                <a:gridCol w="493776">
                  <a:extLst>
                    <a:ext uri="{9D8B030D-6E8A-4147-A177-3AD203B41FA5}">
                      <a16:colId xmlns:a16="http://schemas.microsoft.com/office/drawing/2014/main" val="1757283669"/>
                    </a:ext>
                  </a:extLst>
                </a:gridCol>
                <a:gridCol w="493776">
                  <a:extLst>
                    <a:ext uri="{9D8B030D-6E8A-4147-A177-3AD203B41FA5}">
                      <a16:colId xmlns:a16="http://schemas.microsoft.com/office/drawing/2014/main" val="1439769196"/>
                    </a:ext>
                  </a:extLst>
                </a:gridCol>
                <a:gridCol w="493776">
                  <a:extLst>
                    <a:ext uri="{9D8B030D-6E8A-4147-A177-3AD203B41FA5}">
                      <a16:colId xmlns:a16="http://schemas.microsoft.com/office/drawing/2014/main" val="2017930376"/>
                    </a:ext>
                  </a:extLst>
                </a:gridCol>
                <a:gridCol w="493776">
                  <a:extLst>
                    <a:ext uri="{9D8B030D-6E8A-4147-A177-3AD203B41FA5}">
                      <a16:colId xmlns:a16="http://schemas.microsoft.com/office/drawing/2014/main" val="1705976582"/>
                    </a:ext>
                  </a:extLst>
                </a:gridCol>
                <a:gridCol w="493776">
                  <a:extLst>
                    <a:ext uri="{9D8B030D-6E8A-4147-A177-3AD203B41FA5}">
                      <a16:colId xmlns:a16="http://schemas.microsoft.com/office/drawing/2014/main" val="369900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548327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- 2022-10-12 15:24:11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https://quintly-image-storage.s3.amazonaws.com/9b2e3760d1cbfa97df5450815d930402/6002591f990a28759f970eee13e6ee4b.jpg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this or that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0.7436 %</a:t>
                      </a:r>
                    </a:p>
                  </a:txBody>
                  <a:tcPr/>
                </a:tc>
                <a:extLst>
                  <a:ext uri="{0D108BD9-81ED-4DB2-BD59-A6C34878D82A}">
                    <a16:rowId xmlns:a16="http://schemas.microsoft.com/office/drawing/2014/main" val="544461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- 2022-10-28 09:49:17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https://quintly-image-storage.s3.amazonaws.com/9b2e3760d1cbfa97df5450815d930402/f7f126470132f7f04342989344199aa8.jpg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Einzelpost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0.7928 %</a:t>
                      </a:r>
                    </a:p>
                  </a:txBody>
                  <a:tcPr/>
                </a:tc>
                <a:extLst>
                  <a:ext uri="{0D108BD9-81ED-4DB2-BD59-A6C34878D82A}">
                    <a16:rowId xmlns:a16="http://schemas.microsoft.com/office/drawing/2014/main" val="964903153"/>
                  </a:ext>
                </a:extLst>
              </a:tr>
            </a:tbl>
          </a:graphicData>
        </a:graphic>
      </p:graphicFrame>
      <p:sp>
        <p:nvSpPr>
          <p:cNvPr id="4" name="Text Placeholder 3">
            <a:extLst>
              <a:ext uri="{FF2B5EF4-FFF2-40B4-BE49-F238E27FC236}">
                <a16:creationId xmlns:a16="http://schemas.microsoft.com/office/drawing/2014/main" id="{AFAC6DDC-D7B2-417D-A022-11A93983A9AC}"/>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273007649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35F44-28DD-4FA9-96B9-2751C785D7B2}"/>
              </a:ext>
            </a:extLst>
          </p:cNvPr>
          <p:cNvSpPr>
            <a:spLocks noGrp="1"/>
          </p:cNvSpPr>
          <p:nvPr>
            <p:ph type="title"/>
          </p:nvPr>
        </p:nvSpPr>
        <p:spPr/>
        <p:txBody>
          <a:bodyPr/>
          <a:lstStyle/>
          <a:p>
            <a:r>
              <a:rPr lang="de-DE"/>
              <a:t>Instagram Übersicht: Veröffentlichte Storys | comdirect - 9 of 13</a:t>
            </a:r>
            <a:endParaRPr lang="en-US"/>
          </a:p>
        </p:txBody>
      </p:sp>
      <p:graphicFrame>
        <p:nvGraphicFramePr>
          <p:cNvPr id="5" name="Table Placeholder 4">
            <a:extLst>
              <a:ext uri="{FF2B5EF4-FFF2-40B4-BE49-F238E27FC236}">
                <a16:creationId xmlns:a16="http://schemas.microsoft.com/office/drawing/2014/main" id="{444F84A6-CE63-44D0-ACA6-3DB884BD66D4}"/>
              </a:ext>
            </a:extLst>
          </p:cNvPr>
          <p:cNvGraphicFramePr>
            <a:graphicFrameLocks noGrp="1"/>
          </p:cNvGraphicFramePr>
          <p:nvPr>
            <p:ph type="tbl" sz="quarter" idx="13"/>
            <p:extLst>
              <p:ext uri="{D42A27DB-BD31-4B8C-83A1-F6EECF244321}">
                <p14:modId xmlns:p14="http://schemas.microsoft.com/office/powerpoint/2010/main" val="694193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265973259"/>
                    </a:ext>
                  </a:extLst>
                </a:gridCol>
                <a:gridCol w="1069847">
                  <a:extLst>
                    <a:ext uri="{9D8B030D-6E8A-4147-A177-3AD203B41FA5}">
                      <a16:colId xmlns:a16="http://schemas.microsoft.com/office/drawing/2014/main" val="2839912457"/>
                    </a:ext>
                  </a:extLst>
                </a:gridCol>
                <a:gridCol w="1481327">
                  <a:extLst>
                    <a:ext uri="{9D8B030D-6E8A-4147-A177-3AD203B41FA5}">
                      <a16:colId xmlns:a16="http://schemas.microsoft.com/office/drawing/2014/main" val="569622560"/>
                    </a:ext>
                  </a:extLst>
                </a:gridCol>
                <a:gridCol w="493776">
                  <a:extLst>
                    <a:ext uri="{9D8B030D-6E8A-4147-A177-3AD203B41FA5}">
                      <a16:colId xmlns:a16="http://schemas.microsoft.com/office/drawing/2014/main" val="1678303051"/>
                    </a:ext>
                  </a:extLst>
                </a:gridCol>
                <a:gridCol w="493776">
                  <a:extLst>
                    <a:ext uri="{9D8B030D-6E8A-4147-A177-3AD203B41FA5}">
                      <a16:colId xmlns:a16="http://schemas.microsoft.com/office/drawing/2014/main" val="3430475807"/>
                    </a:ext>
                  </a:extLst>
                </a:gridCol>
                <a:gridCol w="493776">
                  <a:extLst>
                    <a:ext uri="{9D8B030D-6E8A-4147-A177-3AD203B41FA5}">
                      <a16:colId xmlns:a16="http://schemas.microsoft.com/office/drawing/2014/main" val="3701703648"/>
                    </a:ext>
                  </a:extLst>
                </a:gridCol>
                <a:gridCol w="493776">
                  <a:extLst>
                    <a:ext uri="{9D8B030D-6E8A-4147-A177-3AD203B41FA5}">
                      <a16:colId xmlns:a16="http://schemas.microsoft.com/office/drawing/2014/main" val="2036096495"/>
                    </a:ext>
                  </a:extLst>
                </a:gridCol>
                <a:gridCol w="493776">
                  <a:extLst>
                    <a:ext uri="{9D8B030D-6E8A-4147-A177-3AD203B41FA5}">
                      <a16:colId xmlns:a16="http://schemas.microsoft.com/office/drawing/2014/main" val="1906591163"/>
                    </a:ext>
                  </a:extLst>
                </a:gridCol>
                <a:gridCol w="493776">
                  <a:extLst>
                    <a:ext uri="{9D8B030D-6E8A-4147-A177-3AD203B41FA5}">
                      <a16:colId xmlns:a16="http://schemas.microsoft.com/office/drawing/2014/main" val="1723515120"/>
                    </a:ext>
                  </a:extLst>
                </a:gridCol>
                <a:gridCol w="493776">
                  <a:extLst>
                    <a:ext uri="{9D8B030D-6E8A-4147-A177-3AD203B41FA5}">
                      <a16:colId xmlns:a16="http://schemas.microsoft.com/office/drawing/2014/main" val="1416567931"/>
                    </a:ext>
                  </a:extLst>
                </a:gridCol>
                <a:gridCol w="493776">
                  <a:extLst>
                    <a:ext uri="{9D8B030D-6E8A-4147-A177-3AD203B41FA5}">
                      <a16:colId xmlns:a16="http://schemas.microsoft.com/office/drawing/2014/main" val="2707431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055066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- 2022-01-14 15:52:23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https://quintly-image-storage.s3.amazonaws.com/9b2e3760d1cbfa97df5450815d930402/1efffde5c4fe5ef8da651ddd0170a8ad.jpg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Cominvest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0.7469 %</a:t>
                      </a:r>
                    </a:p>
                  </a:txBody>
                  <a:tcPr/>
                </a:tc>
                <a:extLst>
                  <a:ext uri="{0D108BD9-81ED-4DB2-BD59-A6C34878D82A}">
                    <a16:rowId xmlns:a16="http://schemas.microsoft.com/office/drawing/2014/main" val="3102561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- 2022-01-07 15:39:47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https://quintly-image-storage.s3.amazonaws.com/9b2e3760d1cbfa97df5450815d930402/a4088512f87df107167c9d754584aaf7.jpg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Fact or Fake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0.9988 %</a:t>
                      </a:r>
                    </a:p>
                  </a:txBody>
                  <a:tcPr/>
                </a:tc>
                <a:extLst>
                  <a:ext uri="{0D108BD9-81ED-4DB2-BD59-A6C34878D82A}">
                    <a16:rowId xmlns:a16="http://schemas.microsoft.com/office/drawing/2014/main" val="4230937771"/>
                  </a:ext>
                </a:extLst>
              </a:tr>
            </a:tbl>
          </a:graphicData>
        </a:graphic>
      </p:graphicFrame>
      <p:sp>
        <p:nvSpPr>
          <p:cNvPr id="4" name="Text Placeholder 3">
            <a:extLst>
              <a:ext uri="{FF2B5EF4-FFF2-40B4-BE49-F238E27FC236}">
                <a16:creationId xmlns:a16="http://schemas.microsoft.com/office/drawing/2014/main" id="{2BAB5A8F-59AB-47D6-B634-F030EF35F5EB}"/>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17618072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4384F-E243-40EF-8861-D9217144F5C9}"/>
              </a:ext>
            </a:extLst>
          </p:cNvPr>
          <p:cNvSpPr>
            <a:spLocks noGrp="1"/>
          </p:cNvSpPr>
          <p:nvPr>
            <p:ph type="title"/>
          </p:nvPr>
        </p:nvSpPr>
        <p:spPr/>
        <p:txBody>
          <a:bodyPr/>
          <a:lstStyle/>
          <a:p>
            <a:r>
              <a:rPr lang="de-DE"/>
              <a:t>Instagram Übersicht: Veröffentlichte Storys | comdirect - 10 of 13</a:t>
            </a:r>
            <a:endParaRPr lang="en-US"/>
          </a:p>
        </p:txBody>
      </p:sp>
      <p:graphicFrame>
        <p:nvGraphicFramePr>
          <p:cNvPr id="5" name="Table Placeholder 4">
            <a:extLst>
              <a:ext uri="{FF2B5EF4-FFF2-40B4-BE49-F238E27FC236}">
                <a16:creationId xmlns:a16="http://schemas.microsoft.com/office/drawing/2014/main" id="{1AC1735C-7505-47B1-9A77-3D7202EA8A05}"/>
              </a:ext>
            </a:extLst>
          </p:cNvPr>
          <p:cNvGraphicFramePr>
            <a:graphicFrameLocks noGrp="1"/>
          </p:cNvGraphicFramePr>
          <p:nvPr>
            <p:ph type="tbl" sz="quarter" idx="13"/>
            <p:extLst>
              <p:ext uri="{D42A27DB-BD31-4B8C-83A1-F6EECF244321}">
                <p14:modId xmlns:p14="http://schemas.microsoft.com/office/powerpoint/2010/main" val="3699477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49215624"/>
                    </a:ext>
                  </a:extLst>
                </a:gridCol>
                <a:gridCol w="1069847">
                  <a:extLst>
                    <a:ext uri="{9D8B030D-6E8A-4147-A177-3AD203B41FA5}">
                      <a16:colId xmlns:a16="http://schemas.microsoft.com/office/drawing/2014/main" val="676577361"/>
                    </a:ext>
                  </a:extLst>
                </a:gridCol>
                <a:gridCol w="1481327">
                  <a:extLst>
                    <a:ext uri="{9D8B030D-6E8A-4147-A177-3AD203B41FA5}">
                      <a16:colId xmlns:a16="http://schemas.microsoft.com/office/drawing/2014/main" val="2084018542"/>
                    </a:ext>
                  </a:extLst>
                </a:gridCol>
                <a:gridCol w="493776">
                  <a:extLst>
                    <a:ext uri="{9D8B030D-6E8A-4147-A177-3AD203B41FA5}">
                      <a16:colId xmlns:a16="http://schemas.microsoft.com/office/drawing/2014/main" val="2081404840"/>
                    </a:ext>
                  </a:extLst>
                </a:gridCol>
                <a:gridCol w="493776">
                  <a:extLst>
                    <a:ext uri="{9D8B030D-6E8A-4147-A177-3AD203B41FA5}">
                      <a16:colId xmlns:a16="http://schemas.microsoft.com/office/drawing/2014/main" val="2332603534"/>
                    </a:ext>
                  </a:extLst>
                </a:gridCol>
                <a:gridCol w="493776">
                  <a:extLst>
                    <a:ext uri="{9D8B030D-6E8A-4147-A177-3AD203B41FA5}">
                      <a16:colId xmlns:a16="http://schemas.microsoft.com/office/drawing/2014/main" val="2981666983"/>
                    </a:ext>
                  </a:extLst>
                </a:gridCol>
                <a:gridCol w="493776">
                  <a:extLst>
                    <a:ext uri="{9D8B030D-6E8A-4147-A177-3AD203B41FA5}">
                      <a16:colId xmlns:a16="http://schemas.microsoft.com/office/drawing/2014/main" val="4001716744"/>
                    </a:ext>
                  </a:extLst>
                </a:gridCol>
                <a:gridCol w="493776">
                  <a:extLst>
                    <a:ext uri="{9D8B030D-6E8A-4147-A177-3AD203B41FA5}">
                      <a16:colId xmlns:a16="http://schemas.microsoft.com/office/drawing/2014/main" val="1948481473"/>
                    </a:ext>
                  </a:extLst>
                </a:gridCol>
                <a:gridCol w="493776">
                  <a:extLst>
                    <a:ext uri="{9D8B030D-6E8A-4147-A177-3AD203B41FA5}">
                      <a16:colId xmlns:a16="http://schemas.microsoft.com/office/drawing/2014/main" val="2784047347"/>
                    </a:ext>
                  </a:extLst>
                </a:gridCol>
                <a:gridCol w="493776">
                  <a:extLst>
                    <a:ext uri="{9D8B030D-6E8A-4147-A177-3AD203B41FA5}">
                      <a16:colId xmlns:a16="http://schemas.microsoft.com/office/drawing/2014/main" val="583849876"/>
                    </a:ext>
                  </a:extLst>
                </a:gridCol>
                <a:gridCol w="493776">
                  <a:extLst>
                    <a:ext uri="{9D8B030D-6E8A-4147-A177-3AD203B41FA5}">
                      <a16:colId xmlns:a16="http://schemas.microsoft.com/office/drawing/2014/main" val="832289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506143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- 2022-03-18 15:17:27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https://quintly-image-storage.s3.amazonaws.com/9b2e3760d1cbfa97df5450815d930402/d1b628bcc4f273821ef4766c65397798.jpg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Einzelpost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0.7915 %</a:t>
                      </a:r>
                    </a:p>
                  </a:txBody>
                  <a:tcPr/>
                </a:tc>
                <a:extLst>
                  <a:ext uri="{0D108BD9-81ED-4DB2-BD59-A6C34878D82A}">
                    <a16:rowId xmlns:a16="http://schemas.microsoft.com/office/drawing/2014/main" val="1166851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- 2022-02-11 15:21:47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https://quintly-image-storage.s3.amazonaws.com/9b2e3760d1cbfa97df5450815d930402/8a6caf9c9fc786ed2d42a40fbcbf9178.jpg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Fact or Fake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0.9369 %</a:t>
                      </a:r>
                    </a:p>
                  </a:txBody>
                  <a:tcPr/>
                </a:tc>
                <a:extLst>
                  <a:ext uri="{0D108BD9-81ED-4DB2-BD59-A6C34878D82A}">
                    <a16:rowId xmlns:a16="http://schemas.microsoft.com/office/drawing/2014/main" val="2361195897"/>
                  </a:ext>
                </a:extLst>
              </a:tr>
            </a:tbl>
          </a:graphicData>
        </a:graphic>
      </p:graphicFrame>
      <p:sp>
        <p:nvSpPr>
          <p:cNvPr id="4" name="Text Placeholder 3">
            <a:extLst>
              <a:ext uri="{FF2B5EF4-FFF2-40B4-BE49-F238E27FC236}">
                <a16:creationId xmlns:a16="http://schemas.microsoft.com/office/drawing/2014/main" id="{9C381D28-54EE-4350-8098-4D325F8C6926}"/>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211148343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3FA64-091A-4615-BA99-FE51F774220C}"/>
              </a:ext>
            </a:extLst>
          </p:cNvPr>
          <p:cNvSpPr>
            <a:spLocks noGrp="1"/>
          </p:cNvSpPr>
          <p:nvPr>
            <p:ph type="title"/>
          </p:nvPr>
        </p:nvSpPr>
        <p:spPr/>
        <p:txBody>
          <a:bodyPr/>
          <a:lstStyle/>
          <a:p>
            <a:r>
              <a:rPr lang="de-DE"/>
              <a:t>Instagram Übersicht: Veröffentlichte Storys | comdirect - 11 of 13</a:t>
            </a:r>
            <a:endParaRPr lang="en-US"/>
          </a:p>
        </p:txBody>
      </p:sp>
      <p:graphicFrame>
        <p:nvGraphicFramePr>
          <p:cNvPr id="5" name="Table Placeholder 4">
            <a:extLst>
              <a:ext uri="{FF2B5EF4-FFF2-40B4-BE49-F238E27FC236}">
                <a16:creationId xmlns:a16="http://schemas.microsoft.com/office/drawing/2014/main" id="{F1B22335-69F9-408A-B8CE-565E935D95AC}"/>
              </a:ext>
            </a:extLst>
          </p:cNvPr>
          <p:cNvGraphicFramePr>
            <a:graphicFrameLocks noGrp="1"/>
          </p:cNvGraphicFramePr>
          <p:nvPr>
            <p:ph type="tbl" sz="quarter" idx="13"/>
            <p:extLst>
              <p:ext uri="{D42A27DB-BD31-4B8C-83A1-F6EECF244321}">
                <p14:modId xmlns:p14="http://schemas.microsoft.com/office/powerpoint/2010/main" val="1916306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16994509"/>
                    </a:ext>
                  </a:extLst>
                </a:gridCol>
                <a:gridCol w="1069847">
                  <a:extLst>
                    <a:ext uri="{9D8B030D-6E8A-4147-A177-3AD203B41FA5}">
                      <a16:colId xmlns:a16="http://schemas.microsoft.com/office/drawing/2014/main" val="1791928297"/>
                    </a:ext>
                  </a:extLst>
                </a:gridCol>
                <a:gridCol w="1481327">
                  <a:extLst>
                    <a:ext uri="{9D8B030D-6E8A-4147-A177-3AD203B41FA5}">
                      <a16:colId xmlns:a16="http://schemas.microsoft.com/office/drawing/2014/main" val="288691198"/>
                    </a:ext>
                  </a:extLst>
                </a:gridCol>
                <a:gridCol w="493776">
                  <a:extLst>
                    <a:ext uri="{9D8B030D-6E8A-4147-A177-3AD203B41FA5}">
                      <a16:colId xmlns:a16="http://schemas.microsoft.com/office/drawing/2014/main" val="1849077719"/>
                    </a:ext>
                  </a:extLst>
                </a:gridCol>
                <a:gridCol w="493776">
                  <a:extLst>
                    <a:ext uri="{9D8B030D-6E8A-4147-A177-3AD203B41FA5}">
                      <a16:colId xmlns:a16="http://schemas.microsoft.com/office/drawing/2014/main" val="665698589"/>
                    </a:ext>
                  </a:extLst>
                </a:gridCol>
                <a:gridCol w="493776">
                  <a:extLst>
                    <a:ext uri="{9D8B030D-6E8A-4147-A177-3AD203B41FA5}">
                      <a16:colId xmlns:a16="http://schemas.microsoft.com/office/drawing/2014/main" val="3146896942"/>
                    </a:ext>
                  </a:extLst>
                </a:gridCol>
                <a:gridCol w="493776">
                  <a:extLst>
                    <a:ext uri="{9D8B030D-6E8A-4147-A177-3AD203B41FA5}">
                      <a16:colId xmlns:a16="http://schemas.microsoft.com/office/drawing/2014/main" val="2697060872"/>
                    </a:ext>
                  </a:extLst>
                </a:gridCol>
                <a:gridCol w="493776">
                  <a:extLst>
                    <a:ext uri="{9D8B030D-6E8A-4147-A177-3AD203B41FA5}">
                      <a16:colId xmlns:a16="http://schemas.microsoft.com/office/drawing/2014/main" val="2014603850"/>
                    </a:ext>
                  </a:extLst>
                </a:gridCol>
                <a:gridCol w="493776">
                  <a:extLst>
                    <a:ext uri="{9D8B030D-6E8A-4147-A177-3AD203B41FA5}">
                      <a16:colId xmlns:a16="http://schemas.microsoft.com/office/drawing/2014/main" val="97489494"/>
                    </a:ext>
                  </a:extLst>
                </a:gridCol>
                <a:gridCol w="493776">
                  <a:extLst>
                    <a:ext uri="{9D8B030D-6E8A-4147-A177-3AD203B41FA5}">
                      <a16:colId xmlns:a16="http://schemas.microsoft.com/office/drawing/2014/main" val="995914319"/>
                    </a:ext>
                  </a:extLst>
                </a:gridCol>
                <a:gridCol w="493776">
                  <a:extLst>
                    <a:ext uri="{9D8B030D-6E8A-4147-A177-3AD203B41FA5}">
                      <a16:colId xmlns:a16="http://schemas.microsoft.com/office/drawing/2014/main" val="2404402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797488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- 2022-01-26 14:47:28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https://quintly-image-storage.s3.amazonaws.com/9b2e3760d1cbfa97df5450815d930402/f29544c5e70d75f9193ef86dac632cd9.jpg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Fact or Fake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0.9238 %</a:t>
                      </a:r>
                    </a:p>
                  </a:txBody>
                  <a:tcPr/>
                </a:tc>
                <a:extLst>
                  <a:ext uri="{0D108BD9-81ED-4DB2-BD59-A6C34878D82A}">
                    <a16:rowId xmlns:a16="http://schemas.microsoft.com/office/drawing/2014/main" val="304946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- 2022-03-04 11:47:46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https://quintly-image-storage.s3.amazonaws.com/9b2e3760d1cbfa97df5450815d930402/d0bc556385e4b348bd08c82b31112117.jpg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Einzelpost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0.7448 %</a:t>
                      </a:r>
                    </a:p>
                  </a:txBody>
                  <a:tcPr/>
                </a:tc>
                <a:extLst>
                  <a:ext uri="{0D108BD9-81ED-4DB2-BD59-A6C34878D82A}">
                    <a16:rowId xmlns:a16="http://schemas.microsoft.com/office/drawing/2014/main" val="846611593"/>
                  </a:ext>
                </a:extLst>
              </a:tr>
            </a:tbl>
          </a:graphicData>
        </a:graphic>
      </p:graphicFrame>
      <p:sp>
        <p:nvSpPr>
          <p:cNvPr id="4" name="Text Placeholder 3">
            <a:extLst>
              <a:ext uri="{FF2B5EF4-FFF2-40B4-BE49-F238E27FC236}">
                <a16:creationId xmlns:a16="http://schemas.microsoft.com/office/drawing/2014/main" id="{8FED362F-0654-466A-BF47-B00E99F2575D}"/>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190860565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026FF-45CD-4875-BF0C-ED55AFA9D972}"/>
              </a:ext>
            </a:extLst>
          </p:cNvPr>
          <p:cNvSpPr>
            <a:spLocks noGrp="1"/>
          </p:cNvSpPr>
          <p:nvPr>
            <p:ph type="title"/>
          </p:nvPr>
        </p:nvSpPr>
        <p:spPr/>
        <p:txBody>
          <a:bodyPr/>
          <a:lstStyle/>
          <a:p>
            <a:r>
              <a:rPr lang="de-DE"/>
              <a:t>Instagram Übersicht: Veröffentlichte Storys | comdirect - 12 of 13</a:t>
            </a:r>
            <a:endParaRPr lang="en-US"/>
          </a:p>
        </p:txBody>
      </p:sp>
      <p:graphicFrame>
        <p:nvGraphicFramePr>
          <p:cNvPr id="5" name="Table Placeholder 4">
            <a:extLst>
              <a:ext uri="{FF2B5EF4-FFF2-40B4-BE49-F238E27FC236}">
                <a16:creationId xmlns:a16="http://schemas.microsoft.com/office/drawing/2014/main" id="{2886CB94-1E02-4A2D-8D64-524C25C87E21}"/>
              </a:ext>
            </a:extLst>
          </p:cNvPr>
          <p:cNvGraphicFramePr>
            <a:graphicFrameLocks noGrp="1"/>
          </p:cNvGraphicFramePr>
          <p:nvPr>
            <p:ph type="tbl" sz="quarter" idx="13"/>
            <p:extLst>
              <p:ext uri="{D42A27DB-BD31-4B8C-83A1-F6EECF244321}">
                <p14:modId xmlns:p14="http://schemas.microsoft.com/office/powerpoint/2010/main" val="1089671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240574587"/>
                    </a:ext>
                  </a:extLst>
                </a:gridCol>
                <a:gridCol w="1069847">
                  <a:extLst>
                    <a:ext uri="{9D8B030D-6E8A-4147-A177-3AD203B41FA5}">
                      <a16:colId xmlns:a16="http://schemas.microsoft.com/office/drawing/2014/main" val="1653897988"/>
                    </a:ext>
                  </a:extLst>
                </a:gridCol>
                <a:gridCol w="1481327">
                  <a:extLst>
                    <a:ext uri="{9D8B030D-6E8A-4147-A177-3AD203B41FA5}">
                      <a16:colId xmlns:a16="http://schemas.microsoft.com/office/drawing/2014/main" val="930889738"/>
                    </a:ext>
                  </a:extLst>
                </a:gridCol>
                <a:gridCol w="493776">
                  <a:extLst>
                    <a:ext uri="{9D8B030D-6E8A-4147-A177-3AD203B41FA5}">
                      <a16:colId xmlns:a16="http://schemas.microsoft.com/office/drawing/2014/main" val="761508479"/>
                    </a:ext>
                  </a:extLst>
                </a:gridCol>
                <a:gridCol w="493776">
                  <a:extLst>
                    <a:ext uri="{9D8B030D-6E8A-4147-A177-3AD203B41FA5}">
                      <a16:colId xmlns:a16="http://schemas.microsoft.com/office/drawing/2014/main" val="1271542228"/>
                    </a:ext>
                  </a:extLst>
                </a:gridCol>
                <a:gridCol w="493776">
                  <a:extLst>
                    <a:ext uri="{9D8B030D-6E8A-4147-A177-3AD203B41FA5}">
                      <a16:colId xmlns:a16="http://schemas.microsoft.com/office/drawing/2014/main" val="3870532487"/>
                    </a:ext>
                  </a:extLst>
                </a:gridCol>
                <a:gridCol w="493776">
                  <a:extLst>
                    <a:ext uri="{9D8B030D-6E8A-4147-A177-3AD203B41FA5}">
                      <a16:colId xmlns:a16="http://schemas.microsoft.com/office/drawing/2014/main" val="1098448243"/>
                    </a:ext>
                  </a:extLst>
                </a:gridCol>
                <a:gridCol w="493776">
                  <a:extLst>
                    <a:ext uri="{9D8B030D-6E8A-4147-A177-3AD203B41FA5}">
                      <a16:colId xmlns:a16="http://schemas.microsoft.com/office/drawing/2014/main" val="1485673734"/>
                    </a:ext>
                  </a:extLst>
                </a:gridCol>
                <a:gridCol w="493776">
                  <a:extLst>
                    <a:ext uri="{9D8B030D-6E8A-4147-A177-3AD203B41FA5}">
                      <a16:colId xmlns:a16="http://schemas.microsoft.com/office/drawing/2014/main" val="926748646"/>
                    </a:ext>
                  </a:extLst>
                </a:gridCol>
                <a:gridCol w="493776">
                  <a:extLst>
                    <a:ext uri="{9D8B030D-6E8A-4147-A177-3AD203B41FA5}">
                      <a16:colId xmlns:a16="http://schemas.microsoft.com/office/drawing/2014/main" val="2093205502"/>
                    </a:ext>
                  </a:extLst>
                </a:gridCol>
                <a:gridCol w="493776">
                  <a:extLst>
                    <a:ext uri="{9D8B030D-6E8A-4147-A177-3AD203B41FA5}">
                      <a16:colId xmlns:a16="http://schemas.microsoft.com/office/drawing/2014/main" val="2843099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5441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- 2022-07-11 13:05:58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https://quintly-image-storage.s3.amazonaws.com/9b2e3760d1cbfa97df5450815d930402/0e3c43f4db04d305fa9114af038fb268.jpg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this or that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0.7207 %</a:t>
                      </a:r>
                    </a:p>
                  </a:txBody>
                  <a:tcPr/>
                </a:tc>
                <a:extLst>
                  <a:ext uri="{0D108BD9-81ED-4DB2-BD59-A6C34878D82A}">
                    <a16:rowId xmlns:a16="http://schemas.microsoft.com/office/drawing/2014/main" val="266590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- 2022-02-07 10:26:59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https://quintly-image-storage.s3.amazonaws.com/9b2e3760d1cbfa97df5450815d930402/6ad1dd8129d99d9fc5aee3dd07dc1af2.jpg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0.7187 %</a:t>
                      </a:r>
                    </a:p>
                  </a:txBody>
                  <a:tcPr/>
                </a:tc>
                <a:extLst>
                  <a:ext uri="{0D108BD9-81ED-4DB2-BD59-A6C34878D82A}">
                    <a16:rowId xmlns:a16="http://schemas.microsoft.com/office/drawing/2014/main" val="1600125441"/>
                  </a:ext>
                </a:extLst>
              </a:tr>
            </a:tbl>
          </a:graphicData>
        </a:graphic>
      </p:graphicFrame>
      <p:sp>
        <p:nvSpPr>
          <p:cNvPr id="4" name="Text Placeholder 3">
            <a:extLst>
              <a:ext uri="{FF2B5EF4-FFF2-40B4-BE49-F238E27FC236}">
                <a16:creationId xmlns:a16="http://schemas.microsoft.com/office/drawing/2014/main" id="{FED3B9D4-BBD8-433E-8155-EEFC2C4F1D16}"/>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29570180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B5E5E-B340-4FFC-9C18-DA3D9FBA596C}"/>
              </a:ext>
            </a:extLst>
          </p:cNvPr>
          <p:cNvSpPr>
            <a:spLocks noGrp="1"/>
          </p:cNvSpPr>
          <p:nvPr>
            <p:ph type="title"/>
          </p:nvPr>
        </p:nvSpPr>
        <p:spPr/>
        <p:txBody>
          <a:bodyPr/>
          <a:lstStyle/>
          <a:p>
            <a:r>
              <a:rPr lang="de-DE"/>
              <a:t>Instagram Übersicht: Veröffentlichte Storys | comdirect - 13 of 13</a:t>
            </a:r>
            <a:endParaRPr lang="en-US"/>
          </a:p>
        </p:txBody>
      </p:sp>
      <p:graphicFrame>
        <p:nvGraphicFramePr>
          <p:cNvPr id="5" name="Table Placeholder 4">
            <a:extLst>
              <a:ext uri="{FF2B5EF4-FFF2-40B4-BE49-F238E27FC236}">
                <a16:creationId xmlns:a16="http://schemas.microsoft.com/office/drawing/2014/main" id="{DF402E7E-5463-4EED-875B-B464D85A86BA}"/>
              </a:ext>
            </a:extLst>
          </p:cNvPr>
          <p:cNvGraphicFramePr>
            <a:graphicFrameLocks noGrp="1"/>
          </p:cNvGraphicFramePr>
          <p:nvPr>
            <p:ph type="tbl" sz="quarter" idx="13"/>
            <p:extLst>
              <p:ext uri="{D42A27DB-BD31-4B8C-83A1-F6EECF244321}">
                <p14:modId xmlns:p14="http://schemas.microsoft.com/office/powerpoint/2010/main" val="2609720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906406680"/>
                    </a:ext>
                  </a:extLst>
                </a:gridCol>
                <a:gridCol w="1069847">
                  <a:extLst>
                    <a:ext uri="{9D8B030D-6E8A-4147-A177-3AD203B41FA5}">
                      <a16:colId xmlns:a16="http://schemas.microsoft.com/office/drawing/2014/main" val="1928556586"/>
                    </a:ext>
                  </a:extLst>
                </a:gridCol>
                <a:gridCol w="1481327">
                  <a:extLst>
                    <a:ext uri="{9D8B030D-6E8A-4147-A177-3AD203B41FA5}">
                      <a16:colId xmlns:a16="http://schemas.microsoft.com/office/drawing/2014/main" val="1032713309"/>
                    </a:ext>
                  </a:extLst>
                </a:gridCol>
                <a:gridCol w="493776">
                  <a:extLst>
                    <a:ext uri="{9D8B030D-6E8A-4147-A177-3AD203B41FA5}">
                      <a16:colId xmlns:a16="http://schemas.microsoft.com/office/drawing/2014/main" val="3291622472"/>
                    </a:ext>
                  </a:extLst>
                </a:gridCol>
                <a:gridCol w="493776">
                  <a:extLst>
                    <a:ext uri="{9D8B030D-6E8A-4147-A177-3AD203B41FA5}">
                      <a16:colId xmlns:a16="http://schemas.microsoft.com/office/drawing/2014/main" val="120285466"/>
                    </a:ext>
                  </a:extLst>
                </a:gridCol>
                <a:gridCol w="493776">
                  <a:extLst>
                    <a:ext uri="{9D8B030D-6E8A-4147-A177-3AD203B41FA5}">
                      <a16:colId xmlns:a16="http://schemas.microsoft.com/office/drawing/2014/main" val="2957236795"/>
                    </a:ext>
                  </a:extLst>
                </a:gridCol>
                <a:gridCol w="493776">
                  <a:extLst>
                    <a:ext uri="{9D8B030D-6E8A-4147-A177-3AD203B41FA5}">
                      <a16:colId xmlns:a16="http://schemas.microsoft.com/office/drawing/2014/main" val="3117516697"/>
                    </a:ext>
                  </a:extLst>
                </a:gridCol>
                <a:gridCol w="493776">
                  <a:extLst>
                    <a:ext uri="{9D8B030D-6E8A-4147-A177-3AD203B41FA5}">
                      <a16:colId xmlns:a16="http://schemas.microsoft.com/office/drawing/2014/main" val="560643508"/>
                    </a:ext>
                  </a:extLst>
                </a:gridCol>
                <a:gridCol w="493776">
                  <a:extLst>
                    <a:ext uri="{9D8B030D-6E8A-4147-A177-3AD203B41FA5}">
                      <a16:colId xmlns:a16="http://schemas.microsoft.com/office/drawing/2014/main" val="1176484062"/>
                    </a:ext>
                  </a:extLst>
                </a:gridCol>
                <a:gridCol w="493776">
                  <a:extLst>
                    <a:ext uri="{9D8B030D-6E8A-4147-A177-3AD203B41FA5}">
                      <a16:colId xmlns:a16="http://schemas.microsoft.com/office/drawing/2014/main" val="3869984942"/>
                    </a:ext>
                  </a:extLst>
                </a:gridCol>
                <a:gridCol w="493776">
                  <a:extLst>
                    <a:ext uri="{9D8B030D-6E8A-4147-A177-3AD203B41FA5}">
                      <a16:colId xmlns:a16="http://schemas.microsoft.com/office/drawing/2014/main" val="2371999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861620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comdirect - 2022-11-22 15:08:34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https://quintly-image-storage.s3.amazonaws.com/9b2e3760d1cbfa97df5450815d930402/4129e0bdf78368c2133c8bbdf04c95fd.jpg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0.7622 %</a:t>
                      </a:r>
                    </a:p>
                  </a:txBody>
                  <a:tcPr/>
                </a:tc>
                <a:extLst>
                  <a:ext uri="{0D108BD9-81ED-4DB2-BD59-A6C34878D82A}">
                    <a16:rowId xmlns:a16="http://schemas.microsoft.com/office/drawing/2014/main" val="1559365831"/>
                  </a:ext>
                </a:extLst>
              </a:tr>
            </a:tbl>
          </a:graphicData>
        </a:graphic>
      </p:graphicFrame>
      <p:sp>
        <p:nvSpPr>
          <p:cNvPr id="4" name="Text Placeholder 3">
            <a:extLst>
              <a:ext uri="{FF2B5EF4-FFF2-40B4-BE49-F238E27FC236}">
                <a16:creationId xmlns:a16="http://schemas.microsoft.com/office/drawing/2014/main" id="{E94E3B6C-7A87-4A9D-8115-A8FAE075A862}"/>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167267719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9F5FB-07BF-4DB6-AC38-D1B74C616F09}"/>
              </a:ext>
            </a:extLst>
          </p:cNvPr>
          <p:cNvSpPr>
            <a:spLocks noGrp="1"/>
          </p:cNvSpPr>
          <p:nvPr>
            <p:ph type="title"/>
          </p:nvPr>
        </p:nvSpPr>
        <p:spPr/>
        <p:txBody>
          <a:bodyPr/>
          <a:lstStyle/>
          <a:p>
            <a:r>
              <a:rPr lang="de-DE"/>
              <a:t>Twitter Übersicht: Veröffentlichte Tweets (organic) | comdirect</a:t>
            </a:r>
            <a:endParaRPr lang="en-US"/>
          </a:p>
        </p:txBody>
      </p:sp>
      <p:graphicFrame>
        <p:nvGraphicFramePr>
          <p:cNvPr id="5" name="Table Placeholder 4">
            <a:extLst>
              <a:ext uri="{FF2B5EF4-FFF2-40B4-BE49-F238E27FC236}">
                <a16:creationId xmlns:a16="http://schemas.microsoft.com/office/drawing/2014/main" id="{E8E1364B-999F-49D2-857B-D438F1FE3D95}"/>
              </a:ext>
            </a:extLst>
          </p:cNvPr>
          <p:cNvGraphicFramePr>
            <a:graphicFrameLocks noGrp="1"/>
          </p:cNvGraphicFramePr>
          <p:nvPr>
            <p:ph type="tbl" sz="quarter" idx="13"/>
            <p:extLst>
              <p:ext uri="{D42A27DB-BD31-4B8C-83A1-F6EECF244321}">
                <p14:modId xmlns:p14="http://schemas.microsoft.com/office/powerpoint/2010/main" val="1360895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776097946"/>
                    </a:ext>
                  </a:extLst>
                </a:gridCol>
                <a:gridCol w="658368">
                  <a:extLst>
                    <a:ext uri="{9D8B030D-6E8A-4147-A177-3AD203B41FA5}">
                      <a16:colId xmlns:a16="http://schemas.microsoft.com/office/drawing/2014/main" val="2679410862"/>
                    </a:ext>
                  </a:extLst>
                </a:gridCol>
                <a:gridCol w="658368">
                  <a:extLst>
                    <a:ext uri="{9D8B030D-6E8A-4147-A177-3AD203B41FA5}">
                      <a16:colId xmlns:a16="http://schemas.microsoft.com/office/drawing/2014/main" val="4005898605"/>
                    </a:ext>
                  </a:extLst>
                </a:gridCol>
                <a:gridCol w="658368">
                  <a:extLst>
                    <a:ext uri="{9D8B030D-6E8A-4147-A177-3AD203B41FA5}">
                      <a16:colId xmlns:a16="http://schemas.microsoft.com/office/drawing/2014/main" val="2952048708"/>
                    </a:ext>
                  </a:extLst>
                </a:gridCol>
                <a:gridCol w="658368">
                  <a:extLst>
                    <a:ext uri="{9D8B030D-6E8A-4147-A177-3AD203B41FA5}">
                      <a16:colId xmlns:a16="http://schemas.microsoft.com/office/drawing/2014/main" val="4109962771"/>
                    </a:ext>
                  </a:extLst>
                </a:gridCol>
                <a:gridCol w="658368">
                  <a:extLst>
                    <a:ext uri="{9D8B030D-6E8A-4147-A177-3AD203B41FA5}">
                      <a16:colId xmlns:a16="http://schemas.microsoft.com/office/drawing/2014/main" val="4174765812"/>
                    </a:ext>
                  </a:extLst>
                </a:gridCol>
                <a:gridCol w="658368">
                  <a:extLst>
                    <a:ext uri="{9D8B030D-6E8A-4147-A177-3AD203B41FA5}">
                      <a16:colId xmlns:a16="http://schemas.microsoft.com/office/drawing/2014/main" val="884000574"/>
                    </a:ext>
                  </a:extLst>
                </a:gridCol>
                <a:gridCol w="658368">
                  <a:extLst>
                    <a:ext uri="{9D8B030D-6E8A-4147-A177-3AD203B41FA5}">
                      <a16:colId xmlns:a16="http://schemas.microsoft.com/office/drawing/2014/main" val="1487724141"/>
                    </a:ext>
                  </a:extLst>
                </a:gridCol>
                <a:gridCol w="658368">
                  <a:extLst>
                    <a:ext uri="{9D8B030D-6E8A-4147-A177-3AD203B41FA5}">
                      <a16:colId xmlns:a16="http://schemas.microsoft.com/office/drawing/2014/main" val="2747061740"/>
                    </a:ext>
                  </a:extLst>
                </a:gridCol>
                <a:gridCol w="658368">
                  <a:extLst>
                    <a:ext uri="{9D8B030D-6E8A-4147-A177-3AD203B41FA5}">
                      <a16:colId xmlns:a16="http://schemas.microsoft.com/office/drawing/2014/main" val="3818884133"/>
                    </a:ext>
                  </a:extLst>
                </a:gridCol>
                <a:gridCol w="658368">
                  <a:extLst>
                    <a:ext uri="{9D8B030D-6E8A-4147-A177-3AD203B41FA5}">
                      <a16:colId xmlns:a16="http://schemas.microsoft.com/office/drawing/2014/main" val="3925223659"/>
                    </a:ext>
                  </a:extLst>
                </a:gridCol>
                <a:gridCol w="658368">
                  <a:extLst>
                    <a:ext uri="{9D8B030D-6E8A-4147-A177-3AD203B41FA5}">
                      <a16:colId xmlns:a16="http://schemas.microsoft.com/office/drawing/2014/main" val="380523413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Retweets</a:t>
                      </a:r>
                    </a:p>
                  </a:txBody>
                  <a:tcPr/>
                </a:tc>
                <a:tc>
                  <a:txBody>
                    <a:bodyPr/>
                    <a:lstStyle/>
                    <a:p>
                      <a:r>
                        <a:rPr lang="en-US" sz="1000"/>
                        <a:t>Favs</a:t>
                      </a:r>
                    </a:p>
                  </a:txBody>
                  <a:tcPr/>
                </a:tc>
                <a:tc>
                  <a:txBody>
                    <a:bodyPr/>
                    <a:lstStyle/>
                    <a:p>
                      <a:r>
                        <a:rPr lang="en-US" sz="1000"/>
                        <a:t>Replies</a:t>
                      </a:r>
                    </a:p>
                  </a:txBody>
                  <a:tcPr/>
                </a:tc>
                <a:tc>
                  <a:txBody>
                    <a:bodyPr/>
                    <a:lstStyle/>
                    <a:p>
                      <a:r>
                        <a:rPr lang="en-US" sz="1000"/>
                        <a:t>Quotes</a:t>
                      </a:r>
                    </a:p>
                  </a:txBody>
                  <a:tcPr/>
                </a:tc>
                <a:tc>
                  <a:txBody>
                    <a:bodyPr/>
                    <a:lstStyle/>
                    <a:p>
                      <a:r>
                        <a:rPr lang="en-US" sz="1000"/>
                        <a:t>Impressions</a:t>
                      </a:r>
                    </a:p>
                  </a:txBody>
                  <a:tcPr/>
                </a:tc>
                <a:tc>
                  <a:txBody>
                    <a:bodyPr/>
                    <a:lstStyle/>
                    <a:p>
                      <a:r>
                        <a:rPr lang="en-US" sz="1000"/>
                        <a:t>Engagements</a:t>
                      </a:r>
                    </a:p>
                  </a:txBody>
                  <a:tcPr/>
                </a:tc>
                <a:tc>
                  <a:txBody>
                    <a:bodyPr/>
                    <a:lstStyle/>
                    <a:p>
                      <a:r>
                        <a:rPr lang="en-US" sz="1000"/>
                        <a:t>E-Rate</a:t>
                      </a:r>
                    </a:p>
                  </a:txBody>
                  <a:tcPr/>
                </a:tc>
                <a:tc>
                  <a:txBody>
                    <a:bodyPr/>
                    <a:lstStyle/>
                    <a:p>
                      <a:r>
                        <a:rPr lang="en-US" sz="1000"/>
                        <a:t>Video Views</a:t>
                      </a:r>
                    </a:p>
                  </a:txBody>
                  <a:tcPr/>
                </a:tc>
                <a:tc>
                  <a:txBody>
                    <a:bodyPr/>
                    <a:lstStyle/>
                    <a:p>
                      <a:r>
                        <a:rPr lang="en-US" sz="1000"/>
                        <a:t>Link Clicks</a:t>
                      </a:r>
                    </a:p>
                  </a:txBody>
                  <a:tcPr/>
                </a:tc>
                <a:tc>
                  <a:txBody>
                    <a:bodyPr/>
                    <a:lstStyle/>
                    <a:p>
                      <a:r>
                        <a:rPr lang="en-US" sz="1000"/>
                        <a:t>Profile Clicks</a:t>
                      </a:r>
                    </a:p>
                  </a:txBody>
                  <a:tcPr/>
                </a:tc>
                <a:extLst>
                  <a:ext uri="{0D108BD9-81ED-4DB2-BD59-A6C34878D82A}">
                    <a16:rowId xmlns:a16="http://schemas.microsoft.com/office/drawing/2014/main" val="2940714420"/>
                  </a:ext>
                </a:extLst>
              </a:tr>
              <a:tr h="370840">
                <a:tc>
                  <a:txBody>
                    <a:bodyPr/>
                    <a:lstStyle/>
                    <a:p>
                      <a:r>
                        <a:rPr lang="en-US" sz="1000"/>
                        <a:t>@comdirect</a:t>
                      </a:r>
                    </a:p>
                  </a:txBody>
                  <a:tcPr/>
                </a:tc>
                <a:tc>
                  <a:txBody>
                    <a:bodyPr/>
                    <a:lstStyle/>
                    <a:p>
                      <a:r>
                        <a:rPr lang="en-US" sz="1000"/>
                        <a:t>12371</a:t>
                      </a:r>
                    </a:p>
                  </a:txBody>
                  <a:tcPr/>
                </a:tc>
                <a:tc>
                  <a:txBody>
                    <a:bodyPr/>
                    <a:lstStyle/>
                    <a:p>
                      <a:r>
                        <a:rPr lang="en-US" sz="1000"/>
                        <a:t>39</a:t>
                      </a:r>
                    </a:p>
                  </a:txBody>
                  <a:tcPr/>
                </a:tc>
                <a:tc>
                  <a:txBody>
                    <a:bodyPr/>
                    <a:lstStyle/>
                    <a:p>
                      <a:r>
                        <a:rPr lang="en-US" sz="1000"/>
                        <a:t>269</a:t>
                      </a:r>
                    </a:p>
                  </a:txBody>
                  <a:tcPr/>
                </a:tc>
                <a:tc>
                  <a:txBody>
                    <a:bodyPr/>
                    <a:lstStyle/>
                    <a:p>
                      <a:r>
                        <a:rPr lang="en-US" sz="1000"/>
                        <a:t>50</a:t>
                      </a:r>
                    </a:p>
                  </a:txBody>
                  <a:tcPr/>
                </a:tc>
                <a:tc>
                  <a:txBody>
                    <a:bodyPr/>
                    <a:lstStyle/>
                    <a:p>
                      <a:r>
                        <a:rPr lang="en-US" sz="1000"/>
                        <a:t>103</a:t>
                      </a:r>
                    </a:p>
                  </a:txBody>
                  <a:tcPr/>
                </a:tc>
                <a:tc>
                  <a:txBody>
                    <a:bodyPr/>
                    <a:lstStyle/>
                    <a:p>
                      <a:r>
                        <a:rPr lang="en-US" sz="1000"/>
                        <a:t>135638</a:t>
                      </a:r>
                    </a:p>
                  </a:txBody>
                  <a:tcPr/>
                </a:tc>
                <a:tc>
                  <a:txBody>
                    <a:bodyPr/>
                    <a:lstStyle/>
                    <a:p>
                      <a:r>
                        <a:rPr lang="en-US" sz="1000"/>
                        <a:t>2629</a:t>
                      </a:r>
                    </a:p>
                  </a:txBody>
                  <a:tcPr/>
                </a:tc>
                <a:tc>
                  <a:txBody>
                    <a:bodyPr/>
                    <a:lstStyle/>
                    <a:p>
                      <a:r>
                        <a:rPr lang="en-US" sz="1000"/>
                        <a:t>1.7750 %</a:t>
                      </a:r>
                    </a:p>
                  </a:txBody>
                  <a:tcPr/>
                </a:tc>
                <a:tc>
                  <a:txBody>
                    <a:bodyPr/>
                    <a:lstStyle/>
                    <a:p>
                      <a:r>
                        <a:rPr lang="en-US" sz="1000"/>
                        <a:t>568</a:t>
                      </a:r>
                    </a:p>
                  </a:txBody>
                  <a:tcPr/>
                </a:tc>
                <a:tc>
                  <a:txBody>
                    <a:bodyPr/>
                    <a:lstStyle/>
                    <a:p>
                      <a:r>
                        <a:rPr lang="en-US" sz="1000"/>
                        <a:t>458</a:t>
                      </a:r>
                    </a:p>
                  </a:txBody>
                  <a:tcPr/>
                </a:tc>
                <a:tc>
                  <a:txBody>
                    <a:bodyPr/>
                    <a:lstStyle/>
                    <a:p>
                      <a:r>
                        <a:rPr lang="en-US" sz="1000"/>
                        <a:t>342</a:t>
                      </a:r>
                    </a:p>
                  </a:txBody>
                  <a:tcPr/>
                </a:tc>
                <a:extLst>
                  <a:ext uri="{0D108BD9-81ED-4DB2-BD59-A6C34878D82A}">
                    <a16:rowId xmlns:a16="http://schemas.microsoft.com/office/drawing/2014/main" val="2768574883"/>
                  </a:ext>
                </a:extLst>
              </a:tr>
            </a:tbl>
          </a:graphicData>
        </a:graphic>
      </p:graphicFrame>
      <p:sp>
        <p:nvSpPr>
          <p:cNvPr id="4" name="Text Placeholder 3">
            <a:extLst>
              <a:ext uri="{FF2B5EF4-FFF2-40B4-BE49-F238E27FC236}">
                <a16:creationId xmlns:a16="http://schemas.microsoft.com/office/drawing/2014/main" id="{880B9150-338E-4EF6-BE74-F54294EEC6BA}"/>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270944932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8C801-609F-40AF-B40C-E3F5E8FD423A}"/>
              </a:ext>
            </a:extLst>
          </p:cNvPr>
          <p:cNvSpPr>
            <a:spLocks noGrp="1"/>
          </p:cNvSpPr>
          <p:nvPr>
            <p:ph type="title"/>
          </p:nvPr>
        </p:nvSpPr>
        <p:spPr/>
        <p:txBody>
          <a:bodyPr/>
          <a:lstStyle/>
          <a:p>
            <a:r>
              <a:rPr lang="en-US"/>
              <a:t>Twitter Impressionen (organic) | comdirect</a:t>
            </a:r>
          </a:p>
        </p:txBody>
      </p:sp>
      <p:graphicFrame>
        <p:nvGraphicFramePr>
          <p:cNvPr id="6" name="Chart Placeholder 5">
            <a:extLst>
              <a:ext uri="{FF2B5EF4-FFF2-40B4-BE49-F238E27FC236}">
                <a16:creationId xmlns:a16="http://schemas.microsoft.com/office/drawing/2014/main" id="{59CC13E6-9BE0-4539-987D-9B187889CC6E}"/>
              </a:ext>
            </a:extLst>
          </p:cNvPr>
          <p:cNvGraphicFramePr>
            <a:graphicFrameLocks noGrp="1"/>
          </p:cNvGraphicFramePr>
          <p:nvPr>
            <p:ph type="chart" sz="quarter" idx="13"/>
            <p:extLst>
              <p:ext uri="{D42A27DB-BD31-4B8C-83A1-F6EECF244321}">
                <p14:modId xmlns:p14="http://schemas.microsoft.com/office/powerpoint/2010/main" val="6276752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A18A90-5FB3-48CA-AB3B-FD0FE1C25B67}"/>
              </a:ext>
            </a:extLst>
          </p:cNvPr>
          <p:cNvSpPr>
            <a:spLocks noGrp="1"/>
          </p:cNvSpPr>
          <p:nvPr>
            <p:ph type="body" sz="quarter" idx="14"/>
          </p:nvPr>
        </p:nvSpPr>
        <p:spPr/>
        <p:txBody>
          <a:bodyPr/>
          <a:lstStyle/>
          <a:p>
            <a:r>
              <a:rPr lang="en-US"/>
              <a:t>01.01.2022 - 31.12.2022</a:t>
            </a:r>
          </a:p>
        </p:txBody>
      </p:sp>
      <p:sp>
        <p:nvSpPr>
          <p:cNvPr id="5" name="Footer Placeholder 4">
            <a:extLst>
              <a:ext uri="{FF2B5EF4-FFF2-40B4-BE49-F238E27FC236}">
                <a16:creationId xmlns:a16="http://schemas.microsoft.com/office/drawing/2014/main" id="{4DEC9BA1-810B-4344-8796-144C858EA6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002495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CE2C9-D48F-420E-851E-71408B8278CA}"/>
              </a:ext>
            </a:extLst>
          </p:cNvPr>
          <p:cNvSpPr>
            <a:spLocks noGrp="1"/>
          </p:cNvSpPr>
          <p:nvPr>
            <p:ph type="title"/>
          </p:nvPr>
        </p:nvSpPr>
        <p:spPr/>
        <p:txBody>
          <a:bodyPr/>
          <a:lstStyle/>
          <a:p>
            <a:r>
              <a:rPr lang="en-US"/>
              <a:t>Twitter Interaktionen (organic) | comdirect</a:t>
            </a:r>
          </a:p>
        </p:txBody>
      </p:sp>
      <p:graphicFrame>
        <p:nvGraphicFramePr>
          <p:cNvPr id="6" name="Chart Placeholder 5">
            <a:extLst>
              <a:ext uri="{FF2B5EF4-FFF2-40B4-BE49-F238E27FC236}">
                <a16:creationId xmlns:a16="http://schemas.microsoft.com/office/drawing/2014/main" id="{7D6BA796-13CA-43A6-AE26-EF3D7BA59DC9}"/>
              </a:ext>
            </a:extLst>
          </p:cNvPr>
          <p:cNvGraphicFramePr>
            <a:graphicFrameLocks noGrp="1"/>
          </p:cNvGraphicFramePr>
          <p:nvPr>
            <p:ph type="chart" sz="quarter" idx="13"/>
            <p:extLst>
              <p:ext uri="{D42A27DB-BD31-4B8C-83A1-F6EECF244321}">
                <p14:modId xmlns:p14="http://schemas.microsoft.com/office/powerpoint/2010/main" val="15563917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42EFAD-9B6C-443D-8B63-2710C43B50D4}"/>
              </a:ext>
            </a:extLst>
          </p:cNvPr>
          <p:cNvSpPr>
            <a:spLocks noGrp="1"/>
          </p:cNvSpPr>
          <p:nvPr>
            <p:ph type="body" sz="quarter" idx="14"/>
          </p:nvPr>
        </p:nvSpPr>
        <p:spPr/>
        <p:txBody>
          <a:bodyPr/>
          <a:lstStyle/>
          <a:p>
            <a:r>
              <a:rPr lang="en-US"/>
              <a:t>01.01.2022 - 31.12.2022</a:t>
            </a:r>
          </a:p>
        </p:txBody>
      </p:sp>
      <p:sp>
        <p:nvSpPr>
          <p:cNvPr id="5" name="Footer Placeholder 4">
            <a:extLst>
              <a:ext uri="{FF2B5EF4-FFF2-40B4-BE49-F238E27FC236}">
                <a16:creationId xmlns:a16="http://schemas.microsoft.com/office/drawing/2014/main" id="{DF28E0B1-F580-419B-8052-984D1228AF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339645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DAF73-D11A-4A19-ABA1-F2BCF7E85AC0}"/>
              </a:ext>
            </a:extLst>
          </p:cNvPr>
          <p:cNvSpPr>
            <a:spLocks noGrp="1"/>
          </p:cNvSpPr>
          <p:nvPr>
            <p:ph type="title"/>
          </p:nvPr>
        </p:nvSpPr>
        <p:spPr/>
        <p:txBody>
          <a:bodyPr/>
          <a:lstStyle/>
          <a:p>
            <a:r>
              <a:rPr lang="de-DE"/>
              <a:t>Twitter Übersicht: Veröffentlichte Tweets (organic) | comdirect - 1 of 12</a:t>
            </a:r>
            <a:endParaRPr lang="en-US"/>
          </a:p>
        </p:txBody>
      </p:sp>
      <p:graphicFrame>
        <p:nvGraphicFramePr>
          <p:cNvPr id="5" name="Table Placeholder 4">
            <a:extLst>
              <a:ext uri="{FF2B5EF4-FFF2-40B4-BE49-F238E27FC236}">
                <a16:creationId xmlns:a16="http://schemas.microsoft.com/office/drawing/2014/main" id="{FB347209-45FB-4EBF-ADD4-5135C5B061AB}"/>
              </a:ext>
            </a:extLst>
          </p:cNvPr>
          <p:cNvGraphicFramePr>
            <a:graphicFrameLocks noGrp="1"/>
          </p:cNvGraphicFramePr>
          <p:nvPr>
            <p:ph type="tbl" sz="quarter" idx="13"/>
            <p:extLst>
              <p:ext uri="{D42A27DB-BD31-4B8C-83A1-F6EECF244321}">
                <p14:modId xmlns:p14="http://schemas.microsoft.com/office/powerpoint/2010/main" val="1628747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81557212"/>
                    </a:ext>
                  </a:extLst>
                </a:gridCol>
                <a:gridCol w="1316736">
                  <a:extLst>
                    <a:ext uri="{9D8B030D-6E8A-4147-A177-3AD203B41FA5}">
                      <a16:colId xmlns:a16="http://schemas.microsoft.com/office/drawing/2014/main" val="836262811"/>
                    </a:ext>
                  </a:extLst>
                </a:gridCol>
                <a:gridCol w="1563624">
                  <a:extLst>
                    <a:ext uri="{9D8B030D-6E8A-4147-A177-3AD203B41FA5}">
                      <a16:colId xmlns:a16="http://schemas.microsoft.com/office/drawing/2014/main" val="2346116239"/>
                    </a:ext>
                  </a:extLst>
                </a:gridCol>
                <a:gridCol w="576072">
                  <a:extLst>
                    <a:ext uri="{9D8B030D-6E8A-4147-A177-3AD203B41FA5}">
                      <a16:colId xmlns:a16="http://schemas.microsoft.com/office/drawing/2014/main" val="577347629"/>
                    </a:ext>
                  </a:extLst>
                </a:gridCol>
                <a:gridCol w="576072">
                  <a:extLst>
                    <a:ext uri="{9D8B030D-6E8A-4147-A177-3AD203B41FA5}">
                      <a16:colId xmlns:a16="http://schemas.microsoft.com/office/drawing/2014/main" val="1918451026"/>
                    </a:ext>
                  </a:extLst>
                </a:gridCol>
                <a:gridCol w="576072">
                  <a:extLst>
                    <a:ext uri="{9D8B030D-6E8A-4147-A177-3AD203B41FA5}">
                      <a16:colId xmlns:a16="http://schemas.microsoft.com/office/drawing/2014/main" val="1751470021"/>
                    </a:ext>
                  </a:extLst>
                </a:gridCol>
                <a:gridCol w="576072">
                  <a:extLst>
                    <a:ext uri="{9D8B030D-6E8A-4147-A177-3AD203B41FA5}">
                      <a16:colId xmlns:a16="http://schemas.microsoft.com/office/drawing/2014/main" val="4171626920"/>
                    </a:ext>
                  </a:extLst>
                </a:gridCol>
                <a:gridCol w="576072">
                  <a:extLst>
                    <a:ext uri="{9D8B030D-6E8A-4147-A177-3AD203B41FA5}">
                      <a16:colId xmlns:a16="http://schemas.microsoft.com/office/drawing/2014/main" val="2505405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89833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- 2022-12-16 14:44:41</a:t>
                      </a:r>
                      <a:r>
                        <a:rPr kumimoji="0" lang="de-DE" sz="1000" b="0" i="0" u="none" strike="noStrike" kern="1200" cap="none" spc="0" normalizeH="0" baseline="0" noProof="0">
                          <a:ln>
                            <a:noFill/>
                          </a:ln>
                          <a:solidFill>
                            <a:prstClr val="black"/>
                          </a:solidFill>
                          <a:effectLst/>
                          <a:uLnTx/>
                          <a:uFillTx/>
                          <a:latin typeface="+mn-lt"/>
                          <a:ea typeface="+mn-ea"/>
                          <a:cs typeface="+mn-cs"/>
                        </a:rPr>
                        <a:t>
 Der etwas andere Adventskalender: Hinter jeder Tür steckt ein Papier - und du kannst mitraten und am Ende mit etwas Glück coole Preise gewinnen. 🎁 
https://t.co/dSOlGS5o9f /JS https://t.co/kNZlcsOeBx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https://pbs.twimg.com/media/FkGoNmuX0AEifyW.jpg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extLst>
                  <a:ext uri="{0D108BD9-81ED-4DB2-BD59-A6C34878D82A}">
                    <a16:rowId xmlns:a16="http://schemas.microsoft.com/office/drawing/2014/main" val="388852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- 2022-12-12 10:48:43</a:t>
                      </a:r>
                      <a:r>
                        <a:rPr kumimoji="0" lang="de-DE" sz="1000" b="0" i="0" u="none" strike="noStrike" kern="1200" cap="none" spc="0" normalizeH="0" baseline="0" noProof="0">
                          <a:ln>
                            <a:noFill/>
                          </a:ln>
                          <a:solidFill>
                            <a:prstClr val="black"/>
                          </a:solidFill>
                          <a:effectLst/>
                          <a:uLnTx/>
                          <a:uFillTx/>
                          <a:latin typeface="+mn-lt"/>
                          <a:ea typeface="+mn-ea"/>
                          <a:cs typeface="+mn-cs"/>
                        </a:rPr>
                        <a:t>
 Einen guten Start in die Woche euch allen! Und auch dieses Mal beginnt die Woche natürlich mit einem Markt-Update unseres Börsen-Experten Andreas! 📈 Fragen? Stellt sie bequem im Livestream oder vorab in den Kommentaren! 🤓 
https://t.co/5WROXZr5Yv https://t.co/eRP5vsEznn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https://pbs.twimg.com/media/FjxL4IIXoAANHm7.jpg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0.0242 %</a:t>
                      </a:r>
                    </a:p>
                  </a:txBody>
                  <a:tcPr/>
                </a:tc>
                <a:extLst>
                  <a:ext uri="{0D108BD9-81ED-4DB2-BD59-A6C34878D82A}">
                    <a16:rowId xmlns:a16="http://schemas.microsoft.com/office/drawing/2014/main" val="258728075"/>
                  </a:ext>
                </a:extLst>
              </a:tr>
            </a:tbl>
          </a:graphicData>
        </a:graphic>
      </p:graphicFrame>
      <p:sp>
        <p:nvSpPr>
          <p:cNvPr id="4" name="Text Placeholder 3">
            <a:extLst>
              <a:ext uri="{FF2B5EF4-FFF2-40B4-BE49-F238E27FC236}">
                <a16:creationId xmlns:a16="http://schemas.microsoft.com/office/drawing/2014/main" id="{E5AD28E4-6745-4977-8851-D9B8C1F5F3AA}"/>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173993354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0F632-E63F-49AD-88F3-FDACFB1539F9}"/>
              </a:ext>
            </a:extLst>
          </p:cNvPr>
          <p:cNvSpPr>
            <a:spLocks noGrp="1"/>
          </p:cNvSpPr>
          <p:nvPr>
            <p:ph type="title"/>
          </p:nvPr>
        </p:nvSpPr>
        <p:spPr/>
        <p:txBody>
          <a:bodyPr/>
          <a:lstStyle/>
          <a:p>
            <a:r>
              <a:rPr lang="de-DE"/>
              <a:t>Twitter Übersicht: Veröffentlichte Tweets (organic) | comdirect - 2 of 12</a:t>
            </a:r>
            <a:endParaRPr lang="en-US"/>
          </a:p>
        </p:txBody>
      </p:sp>
      <p:graphicFrame>
        <p:nvGraphicFramePr>
          <p:cNvPr id="5" name="Table Placeholder 4">
            <a:extLst>
              <a:ext uri="{FF2B5EF4-FFF2-40B4-BE49-F238E27FC236}">
                <a16:creationId xmlns:a16="http://schemas.microsoft.com/office/drawing/2014/main" id="{504FC77B-2CB1-4EA7-8B6A-7118D252BFE3}"/>
              </a:ext>
            </a:extLst>
          </p:cNvPr>
          <p:cNvGraphicFramePr>
            <a:graphicFrameLocks noGrp="1"/>
          </p:cNvGraphicFramePr>
          <p:nvPr>
            <p:ph type="tbl" sz="quarter" idx="13"/>
            <p:extLst>
              <p:ext uri="{D42A27DB-BD31-4B8C-83A1-F6EECF244321}">
                <p14:modId xmlns:p14="http://schemas.microsoft.com/office/powerpoint/2010/main" val="2257245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6659341"/>
                    </a:ext>
                  </a:extLst>
                </a:gridCol>
                <a:gridCol w="1316736">
                  <a:extLst>
                    <a:ext uri="{9D8B030D-6E8A-4147-A177-3AD203B41FA5}">
                      <a16:colId xmlns:a16="http://schemas.microsoft.com/office/drawing/2014/main" val="628398957"/>
                    </a:ext>
                  </a:extLst>
                </a:gridCol>
                <a:gridCol w="1563624">
                  <a:extLst>
                    <a:ext uri="{9D8B030D-6E8A-4147-A177-3AD203B41FA5}">
                      <a16:colId xmlns:a16="http://schemas.microsoft.com/office/drawing/2014/main" val="305376123"/>
                    </a:ext>
                  </a:extLst>
                </a:gridCol>
                <a:gridCol w="576072">
                  <a:extLst>
                    <a:ext uri="{9D8B030D-6E8A-4147-A177-3AD203B41FA5}">
                      <a16:colId xmlns:a16="http://schemas.microsoft.com/office/drawing/2014/main" val="4068565593"/>
                    </a:ext>
                  </a:extLst>
                </a:gridCol>
                <a:gridCol w="576072">
                  <a:extLst>
                    <a:ext uri="{9D8B030D-6E8A-4147-A177-3AD203B41FA5}">
                      <a16:colId xmlns:a16="http://schemas.microsoft.com/office/drawing/2014/main" val="3589612199"/>
                    </a:ext>
                  </a:extLst>
                </a:gridCol>
                <a:gridCol w="576072">
                  <a:extLst>
                    <a:ext uri="{9D8B030D-6E8A-4147-A177-3AD203B41FA5}">
                      <a16:colId xmlns:a16="http://schemas.microsoft.com/office/drawing/2014/main" val="3723569510"/>
                    </a:ext>
                  </a:extLst>
                </a:gridCol>
                <a:gridCol w="576072">
                  <a:extLst>
                    <a:ext uri="{9D8B030D-6E8A-4147-A177-3AD203B41FA5}">
                      <a16:colId xmlns:a16="http://schemas.microsoft.com/office/drawing/2014/main" val="3708311672"/>
                    </a:ext>
                  </a:extLst>
                </a:gridCol>
                <a:gridCol w="576072">
                  <a:extLst>
                    <a:ext uri="{9D8B030D-6E8A-4147-A177-3AD203B41FA5}">
                      <a16:colId xmlns:a16="http://schemas.microsoft.com/office/drawing/2014/main" val="3415341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189178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- 2022-12-08 11:38:41</a:t>
                      </a:r>
                      <a:r>
                        <a:rPr kumimoji="0" lang="de-DE" sz="1000" b="0" i="0" u="none" strike="noStrike" kern="1200" cap="none" spc="0" normalizeH="0" baseline="0" noProof="0">
                          <a:ln>
                            <a:noFill/>
                          </a:ln>
                          <a:solidFill>
                            <a:prstClr val="black"/>
                          </a:solidFill>
                          <a:effectLst/>
                          <a:uLnTx/>
                          <a:uFillTx/>
                          <a:latin typeface="+mn-lt"/>
                          <a:ea typeface="+mn-ea"/>
                          <a:cs typeface="+mn-cs"/>
                        </a:rPr>
                        <a:t>
 Expertenwissen rund um Derivate: Nutze deine Chance und stelle deine Fragen im Livestream. Heute um 18:30 Uhr! 
https://t.co/Wjyao2XLEL https://t.co/jIoNFbDqye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https://pbs.twimg.com/media/Fjcw8SWXEAEil8H.jpg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extLst>
                  <a:ext uri="{0D108BD9-81ED-4DB2-BD59-A6C34878D82A}">
                    <a16:rowId xmlns:a16="http://schemas.microsoft.com/office/drawing/2014/main" val="1019365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- 2022-12-06 13:40:07</a:t>
                      </a:r>
                      <a:r>
                        <a:rPr kumimoji="0" lang="de-DE" sz="1000" b="0" i="0" u="none" strike="noStrike" kern="1200" cap="none" spc="0" normalizeH="0" baseline="0" noProof="0">
                          <a:ln>
                            <a:noFill/>
                          </a:ln>
                          <a:solidFill>
                            <a:prstClr val="black"/>
                          </a:solidFill>
                          <a:effectLst/>
                          <a:uLnTx/>
                          <a:uFillTx/>
                          <a:latin typeface="+mn-lt"/>
                          <a:ea typeface="+mn-ea"/>
                          <a:cs typeface="+mn-cs"/>
                        </a:rPr>
                        <a:t>
 Du interessierst dich für spannende Insights über das aktuelle Geschehen auf dem Derivate-Markt? Jetzt vormerken!
https://t.co/BoJzhhYEcA https://t.co/YimKu9yXCA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https://pbs.twimg.com/media/FjS5i9hWQAEmGUK.jpg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443373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- 2022-12-05 15:41:16</a:t>
                      </a:r>
                      <a:r>
                        <a:rPr kumimoji="0" lang="de-DE" sz="1000" b="0" i="0" u="none" strike="noStrike" kern="1200" cap="none" spc="0" normalizeH="0" baseline="0" noProof="0">
                          <a:ln>
                            <a:noFill/>
                          </a:ln>
                          <a:solidFill>
                            <a:prstClr val="black"/>
                          </a:solidFill>
                          <a:effectLst/>
                          <a:uLnTx/>
                          <a:uFillTx/>
                          <a:latin typeface="+mn-lt"/>
                          <a:ea typeface="+mn-ea"/>
                          <a:cs typeface="+mn-cs"/>
                        </a:rPr>
                        <a:t>
 Neben der Dividendenstrategie waren im November auch Mischfonds und Technologiefonds bei comdirect Kunden angesagt. An der Spitze befand sich der rund 20 Milliarden Euro schwere DWS Top Dividende. Das gesamte Ranking gibt es hier: https://t.co/95nFN6ARDP /JS https://t.co/zK12MI1YtO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https://pbs.twimg.com/media/FjOLryXXwAMYrb3.jpg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extLst>
                  <a:ext uri="{0D108BD9-81ED-4DB2-BD59-A6C34878D82A}">
                    <a16:rowId xmlns:a16="http://schemas.microsoft.com/office/drawing/2014/main" val="916592101"/>
                  </a:ext>
                </a:extLst>
              </a:tr>
            </a:tbl>
          </a:graphicData>
        </a:graphic>
      </p:graphicFrame>
      <p:sp>
        <p:nvSpPr>
          <p:cNvPr id="4" name="Text Placeholder 3">
            <a:extLst>
              <a:ext uri="{FF2B5EF4-FFF2-40B4-BE49-F238E27FC236}">
                <a16:creationId xmlns:a16="http://schemas.microsoft.com/office/drawing/2014/main" id="{FBA3129F-2FD6-4E67-970E-D6768386B08C}"/>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215189826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F1F40-6C98-474C-BF52-AC24BB704612}"/>
              </a:ext>
            </a:extLst>
          </p:cNvPr>
          <p:cNvSpPr>
            <a:spLocks noGrp="1"/>
          </p:cNvSpPr>
          <p:nvPr>
            <p:ph type="title"/>
          </p:nvPr>
        </p:nvSpPr>
        <p:spPr/>
        <p:txBody>
          <a:bodyPr/>
          <a:lstStyle/>
          <a:p>
            <a:r>
              <a:rPr lang="de-DE"/>
              <a:t>Twitter Übersicht: Veröffentlichte Tweets (organic) | comdirect - 3 of 12</a:t>
            </a:r>
            <a:endParaRPr lang="en-US"/>
          </a:p>
        </p:txBody>
      </p:sp>
      <p:graphicFrame>
        <p:nvGraphicFramePr>
          <p:cNvPr id="5" name="Table Placeholder 4">
            <a:extLst>
              <a:ext uri="{FF2B5EF4-FFF2-40B4-BE49-F238E27FC236}">
                <a16:creationId xmlns:a16="http://schemas.microsoft.com/office/drawing/2014/main" id="{AA12129B-AF62-4CE1-9673-71BBA5BD9FCB}"/>
              </a:ext>
            </a:extLst>
          </p:cNvPr>
          <p:cNvGraphicFramePr>
            <a:graphicFrameLocks noGrp="1"/>
          </p:cNvGraphicFramePr>
          <p:nvPr>
            <p:ph type="tbl" sz="quarter" idx="13"/>
            <p:extLst>
              <p:ext uri="{D42A27DB-BD31-4B8C-83A1-F6EECF244321}">
                <p14:modId xmlns:p14="http://schemas.microsoft.com/office/powerpoint/2010/main" val="2959338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36044123"/>
                    </a:ext>
                  </a:extLst>
                </a:gridCol>
                <a:gridCol w="1316736">
                  <a:extLst>
                    <a:ext uri="{9D8B030D-6E8A-4147-A177-3AD203B41FA5}">
                      <a16:colId xmlns:a16="http://schemas.microsoft.com/office/drawing/2014/main" val="2209084667"/>
                    </a:ext>
                  </a:extLst>
                </a:gridCol>
                <a:gridCol w="1563624">
                  <a:extLst>
                    <a:ext uri="{9D8B030D-6E8A-4147-A177-3AD203B41FA5}">
                      <a16:colId xmlns:a16="http://schemas.microsoft.com/office/drawing/2014/main" val="2993957753"/>
                    </a:ext>
                  </a:extLst>
                </a:gridCol>
                <a:gridCol w="576072">
                  <a:extLst>
                    <a:ext uri="{9D8B030D-6E8A-4147-A177-3AD203B41FA5}">
                      <a16:colId xmlns:a16="http://schemas.microsoft.com/office/drawing/2014/main" val="2341458460"/>
                    </a:ext>
                  </a:extLst>
                </a:gridCol>
                <a:gridCol w="576072">
                  <a:extLst>
                    <a:ext uri="{9D8B030D-6E8A-4147-A177-3AD203B41FA5}">
                      <a16:colId xmlns:a16="http://schemas.microsoft.com/office/drawing/2014/main" val="1750887142"/>
                    </a:ext>
                  </a:extLst>
                </a:gridCol>
                <a:gridCol w="576072">
                  <a:extLst>
                    <a:ext uri="{9D8B030D-6E8A-4147-A177-3AD203B41FA5}">
                      <a16:colId xmlns:a16="http://schemas.microsoft.com/office/drawing/2014/main" val="3253290135"/>
                    </a:ext>
                  </a:extLst>
                </a:gridCol>
                <a:gridCol w="576072">
                  <a:extLst>
                    <a:ext uri="{9D8B030D-6E8A-4147-A177-3AD203B41FA5}">
                      <a16:colId xmlns:a16="http://schemas.microsoft.com/office/drawing/2014/main" val="2708252059"/>
                    </a:ext>
                  </a:extLst>
                </a:gridCol>
                <a:gridCol w="576072">
                  <a:extLst>
                    <a:ext uri="{9D8B030D-6E8A-4147-A177-3AD203B41FA5}">
                      <a16:colId xmlns:a16="http://schemas.microsoft.com/office/drawing/2014/main" val="3073106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56135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@comdirect - 2022-12-01 15:20:16</a:t>
                      </a:r>
                      <a:r>
                        <a:rPr kumimoji="0" lang="en-US" sz="1000" b="0" i="0" u="none" strike="noStrike" kern="1200" cap="none" spc="0" normalizeH="0" baseline="0" noProof="0">
                          <a:ln>
                            <a:noFill/>
                          </a:ln>
                          <a:solidFill>
                            <a:prstClr val="black"/>
                          </a:solidFill>
                          <a:effectLst/>
                          <a:uLnTx/>
                          <a:uFillTx/>
                          <a:latin typeface="+mn-lt"/>
                          <a:ea typeface="+mn-ea"/>
                          <a:cs typeface="+mn-cs"/>
                        </a:rPr>
                        <a:t>
 Aktienliebhaber aufgepasst: Für unsere comdirect Community gibt's den etwas anderen Adventskalender. Hinter jeder Tür steckt ein Papier - und ihr könnt mitraten! Mit eurem Wissen &amp;amp; etwas Glück könnt ihr coole Preise abstauben. 🎁 
https://t.co/dSOlGS5o9f /JS https://t.co/Gr2seRFS6u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https://pbs.twimg.com/media/Fi5gP33WQAEKJ7o.jpg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extLst>
                  <a:ext uri="{0D108BD9-81ED-4DB2-BD59-A6C34878D82A}">
                    <a16:rowId xmlns:a16="http://schemas.microsoft.com/office/drawing/2014/main" val="2026028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- 2022-11-24 12:00:02</a:t>
                      </a:r>
                      <a:r>
                        <a:rPr kumimoji="0" lang="de-DE" sz="1000" b="0" i="0" u="none" strike="noStrike" kern="1200" cap="none" spc="0" normalizeH="0" baseline="0" noProof="0">
                          <a:ln>
                            <a:noFill/>
                          </a:ln>
                          <a:solidFill>
                            <a:prstClr val="black"/>
                          </a:solidFill>
                          <a:effectLst/>
                          <a:uLnTx/>
                          <a:uFillTx/>
                          <a:latin typeface="+mn-lt"/>
                          <a:ea typeface="+mn-ea"/>
                          <a:cs typeface="+mn-cs"/>
                        </a:rPr>
                        <a:t>
 Trotz schwächerer Konjunktur steigert Apple Umsatz und Gewinn im letzten Quartal sowie im gesamten Geschäftsjahr 2022. Zu den Bestsellern des Tech-Riesen gehören die iPhones und iMacs. 
Mehr hier: https://t.co/V6ypB7Jq9V /JS https://t.co/hmaw1tMqJL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https://pbs.twimg.com/media/FiUQmBYWIAAz4J-.jpg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Märkte im Blick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0.0402 %</a:t>
                      </a:r>
                    </a:p>
                  </a:txBody>
                  <a:tcPr/>
                </a:tc>
                <a:extLst>
                  <a:ext uri="{0D108BD9-81ED-4DB2-BD59-A6C34878D82A}">
                    <a16:rowId xmlns:a16="http://schemas.microsoft.com/office/drawing/2014/main" val="3780485650"/>
                  </a:ext>
                </a:extLst>
              </a:tr>
            </a:tbl>
          </a:graphicData>
        </a:graphic>
      </p:graphicFrame>
      <p:sp>
        <p:nvSpPr>
          <p:cNvPr id="4" name="Text Placeholder 3">
            <a:extLst>
              <a:ext uri="{FF2B5EF4-FFF2-40B4-BE49-F238E27FC236}">
                <a16:creationId xmlns:a16="http://schemas.microsoft.com/office/drawing/2014/main" id="{657C0FE2-A779-4F0E-BDC8-E88BC1F13A5F}"/>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85020277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B1EC4-9491-45C9-8CD3-F87649CD141E}"/>
              </a:ext>
            </a:extLst>
          </p:cNvPr>
          <p:cNvSpPr>
            <a:spLocks noGrp="1"/>
          </p:cNvSpPr>
          <p:nvPr>
            <p:ph type="title"/>
          </p:nvPr>
        </p:nvSpPr>
        <p:spPr/>
        <p:txBody>
          <a:bodyPr/>
          <a:lstStyle/>
          <a:p>
            <a:r>
              <a:rPr lang="de-DE"/>
              <a:t>Twitter Übersicht: Veröffentlichte Tweets (organic) | comdirect - 4 of 12</a:t>
            </a:r>
            <a:endParaRPr lang="en-US"/>
          </a:p>
        </p:txBody>
      </p:sp>
      <p:graphicFrame>
        <p:nvGraphicFramePr>
          <p:cNvPr id="5" name="Table Placeholder 4">
            <a:extLst>
              <a:ext uri="{FF2B5EF4-FFF2-40B4-BE49-F238E27FC236}">
                <a16:creationId xmlns:a16="http://schemas.microsoft.com/office/drawing/2014/main" id="{910BE06E-BE8B-43EF-B1C9-AB4D08363597}"/>
              </a:ext>
            </a:extLst>
          </p:cNvPr>
          <p:cNvGraphicFramePr>
            <a:graphicFrameLocks noGrp="1"/>
          </p:cNvGraphicFramePr>
          <p:nvPr>
            <p:ph type="tbl" sz="quarter" idx="13"/>
            <p:extLst>
              <p:ext uri="{D42A27DB-BD31-4B8C-83A1-F6EECF244321}">
                <p14:modId xmlns:p14="http://schemas.microsoft.com/office/powerpoint/2010/main" val="304075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48729007"/>
                    </a:ext>
                  </a:extLst>
                </a:gridCol>
                <a:gridCol w="1316736">
                  <a:extLst>
                    <a:ext uri="{9D8B030D-6E8A-4147-A177-3AD203B41FA5}">
                      <a16:colId xmlns:a16="http://schemas.microsoft.com/office/drawing/2014/main" val="208633195"/>
                    </a:ext>
                  </a:extLst>
                </a:gridCol>
                <a:gridCol w="1563624">
                  <a:extLst>
                    <a:ext uri="{9D8B030D-6E8A-4147-A177-3AD203B41FA5}">
                      <a16:colId xmlns:a16="http://schemas.microsoft.com/office/drawing/2014/main" val="465613074"/>
                    </a:ext>
                  </a:extLst>
                </a:gridCol>
                <a:gridCol w="576072">
                  <a:extLst>
                    <a:ext uri="{9D8B030D-6E8A-4147-A177-3AD203B41FA5}">
                      <a16:colId xmlns:a16="http://schemas.microsoft.com/office/drawing/2014/main" val="3588604786"/>
                    </a:ext>
                  </a:extLst>
                </a:gridCol>
                <a:gridCol w="576072">
                  <a:extLst>
                    <a:ext uri="{9D8B030D-6E8A-4147-A177-3AD203B41FA5}">
                      <a16:colId xmlns:a16="http://schemas.microsoft.com/office/drawing/2014/main" val="1831724404"/>
                    </a:ext>
                  </a:extLst>
                </a:gridCol>
                <a:gridCol w="576072">
                  <a:extLst>
                    <a:ext uri="{9D8B030D-6E8A-4147-A177-3AD203B41FA5}">
                      <a16:colId xmlns:a16="http://schemas.microsoft.com/office/drawing/2014/main" val="3007858791"/>
                    </a:ext>
                  </a:extLst>
                </a:gridCol>
                <a:gridCol w="576072">
                  <a:extLst>
                    <a:ext uri="{9D8B030D-6E8A-4147-A177-3AD203B41FA5}">
                      <a16:colId xmlns:a16="http://schemas.microsoft.com/office/drawing/2014/main" val="2602897204"/>
                    </a:ext>
                  </a:extLst>
                </a:gridCol>
                <a:gridCol w="576072">
                  <a:extLst>
                    <a:ext uri="{9D8B030D-6E8A-4147-A177-3AD203B41FA5}">
                      <a16:colId xmlns:a16="http://schemas.microsoft.com/office/drawing/2014/main" val="783298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40421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- 2022-11-21 13:15:06</a:t>
                      </a:r>
                      <a:r>
                        <a:rPr kumimoji="0" lang="de-DE" sz="1000" b="0" i="0" u="none" strike="noStrike" kern="1200" cap="none" spc="0" normalizeH="0" baseline="0" noProof="0">
                          <a:ln>
                            <a:noFill/>
                          </a:ln>
                          <a:solidFill>
                            <a:prstClr val="black"/>
                          </a:solidFill>
                          <a:effectLst/>
                          <a:uLnTx/>
                          <a:uFillTx/>
                          <a:latin typeface="+mn-lt"/>
                          <a:ea typeface="+mn-ea"/>
                          <a:cs typeface="+mn-cs"/>
                        </a:rPr>
                        <a:t>
 Du hast Fragen zum Thema Börse? Andreas stellt sich euren Fragen diese Woche wieder im Livestream. Schreib‘ uns dein Thema gerne vorab per DM oder Kommentar. 😊 https://t.co/9KMmSrrV8q. /JF https://t.co/9USLKcAIke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https://pbs.twimg.com/media/FiFj5YlWQAAdSy9.jpg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0.0322 %</a:t>
                      </a:r>
                    </a:p>
                  </a:txBody>
                  <a:tcPr/>
                </a:tc>
                <a:extLst>
                  <a:ext uri="{0D108BD9-81ED-4DB2-BD59-A6C34878D82A}">
                    <a16:rowId xmlns:a16="http://schemas.microsoft.com/office/drawing/2014/main" val="1286389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- 2022-11-17 10:29:36</a:t>
                      </a:r>
                      <a:r>
                        <a:rPr kumimoji="0" lang="de-DE" sz="1000" b="0" i="0" u="none" strike="noStrike" kern="1200" cap="none" spc="0" normalizeH="0" baseline="0" noProof="0">
                          <a:ln>
                            <a:noFill/>
                          </a:ln>
                          <a:solidFill>
                            <a:prstClr val="black"/>
                          </a:solidFill>
                          <a:effectLst/>
                          <a:uLnTx/>
                          <a:uFillTx/>
                          <a:latin typeface="+mn-lt"/>
                          <a:ea typeface="+mn-ea"/>
                          <a:cs typeface="+mn-cs"/>
                        </a:rPr>
                        <a:t>
 In der ersten Novemberhälfte schwankten comdirect Kunden zwischen Kontrolle und Offensive. Die Top Drei im Umsatzranking lassen auf vorsichtigere Anlagestrategien schließen, auf den hinteren Plätzen dominierten Technologiefonds. 
Mehr hier: https://t.co/7cX6BrH4gr /JS https://t.co/wEmErpThTJ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https://pbs.twimg.com/media/FhwV0BSXgAExsOT.jpg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Umsatzranking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extLst>
                  <a:ext uri="{0D108BD9-81ED-4DB2-BD59-A6C34878D82A}">
                    <a16:rowId xmlns:a16="http://schemas.microsoft.com/office/drawing/2014/main" val="368012120"/>
                  </a:ext>
                </a:extLst>
              </a:tr>
            </a:tbl>
          </a:graphicData>
        </a:graphic>
      </p:graphicFrame>
      <p:sp>
        <p:nvSpPr>
          <p:cNvPr id="4" name="Text Placeholder 3">
            <a:extLst>
              <a:ext uri="{FF2B5EF4-FFF2-40B4-BE49-F238E27FC236}">
                <a16:creationId xmlns:a16="http://schemas.microsoft.com/office/drawing/2014/main" id="{50F266EF-EE6A-43E6-BEF7-B4C17AE1E338}"/>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27401588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D3B49-765F-4FF8-9771-222C79535924}"/>
              </a:ext>
            </a:extLst>
          </p:cNvPr>
          <p:cNvSpPr>
            <a:spLocks noGrp="1"/>
          </p:cNvSpPr>
          <p:nvPr>
            <p:ph type="title"/>
          </p:nvPr>
        </p:nvSpPr>
        <p:spPr/>
        <p:txBody>
          <a:bodyPr/>
          <a:lstStyle/>
          <a:p>
            <a:r>
              <a:rPr lang="de-DE"/>
              <a:t>Twitter Übersicht: Veröffentlichte Tweets (organic) | comdirect - 5 of 12</a:t>
            </a:r>
            <a:endParaRPr lang="en-US"/>
          </a:p>
        </p:txBody>
      </p:sp>
      <p:graphicFrame>
        <p:nvGraphicFramePr>
          <p:cNvPr id="5" name="Table Placeholder 4">
            <a:extLst>
              <a:ext uri="{FF2B5EF4-FFF2-40B4-BE49-F238E27FC236}">
                <a16:creationId xmlns:a16="http://schemas.microsoft.com/office/drawing/2014/main" id="{4FB97FBC-397C-4FE9-A246-B2E9E4EE6B25}"/>
              </a:ext>
            </a:extLst>
          </p:cNvPr>
          <p:cNvGraphicFramePr>
            <a:graphicFrameLocks noGrp="1"/>
          </p:cNvGraphicFramePr>
          <p:nvPr>
            <p:ph type="tbl" sz="quarter" idx="13"/>
            <p:extLst>
              <p:ext uri="{D42A27DB-BD31-4B8C-83A1-F6EECF244321}">
                <p14:modId xmlns:p14="http://schemas.microsoft.com/office/powerpoint/2010/main" val="3510852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6100048"/>
                    </a:ext>
                  </a:extLst>
                </a:gridCol>
                <a:gridCol w="1316736">
                  <a:extLst>
                    <a:ext uri="{9D8B030D-6E8A-4147-A177-3AD203B41FA5}">
                      <a16:colId xmlns:a16="http://schemas.microsoft.com/office/drawing/2014/main" val="4072629628"/>
                    </a:ext>
                  </a:extLst>
                </a:gridCol>
                <a:gridCol w="1563624">
                  <a:extLst>
                    <a:ext uri="{9D8B030D-6E8A-4147-A177-3AD203B41FA5}">
                      <a16:colId xmlns:a16="http://schemas.microsoft.com/office/drawing/2014/main" val="2345435316"/>
                    </a:ext>
                  </a:extLst>
                </a:gridCol>
                <a:gridCol w="576072">
                  <a:extLst>
                    <a:ext uri="{9D8B030D-6E8A-4147-A177-3AD203B41FA5}">
                      <a16:colId xmlns:a16="http://schemas.microsoft.com/office/drawing/2014/main" val="2690322578"/>
                    </a:ext>
                  </a:extLst>
                </a:gridCol>
                <a:gridCol w="576072">
                  <a:extLst>
                    <a:ext uri="{9D8B030D-6E8A-4147-A177-3AD203B41FA5}">
                      <a16:colId xmlns:a16="http://schemas.microsoft.com/office/drawing/2014/main" val="1636324431"/>
                    </a:ext>
                  </a:extLst>
                </a:gridCol>
                <a:gridCol w="576072">
                  <a:extLst>
                    <a:ext uri="{9D8B030D-6E8A-4147-A177-3AD203B41FA5}">
                      <a16:colId xmlns:a16="http://schemas.microsoft.com/office/drawing/2014/main" val="1286835504"/>
                    </a:ext>
                  </a:extLst>
                </a:gridCol>
                <a:gridCol w="576072">
                  <a:extLst>
                    <a:ext uri="{9D8B030D-6E8A-4147-A177-3AD203B41FA5}">
                      <a16:colId xmlns:a16="http://schemas.microsoft.com/office/drawing/2014/main" val="3369640624"/>
                    </a:ext>
                  </a:extLst>
                </a:gridCol>
                <a:gridCol w="576072">
                  <a:extLst>
                    <a:ext uri="{9D8B030D-6E8A-4147-A177-3AD203B41FA5}">
                      <a16:colId xmlns:a16="http://schemas.microsoft.com/office/drawing/2014/main" val="104103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550615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- 2022-11-14 13:55:21</a:t>
                      </a:r>
                      <a:r>
                        <a:rPr kumimoji="0" lang="de-DE" sz="1000" b="0" i="0" u="none" strike="noStrike" kern="1200" cap="none" spc="0" normalizeH="0" baseline="0" noProof="0">
                          <a:ln>
                            <a:noFill/>
                          </a:ln>
                          <a:solidFill>
                            <a:prstClr val="black"/>
                          </a:solidFill>
                          <a:effectLst/>
                          <a:uLnTx/>
                          <a:uFillTx/>
                          <a:latin typeface="+mn-lt"/>
                          <a:ea typeface="+mn-ea"/>
                          <a:cs typeface="+mn-cs"/>
                        </a:rPr>
                        <a:t>
 Endlich wieder Markt-Update! Unser Börsenexperte @AndreasLipkow ist zurück aus dem Urlaub und gespannt auf eure Fragen. 👇
https://t.co/JULGq1CdZ3 /JS https://t.co/UCZjv6Ke7h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https://pbs.twimg.com/media/Fhhp-mEXgAEY8uB.jpg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extLst>
                  <a:ext uri="{0D108BD9-81ED-4DB2-BD59-A6C34878D82A}">
                    <a16:rowId xmlns:a16="http://schemas.microsoft.com/office/drawing/2014/main" val="3864522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- 2022-11-03 10:50:17</a:t>
                      </a:r>
                      <a:r>
                        <a:rPr kumimoji="0" lang="de-DE" sz="1000" b="0" i="0" u="none" strike="noStrike" kern="1200" cap="none" spc="0" normalizeH="0" baseline="0" noProof="0">
                          <a:ln>
                            <a:noFill/>
                          </a:ln>
                          <a:solidFill>
                            <a:prstClr val="black"/>
                          </a:solidFill>
                          <a:effectLst/>
                          <a:uLnTx/>
                          <a:uFillTx/>
                          <a:latin typeface="+mn-lt"/>
                          <a:ea typeface="+mn-ea"/>
                          <a:cs typeface="+mn-cs"/>
                        </a:rPr>
                        <a:t>
 Beim Thema Finanzen dreht sich in der letzten Folge alles rund um Rente und Altersvorsorge. Jetzt reinhören! 🎧 /MU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 waren Detektive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extLst>
                  <a:ext uri="{0D108BD9-81ED-4DB2-BD59-A6C34878D82A}">
                    <a16:rowId xmlns:a16="http://schemas.microsoft.com/office/drawing/2014/main" val="4253551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- 2022-10-17 12:37:01</a:t>
                      </a:r>
                      <a:r>
                        <a:rPr kumimoji="0" lang="de-DE" sz="1000" b="0" i="0" u="none" strike="noStrike" kern="1200" cap="none" spc="0" normalizeH="0" baseline="0" noProof="0">
                          <a:ln>
                            <a:noFill/>
                          </a:ln>
                          <a:solidFill>
                            <a:prstClr val="black"/>
                          </a:solidFill>
                          <a:effectLst/>
                          <a:uLnTx/>
                          <a:uFillTx/>
                          <a:latin typeface="+mn-lt"/>
                          <a:ea typeface="+mn-ea"/>
                          <a:cs typeface="+mn-cs"/>
                        </a:rPr>
                        <a:t>
 Du willst wissen, was die letzten Tage alles so an der Börse passiert ist und was es Neues gibt? Dann hör‘ dir das Update von unserem Börsen-Experten Andreas an. Du hast Fragen? Stelle sie in den Kommentaren oder im Livestream.🤓 
https://t.co/GW1yU0wMf0 https://t.co/3y15JOiYbu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https://pbs.twimg.com/media/FfQ9YR_XoAEV8Sv.jpg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0.0556 %</a:t>
                      </a:r>
                    </a:p>
                  </a:txBody>
                  <a:tcPr/>
                </a:tc>
                <a:extLst>
                  <a:ext uri="{0D108BD9-81ED-4DB2-BD59-A6C34878D82A}">
                    <a16:rowId xmlns:a16="http://schemas.microsoft.com/office/drawing/2014/main" val="3795157159"/>
                  </a:ext>
                </a:extLst>
              </a:tr>
            </a:tbl>
          </a:graphicData>
        </a:graphic>
      </p:graphicFrame>
      <p:sp>
        <p:nvSpPr>
          <p:cNvPr id="4" name="Text Placeholder 3">
            <a:extLst>
              <a:ext uri="{FF2B5EF4-FFF2-40B4-BE49-F238E27FC236}">
                <a16:creationId xmlns:a16="http://schemas.microsoft.com/office/drawing/2014/main" id="{0FD28F10-37D6-45A5-BD77-078F8774CC6C}"/>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125650117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2E262-26BF-44DE-AC66-DCB51B8B976E}"/>
              </a:ext>
            </a:extLst>
          </p:cNvPr>
          <p:cNvSpPr>
            <a:spLocks noGrp="1"/>
          </p:cNvSpPr>
          <p:nvPr>
            <p:ph type="title"/>
          </p:nvPr>
        </p:nvSpPr>
        <p:spPr/>
        <p:txBody>
          <a:bodyPr/>
          <a:lstStyle/>
          <a:p>
            <a:r>
              <a:rPr lang="de-DE"/>
              <a:t>Twitter Übersicht: Veröffentlichte Tweets (organic) | comdirect - 6 of 12</a:t>
            </a:r>
            <a:endParaRPr lang="en-US"/>
          </a:p>
        </p:txBody>
      </p:sp>
      <p:graphicFrame>
        <p:nvGraphicFramePr>
          <p:cNvPr id="5" name="Table Placeholder 4">
            <a:extLst>
              <a:ext uri="{FF2B5EF4-FFF2-40B4-BE49-F238E27FC236}">
                <a16:creationId xmlns:a16="http://schemas.microsoft.com/office/drawing/2014/main" id="{90402A9E-E9C7-4369-BDBF-7AC41DB0A5EC}"/>
              </a:ext>
            </a:extLst>
          </p:cNvPr>
          <p:cNvGraphicFramePr>
            <a:graphicFrameLocks noGrp="1"/>
          </p:cNvGraphicFramePr>
          <p:nvPr>
            <p:ph type="tbl" sz="quarter" idx="13"/>
            <p:extLst>
              <p:ext uri="{D42A27DB-BD31-4B8C-83A1-F6EECF244321}">
                <p14:modId xmlns:p14="http://schemas.microsoft.com/office/powerpoint/2010/main" val="2752451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67187878"/>
                    </a:ext>
                  </a:extLst>
                </a:gridCol>
                <a:gridCol w="1316736">
                  <a:extLst>
                    <a:ext uri="{9D8B030D-6E8A-4147-A177-3AD203B41FA5}">
                      <a16:colId xmlns:a16="http://schemas.microsoft.com/office/drawing/2014/main" val="2293819721"/>
                    </a:ext>
                  </a:extLst>
                </a:gridCol>
                <a:gridCol w="1563624">
                  <a:extLst>
                    <a:ext uri="{9D8B030D-6E8A-4147-A177-3AD203B41FA5}">
                      <a16:colId xmlns:a16="http://schemas.microsoft.com/office/drawing/2014/main" val="1817239720"/>
                    </a:ext>
                  </a:extLst>
                </a:gridCol>
                <a:gridCol w="576072">
                  <a:extLst>
                    <a:ext uri="{9D8B030D-6E8A-4147-A177-3AD203B41FA5}">
                      <a16:colId xmlns:a16="http://schemas.microsoft.com/office/drawing/2014/main" val="3842955467"/>
                    </a:ext>
                  </a:extLst>
                </a:gridCol>
                <a:gridCol w="576072">
                  <a:extLst>
                    <a:ext uri="{9D8B030D-6E8A-4147-A177-3AD203B41FA5}">
                      <a16:colId xmlns:a16="http://schemas.microsoft.com/office/drawing/2014/main" val="3468018404"/>
                    </a:ext>
                  </a:extLst>
                </a:gridCol>
                <a:gridCol w="576072">
                  <a:extLst>
                    <a:ext uri="{9D8B030D-6E8A-4147-A177-3AD203B41FA5}">
                      <a16:colId xmlns:a16="http://schemas.microsoft.com/office/drawing/2014/main" val="512934967"/>
                    </a:ext>
                  </a:extLst>
                </a:gridCol>
                <a:gridCol w="576072">
                  <a:extLst>
                    <a:ext uri="{9D8B030D-6E8A-4147-A177-3AD203B41FA5}">
                      <a16:colId xmlns:a16="http://schemas.microsoft.com/office/drawing/2014/main" val="2889621373"/>
                    </a:ext>
                  </a:extLst>
                </a:gridCol>
                <a:gridCol w="576072">
                  <a:extLst>
                    <a:ext uri="{9D8B030D-6E8A-4147-A177-3AD203B41FA5}">
                      <a16:colId xmlns:a16="http://schemas.microsoft.com/office/drawing/2014/main" val="856464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19244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- 2022-10-13 17:35:29</a:t>
                      </a:r>
                      <a:r>
                        <a:rPr kumimoji="0" lang="de-DE" sz="1000" b="0" i="0" u="none" strike="noStrike" kern="1200" cap="none" spc="0" normalizeH="0" baseline="0" noProof="0">
                          <a:ln>
                            <a:noFill/>
                          </a:ln>
                          <a:solidFill>
                            <a:prstClr val="black"/>
                          </a:solidFill>
                          <a:effectLst/>
                          <a:uLnTx/>
                          <a:uFillTx/>
                          <a:latin typeface="+mn-lt"/>
                          <a:ea typeface="+mn-ea"/>
                          <a:cs typeface="+mn-cs"/>
                        </a:rPr>
                        <a:t>
 Alle Krimi- und Finanzfans, die das Thema "Arbeiten im Ausland" spannend finden, sollten die neue Folge nicht verpassen. 🎧
https://t.co/sdyt3EKH2I /JS https://t.co/TZqLIdCAai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https://pbs.twimg.com/media/Fe9b2IIXkAAAksg.jpg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 waren Detektive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extLst>
                  <a:ext uri="{0D108BD9-81ED-4DB2-BD59-A6C34878D82A}">
                    <a16:rowId xmlns:a16="http://schemas.microsoft.com/office/drawing/2014/main" val="784348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- 2022-10-10 14:08:50</a:t>
                      </a:r>
                      <a:r>
                        <a:rPr kumimoji="0" lang="de-DE" sz="1000" b="0" i="0" u="none" strike="noStrike" kern="1200" cap="none" spc="0" normalizeH="0" baseline="0" noProof="0">
                          <a:ln>
                            <a:noFill/>
                          </a:ln>
                          <a:solidFill>
                            <a:prstClr val="black"/>
                          </a:solidFill>
                          <a:effectLst/>
                          <a:uLnTx/>
                          <a:uFillTx/>
                          <a:latin typeface="+mn-lt"/>
                          <a:ea typeface="+mn-ea"/>
                          <a:cs typeface="+mn-cs"/>
                        </a:rPr>
                        <a:t>
 Aktienfonds und offensive Mischfonds waren im September besonders gefragt. Den ersten Platz im Umsatzranking belegte erneut der 10XDNA-Disruptive Technologies von Frank Thelen. 
Mehr hier: https://t.co/7UXNlJiiz3 /JS https://t.co/cjHKNTzlWe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https://pbs.twimg.com/media/FetPvSHXgAAm6Vq.jpg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0.0159 %</a:t>
                      </a:r>
                    </a:p>
                  </a:txBody>
                  <a:tcPr/>
                </a:tc>
                <a:extLst>
                  <a:ext uri="{0D108BD9-81ED-4DB2-BD59-A6C34878D82A}">
                    <a16:rowId xmlns:a16="http://schemas.microsoft.com/office/drawing/2014/main" val="4271262137"/>
                  </a:ext>
                </a:extLst>
              </a:tr>
            </a:tbl>
          </a:graphicData>
        </a:graphic>
      </p:graphicFrame>
      <p:sp>
        <p:nvSpPr>
          <p:cNvPr id="4" name="Text Placeholder 3">
            <a:extLst>
              <a:ext uri="{FF2B5EF4-FFF2-40B4-BE49-F238E27FC236}">
                <a16:creationId xmlns:a16="http://schemas.microsoft.com/office/drawing/2014/main" id="{B10EE9E4-479D-4CB1-AFC9-49ECCF990068}"/>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89490551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105FB-10DE-44C9-A132-679AAA8BD387}"/>
              </a:ext>
            </a:extLst>
          </p:cNvPr>
          <p:cNvSpPr>
            <a:spLocks noGrp="1"/>
          </p:cNvSpPr>
          <p:nvPr>
            <p:ph type="title"/>
          </p:nvPr>
        </p:nvSpPr>
        <p:spPr/>
        <p:txBody>
          <a:bodyPr/>
          <a:lstStyle/>
          <a:p>
            <a:r>
              <a:rPr lang="de-DE"/>
              <a:t>Twitter Übersicht: Veröffentlichte Tweets (organic) | comdirect - 7 of 12</a:t>
            </a:r>
            <a:endParaRPr lang="en-US"/>
          </a:p>
        </p:txBody>
      </p:sp>
      <p:graphicFrame>
        <p:nvGraphicFramePr>
          <p:cNvPr id="5" name="Table Placeholder 4">
            <a:extLst>
              <a:ext uri="{FF2B5EF4-FFF2-40B4-BE49-F238E27FC236}">
                <a16:creationId xmlns:a16="http://schemas.microsoft.com/office/drawing/2014/main" id="{B25594C0-8FC9-4425-B366-1FB7057EC319}"/>
              </a:ext>
            </a:extLst>
          </p:cNvPr>
          <p:cNvGraphicFramePr>
            <a:graphicFrameLocks noGrp="1"/>
          </p:cNvGraphicFramePr>
          <p:nvPr>
            <p:ph type="tbl" sz="quarter" idx="13"/>
            <p:extLst>
              <p:ext uri="{D42A27DB-BD31-4B8C-83A1-F6EECF244321}">
                <p14:modId xmlns:p14="http://schemas.microsoft.com/office/powerpoint/2010/main" val="1349098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25006410"/>
                    </a:ext>
                  </a:extLst>
                </a:gridCol>
                <a:gridCol w="1316736">
                  <a:extLst>
                    <a:ext uri="{9D8B030D-6E8A-4147-A177-3AD203B41FA5}">
                      <a16:colId xmlns:a16="http://schemas.microsoft.com/office/drawing/2014/main" val="1830681931"/>
                    </a:ext>
                  </a:extLst>
                </a:gridCol>
                <a:gridCol w="1563624">
                  <a:extLst>
                    <a:ext uri="{9D8B030D-6E8A-4147-A177-3AD203B41FA5}">
                      <a16:colId xmlns:a16="http://schemas.microsoft.com/office/drawing/2014/main" val="1667003342"/>
                    </a:ext>
                  </a:extLst>
                </a:gridCol>
                <a:gridCol w="576072">
                  <a:extLst>
                    <a:ext uri="{9D8B030D-6E8A-4147-A177-3AD203B41FA5}">
                      <a16:colId xmlns:a16="http://schemas.microsoft.com/office/drawing/2014/main" val="2419394299"/>
                    </a:ext>
                  </a:extLst>
                </a:gridCol>
                <a:gridCol w="576072">
                  <a:extLst>
                    <a:ext uri="{9D8B030D-6E8A-4147-A177-3AD203B41FA5}">
                      <a16:colId xmlns:a16="http://schemas.microsoft.com/office/drawing/2014/main" val="1599610769"/>
                    </a:ext>
                  </a:extLst>
                </a:gridCol>
                <a:gridCol w="576072">
                  <a:extLst>
                    <a:ext uri="{9D8B030D-6E8A-4147-A177-3AD203B41FA5}">
                      <a16:colId xmlns:a16="http://schemas.microsoft.com/office/drawing/2014/main" val="1238837109"/>
                    </a:ext>
                  </a:extLst>
                </a:gridCol>
                <a:gridCol w="576072">
                  <a:extLst>
                    <a:ext uri="{9D8B030D-6E8A-4147-A177-3AD203B41FA5}">
                      <a16:colId xmlns:a16="http://schemas.microsoft.com/office/drawing/2014/main" val="1097298935"/>
                    </a:ext>
                  </a:extLst>
                </a:gridCol>
                <a:gridCol w="576072">
                  <a:extLst>
                    <a:ext uri="{9D8B030D-6E8A-4147-A177-3AD203B41FA5}">
                      <a16:colId xmlns:a16="http://schemas.microsoft.com/office/drawing/2014/main" val="609763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189500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- 2022-10-10 11:30:00</a:t>
                      </a:r>
                      <a:r>
                        <a:rPr kumimoji="0" lang="de-DE" sz="1000" b="0" i="0" u="none" strike="noStrike" kern="1200" cap="none" spc="0" normalizeH="0" baseline="0" noProof="0">
                          <a:ln>
                            <a:noFill/>
                          </a:ln>
                          <a:solidFill>
                            <a:prstClr val="black"/>
                          </a:solidFill>
                          <a:effectLst/>
                          <a:uLnTx/>
                          <a:uFillTx/>
                          <a:latin typeface="+mn-lt"/>
                          <a:ea typeface="+mn-ea"/>
                          <a:cs typeface="+mn-cs"/>
                        </a:rPr>
                        <a:t>
 Und auch diese Woche hält wieder einiges an Börsen-News für euch bereit! Wie immer updated euch unser Börsenexperte @AndreasLipkow zu allen aktuellen Themen in unserem Markt-Update. Fragen könnt ihr bereits jetzt oder im Livestream stellen.🤓👇
https://t.co/mvXNaPmQZk /JS https://t.co/qsyRQHbN5J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https://pbs.twimg.com/media/FesZxyrWIAAFz-w.jpg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0.0238 %</a:t>
                      </a:r>
                    </a:p>
                  </a:txBody>
                  <a:tcPr/>
                </a:tc>
                <a:extLst>
                  <a:ext uri="{0D108BD9-81ED-4DB2-BD59-A6C34878D82A}">
                    <a16:rowId xmlns:a16="http://schemas.microsoft.com/office/drawing/2014/main" val="639772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- 2022-09-29 11:30:00</a:t>
                      </a:r>
                      <a:r>
                        <a:rPr kumimoji="0" lang="de-DE" sz="1000" b="0" i="0" u="none" strike="noStrike" kern="1200" cap="none" spc="0" normalizeH="0" baseline="0" noProof="0">
                          <a:ln>
                            <a:noFill/>
                          </a:ln>
                          <a:solidFill>
                            <a:prstClr val="black"/>
                          </a:solidFill>
                          <a:effectLst/>
                          <a:uLnTx/>
                          <a:uFillTx/>
                          <a:latin typeface="+mn-lt"/>
                          <a:ea typeface="+mn-ea"/>
                          <a:cs typeface="+mn-cs"/>
                        </a:rPr>
                        <a:t>
 Es geht wieder los! 🙌 Wie auch in den bisherigen Staffeln, werden bei "Wir waren Detektive" Fiction und Finance-Facts vereint. 
Das Finanzthema der ersten Folge: Inflation – was ist das genau und was tun?  Jetzt reinhören! 🎧👇
https://t.co/sdyt3EKH2I /JS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 waren Detektive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0.0318 %</a:t>
                      </a:r>
                    </a:p>
                  </a:txBody>
                  <a:tcPr/>
                </a:tc>
                <a:extLst>
                  <a:ext uri="{0D108BD9-81ED-4DB2-BD59-A6C34878D82A}">
                    <a16:rowId xmlns:a16="http://schemas.microsoft.com/office/drawing/2014/main" val="3311422285"/>
                  </a:ext>
                </a:extLst>
              </a:tr>
            </a:tbl>
          </a:graphicData>
        </a:graphic>
      </p:graphicFrame>
      <p:sp>
        <p:nvSpPr>
          <p:cNvPr id="4" name="Text Placeholder 3">
            <a:extLst>
              <a:ext uri="{FF2B5EF4-FFF2-40B4-BE49-F238E27FC236}">
                <a16:creationId xmlns:a16="http://schemas.microsoft.com/office/drawing/2014/main" id="{8DD68751-6EE0-4681-8C8A-0391E922CCB1}"/>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177732061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2F0ED-E4ED-4E69-A7B9-FFD510B73FBF}"/>
              </a:ext>
            </a:extLst>
          </p:cNvPr>
          <p:cNvSpPr>
            <a:spLocks noGrp="1"/>
          </p:cNvSpPr>
          <p:nvPr>
            <p:ph type="title"/>
          </p:nvPr>
        </p:nvSpPr>
        <p:spPr/>
        <p:txBody>
          <a:bodyPr/>
          <a:lstStyle/>
          <a:p>
            <a:r>
              <a:rPr lang="de-DE"/>
              <a:t>Twitter Übersicht: Veröffentlichte Tweets (organic) | comdirect - 8 of 12</a:t>
            </a:r>
            <a:endParaRPr lang="en-US"/>
          </a:p>
        </p:txBody>
      </p:sp>
      <p:graphicFrame>
        <p:nvGraphicFramePr>
          <p:cNvPr id="5" name="Table Placeholder 4">
            <a:extLst>
              <a:ext uri="{FF2B5EF4-FFF2-40B4-BE49-F238E27FC236}">
                <a16:creationId xmlns:a16="http://schemas.microsoft.com/office/drawing/2014/main" id="{12F90645-36A6-4794-9EBC-7C3C3AA9EA1D}"/>
              </a:ext>
            </a:extLst>
          </p:cNvPr>
          <p:cNvGraphicFramePr>
            <a:graphicFrameLocks noGrp="1"/>
          </p:cNvGraphicFramePr>
          <p:nvPr>
            <p:ph type="tbl" sz="quarter" idx="13"/>
            <p:extLst>
              <p:ext uri="{D42A27DB-BD31-4B8C-83A1-F6EECF244321}">
                <p14:modId xmlns:p14="http://schemas.microsoft.com/office/powerpoint/2010/main" val="1927475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45869061"/>
                    </a:ext>
                  </a:extLst>
                </a:gridCol>
                <a:gridCol w="1316736">
                  <a:extLst>
                    <a:ext uri="{9D8B030D-6E8A-4147-A177-3AD203B41FA5}">
                      <a16:colId xmlns:a16="http://schemas.microsoft.com/office/drawing/2014/main" val="1878051080"/>
                    </a:ext>
                  </a:extLst>
                </a:gridCol>
                <a:gridCol w="1563624">
                  <a:extLst>
                    <a:ext uri="{9D8B030D-6E8A-4147-A177-3AD203B41FA5}">
                      <a16:colId xmlns:a16="http://schemas.microsoft.com/office/drawing/2014/main" val="1619589022"/>
                    </a:ext>
                  </a:extLst>
                </a:gridCol>
                <a:gridCol w="576072">
                  <a:extLst>
                    <a:ext uri="{9D8B030D-6E8A-4147-A177-3AD203B41FA5}">
                      <a16:colId xmlns:a16="http://schemas.microsoft.com/office/drawing/2014/main" val="4265520858"/>
                    </a:ext>
                  </a:extLst>
                </a:gridCol>
                <a:gridCol w="576072">
                  <a:extLst>
                    <a:ext uri="{9D8B030D-6E8A-4147-A177-3AD203B41FA5}">
                      <a16:colId xmlns:a16="http://schemas.microsoft.com/office/drawing/2014/main" val="699557546"/>
                    </a:ext>
                  </a:extLst>
                </a:gridCol>
                <a:gridCol w="576072">
                  <a:extLst>
                    <a:ext uri="{9D8B030D-6E8A-4147-A177-3AD203B41FA5}">
                      <a16:colId xmlns:a16="http://schemas.microsoft.com/office/drawing/2014/main" val="1634680262"/>
                    </a:ext>
                  </a:extLst>
                </a:gridCol>
                <a:gridCol w="576072">
                  <a:extLst>
                    <a:ext uri="{9D8B030D-6E8A-4147-A177-3AD203B41FA5}">
                      <a16:colId xmlns:a16="http://schemas.microsoft.com/office/drawing/2014/main" val="39300293"/>
                    </a:ext>
                  </a:extLst>
                </a:gridCol>
                <a:gridCol w="576072">
                  <a:extLst>
                    <a:ext uri="{9D8B030D-6E8A-4147-A177-3AD203B41FA5}">
                      <a16:colId xmlns:a16="http://schemas.microsoft.com/office/drawing/2014/main" val="1024372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337900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- 2022-09-26 11:57:37</a:t>
                      </a:r>
                      <a:r>
                        <a:rPr kumimoji="0" lang="de-DE" sz="1000" b="0" i="0" u="none" strike="noStrike" kern="1200" cap="none" spc="0" normalizeH="0" baseline="0" noProof="0">
                          <a:ln>
                            <a:noFill/>
                          </a:ln>
                          <a:solidFill>
                            <a:prstClr val="black"/>
                          </a:solidFill>
                          <a:effectLst/>
                          <a:uLnTx/>
                          <a:uFillTx/>
                          <a:latin typeface="+mn-lt"/>
                          <a:ea typeface="+mn-ea"/>
                          <a:cs typeface="+mn-cs"/>
                        </a:rPr>
                        <a:t>
 Dir brennt eine Frage zur Börse auf der Seele? Dann lass sie dir von unserem Börsen-Experten Andreas beantworten! Auch diese Woche gibt er euch Montag und Mittwoch wieder ein Markt-Update und dazu könnt ihr ihm alle börsenrelevanten Fragen stellen!🤓 https://t.co/gDGmy4adKH /JF https://t.co/eGxcbhVBXC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https://pbs.twimg.com/media/FdkrZ6eWYAIXenM.jpg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extLst>
                  <a:ext uri="{0D108BD9-81ED-4DB2-BD59-A6C34878D82A}">
                    <a16:rowId xmlns:a16="http://schemas.microsoft.com/office/drawing/2014/main" val="2319853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- 2022-09-19 11:10:07</a:t>
                      </a:r>
                      <a:r>
                        <a:rPr kumimoji="0" lang="de-DE" sz="1000" b="0" i="0" u="none" strike="noStrike" kern="1200" cap="none" spc="0" normalizeH="0" baseline="0" noProof="0">
                          <a:ln>
                            <a:noFill/>
                          </a:ln>
                          <a:solidFill>
                            <a:prstClr val="black"/>
                          </a:solidFill>
                          <a:effectLst/>
                          <a:uLnTx/>
                          <a:uFillTx/>
                          <a:latin typeface="+mn-lt"/>
                          <a:ea typeface="+mn-ea"/>
                          <a:cs typeface="+mn-cs"/>
                        </a:rPr>
                        <a:t>
 Wir starten in eine neue Woche und da dürfen die Markt-Updates natürlich nicht fehlen! Andreas versorgt euch heute und Mittwoch wieder mit Infos zum Thema Börse und ihr könnt ihm jetzt schon eure Fragen dazu stellen.🤓👇/JF https://t.co/ueyDZwCBAj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https://pbs.twimg.com/media/FdAcxIHWQAAKt8c.jpg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0.0477 %</a:t>
                      </a:r>
                    </a:p>
                  </a:txBody>
                  <a:tcPr/>
                </a:tc>
                <a:extLst>
                  <a:ext uri="{0D108BD9-81ED-4DB2-BD59-A6C34878D82A}">
                    <a16:rowId xmlns:a16="http://schemas.microsoft.com/office/drawing/2014/main" val="550293105"/>
                  </a:ext>
                </a:extLst>
              </a:tr>
            </a:tbl>
          </a:graphicData>
        </a:graphic>
      </p:graphicFrame>
      <p:sp>
        <p:nvSpPr>
          <p:cNvPr id="4" name="Text Placeholder 3">
            <a:extLst>
              <a:ext uri="{FF2B5EF4-FFF2-40B4-BE49-F238E27FC236}">
                <a16:creationId xmlns:a16="http://schemas.microsoft.com/office/drawing/2014/main" id="{B215D473-154E-4B5E-B8CD-27842983EF40}"/>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230536164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3E474-7F2B-430A-924D-67147C62B2E1}"/>
              </a:ext>
            </a:extLst>
          </p:cNvPr>
          <p:cNvSpPr>
            <a:spLocks noGrp="1"/>
          </p:cNvSpPr>
          <p:nvPr>
            <p:ph type="title"/>
          </p:nvPr>
        </p:nvSpPr>
        <p:spPr/>
        <p:txBody>
          <a:bodyPr/>
          <a:lstStyle/>
          <a:p>
            <a:r>
              <a:rPr lang="de-DE"/>
              <a:t>Twitter Übersicht: Veröffentlichte Tweets (organic) | comdirect - 9 of 12</a:t>
            </a:r>
            <a:endParaRPr lang="en-US"/>
          </a:p>
        </p:txBody>
      </p:sp>
      <p:graphicFrame>
        <p:nvGraphicFramePr>
          <p:cNvPr id="5" name="Table Placeholder 4">
            <a:extLst>
              <a:ext uri="{FF2B5EF4-FFF2-40B4-BE49-F238E27FC236}">
                <a16:creationId xmlns:a16="http://schemas.microsoft.com/office/drawing/2014/main" id="{417BD4BD-4D17-4BB3-A17A-C3BE0E8192FA}"/>
              </a:ext>
            </a:extLst>
          </p:cNvPr>
          <p:cNvGraphicFramePr>
            <a:graphicFrameLocks noGrp="1"/>
          </p:cNvGraphicFramePr>
          <p:nvPr>
            <p:ph type="tbl" sz="quarter" idx="13"/>
            <p:extLst>
              <p:ext uri="{D42A27DB-BD31-4B8C-83A1-F6EECF244321}">
                <p14:modId xmlns:p14="http://schemas.microsoft.com/office/powerpoint/2010/main" val="1033764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2806322"/>
                    </a:ext>
                  </a:extLst>
                </a:gridCol>
                <a:gridCol w="1316736">
                  <a:extLst>
                    <a:ext uri="{9D8B030D-6E8A-4147-A177-3AD203B41FA5}">
                      <a16:colId xmlns:a16="http://schemas.microsoft.com/office/drawing/2014/main" val="259603844"/>
                    </a:ext>
                  </a:extLst>
                </a:gridCol>
                <a:gridCol w="1563624">
                  <a:extLst>
                    <a:ext uri="{9D8B030D-6E8A-4147-A177-3AD203B41FA5}">
                      <a16:colId xmlns:a16="http://schemas.microsoft.com/office/drawing/2014/main" val="279943887"/>
                    </a:ext>
                  </a:extLst>
                </a:gridCol>
                <a:gridCol w="576072">
                  <a:extLst>
                    <a:ext uri="{9D8B030D-6E8A-4147-A177-3AD203B41FA5}">
                      <a16:colId xmlns:a16="http://schemas.microsoft.com/office/drawing/2014/main" val="2141516061"/>
                    </a:ext>
                  </a:extLst>
                </a:gridCol>
                <a:gridCol w="576072">
                  <a:extLst>
                    <a:ext uri="{9D8B030D-6E8A-4147-A177-3AD203B41FA5}">
                      <a16:colId xmlns:a16="http://schemas.microsoft.com/office/drawing/2014/main" val="3048348173"/>
                    </a:ext>
                  </a:extLst>
                </a:gridCol>
                <a:gridCol w="576072">
                  <a:extLst>
                    <a:ext uri="{9D8B030D-6E8A-4147-A177-3AD203B41FA5}">
                      <a16:colId xmlns:a16="http://schemas.microsoft.com/office/drawing/2014/main" val="646938718"/>
                    </a:ext>
                  </a:extLst>
                </a:gridCol>
                <a:gridCol w="576072">
                  <a:extLst>
                    <a:ext uri="{9D8B030D-6E8A-4147-A177-3AD203B41FA5}">
                      <a16:colId xmlns:a16="http://schemas.microsoft.com/office/drawing/2014/main" val="3683188228"/>
                    </a:ext>
                  </a:extLst>
                </a:gridCol>
                <a:gridCol w="576072">
                  <a:extLst>
                    <a:ext uri="{9D8B030D-6E8A-4147-A177-3AD203B41FA5}">
                      <a16:colId xmlns:a16="http://schemas.microsoft.com/office/drawing/2014/main" val="1328011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11937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- 2022-09-14 14:22:23</a:t>
                      </a:r>
                      <a:r>
                        <a:rPr kumimoji="0" lang="de-DE" sz="1000" b="0" i="0" u="none" strike="noStrike" kern="1200" cap="none" spc="0" normalizeH="0" baseline="0" noProof="0">
                          <a:ln>
                            <a:noFill/>
                          </a:ln>
                          <a:solidFill>
                            <a:prstClr val="black"/>
                          </a:solidFill>
                          <a:effectLst/>
                          <a:uLnTx/>
                          <a:uFillTx/>
                          <a:latin typeface="+mn-lt"/>
                          <a:ea typeface="+mn-ea"/>
                          <a:cs typeface="+mn-cs"/>
                        </a:rPr>
                        <a:t>
 Trotz China-Lockdown und Krieg in der Ukraine wächst Softwareriese Microsoft stark. Insbesondere das I-Cloud-Geschäft zeichnet sich als die Zukunft von Microsoft ab. Weiteres hier: https://t.co/pST551BJpD /JS https://t.co/G9rNuY9Mpt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https://pbs.twimg.com/media/FcnZg1EWIAEfZFM.jpg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extLst>
                  <a:ext uri="{0D108BD9-81ED-4DB2-BD59-A6C34878D82A}">
                    <a16:rowId xmlns:a16="http://schemas.microsoft.com/office/drawing/2014/main" val="3877218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- 2022-09-07 16:08:27</a:t>
                      </a:r>
                      <a:r>
                        <a:rPr kumimoji="0" lang="de-DE" sz="1000" b="0" i="0" u="none" strike="noStrike" kern="1200" cap="none" spc="0" normalizeH="0" baseline="0" noProof="0">
                          <a:ln>
                            <a:noFill/>
                          </a:ln>
                          <a:solidFill>
                            <a:prstClr val="black"/>
                          </a:solidFill>
                          <a:effectLst/>
                          <a:uLnTx/>
                          <a:uFillTx/>
                          <a:latin typeface="+mn-lt"/>
                          <a:ea typeface="+mn-ea"/>
                          <a:cs typeface="+mn-cs"/>
                        </a:rPr>
                        <a:t>
 Visa konnte im zweiten Quartal beim Umsatz und Gewinn deutlich zulegen. Mit einer Nettomarge von über 50 % ist das Geschäft des Finanzgiganten sehr lukrativ. Aber die drohende Rezession könnte sich zukünftig negativ auf die Geschäftszahlen auswirken. https://t.co/qqSEuxBhUF /JS https://t.co/8bP7KD9CF2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https://pbs.twimg.com/media/FcDuqwoXkAI0Jjt.jpg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0.0238 %</a:t>
                      </a:r>
                    </a:p>
                  </a:txBody>
                  <a:tcPr/>
                </a:tc>
                <a:extLst>
                  <a:ext uri="{0D108BD9-81ED-4DB2-BD59-A6C34878D82A}">
                    <a16:rowId xmlns:a16="http://schemas.microsoft.com/office/drawing/2014/main" val="1024108732"/>
                  </a:ext>
                </a:extLst>
              </a:tr>
            </a:tbl>
          </a:graphicData>
        </a:graphic>
      </p:graphicFrame>
      <p:sp>
        <p:nvSpPr>
          <p:cNvPr id="4" name="Text Placeholder 3">
            <a:extLst>
              <a:ext uri="{FF2B5EF4-FFF2-40B4-BE49-F238E27FC236}">
                <a16:creationId xmlns:a16="http://schemas.microsoft.com/office/drawing/2014/main" id="{A40A5A6F-9402-4BE0-A65E-5AD300B61F12}"/>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319040531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58E10-C5F6-4936-8126-6BD344620DD0}"/>
              </a:ext>
            </a:extLst>
          </p:cNvPr>
          <p:cNvSpPr>
            <a:spLocks noGrp="1"/>
          </p:cNvSpPr>
          <p:nvPr>
            <p:ph type="title"/>
          </p:nvPr>
        </p:nvSpPr>
        <p:spPr/>
        <p:txBody>
          <a:bodyPr/>
          <a:lstStyle/>
          <a:p>
            <a:r>
              <a:rPr lang="de-DE"/>
              <a:t>Twitter Übersicht: Veröffentlichte Tweets (organic) | comdirect - 10 of 12</a:t>
            </a:r>
            <a:endParaRPr lang="en-US"/>
          </a:p>
        </p:txBody>
      </p:sp>
      <p:graphicFrame>
        <p:nvGraphicFramePr>
          <p:cNvPr id="5" name="Table Placeholder 4">
            <a:extLst>
              <a:ext uri="{FF2B5EF4-FFF2-40B4-BE49-F238E27FC236}">
                <a16:creationId xmlns:a16="http://schemas.microsoft.com/office/drawing/2014/main" id="{73480F51-1D30-4AB3-AD01-8C483A351A3B}"/>
              </a:ext>
            </a:extLst>
          </p:cNvPr>
          <p:cNvGraphicFramePr>
            <a:graphicFrameLocks noGrp="1"/>
          </p:cNvGraphicFramePr>
          <p:nvPr>
            <p:ph type="tbl" sz="quarter" idx="13"/>
            <p:extLst>
              <p:ext uri="{D42A27DB-BD31-4B8C-83A1-F6EECF244321}">
                <p14:modId xmlns:p14="http://schemas.microsoft.com/office/powerpoint/2010/main" val="1294404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68969679"/>
                    </a:ext>
                  </a:extLst>
                </a:gridCol>
                <a:gridCol w="1316736">
                  <a:extLst>
                    <a:ext uri="{9D8B030D-6E8A-4147-A177-3AD203B41FA5}">
                      <a16:colId xmlns:a16="http://schemas.microsoft.com/office/drawing/2014/main" val="2379924396"/>
                    </a:ext>
                  </a:extLst>
                </a:gridCol>
                <a:gridCol w="1563624">
                  <a:extLst>
                    <a:ext uri="{9D8B030D-6E8A-4147-A177-3AD203B41FA5}">
                      <a16:colId xmlns:a16="http://schemas.microsoft.com/office/drawing/2014/main" val="3811456232"/>
                    </a:ext>
                  </a:extLst>
                </a:gridCol>
                <a:gridCol w="576072">
                  <a:extLst>
                    <a:ext uri="{9D8B030D-6E8A-4147-A177-3AD203B41FA5}">
                      <a16:colId xmlns:a16="http://schemas.microsoft.com/office/drawing/2014/main" val="2820303007"/>
                    </a:ext>
                  </a:extLst>
                </a:gridCol>
                <a:gridCol w="576072">
                  <a:extLst>
                    <a:ext uri="{9D8B030D-6E8A-4147-A177-3AD203B41FA5}">
                      <a16:colId xmlns:a16="http://schemas.microsoft.com/office/drawing/2014/main" val="2413712850"/>
                    </a:ext>
                  </a:extLst>
                </a:gridCol>
                <a:gridCol w="576072">
                  <a:extLst>
                    <a:ext uri="{9D8B030D-6E8A-4147-A177-3AD203B41FA5}">
                      <a16:colId xmlns:a16="http://schemas.microsoft.com/office/drawing/2014/main" val="2351895454"/>
                    </a:ext>
                  </a:extLst>
                </a:gridCol>
                <a:gridCol w="576072">
                  <a:extLst>
                    <a:ext uri="{9D8B030D-6E8A-4147-A177-3AD203B41FA5}">
                      <a16:colId xmlns:a16="http://schemas.microsoft.com/office/drawing/2014/main" val="2257209028"/>
                    </a:ext>
                  </a:extLst>
                </a:gridCol>
                <a:gridCol w="576072">
                  <a:extLst>
                    <a:ext uri="{9D8B030D-6E8A-4147-A177-3AD203B41FA5}">
                      <a16:colId xmlns:a16="http://schemas.microsoft.com/office/drawing/2014/main" val="4114700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69824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- 2022-09-05 12:20:00</a:t>
                      </a:r>
                      <a:r>
                        <a:rPr kumimoji="0" lang="de-DE" sz="1000" b="0" i="0" u="none" strike="noStrike" kern="1200" cap="none" spc="0" normalizeH="0" baseline="0" noProof="0">
                          <a:ln>
                            <a:noFill/>
                          </a:ln>
                          <a:solidFill>
                            <a:prstClr val="black"/>
                          </a:solidFill>
                          <a:effectLst/>
                          <a:uLnTx/>
                          <a:uFillTx/>
                          <a:latin typeface="+mn-lt"/>
                          <a:ea typeface="+mn-ea"/>
                          <a:cs typeface="+mn-cs"/>
                        </a:rPr>
                        <a:t>
 Was wäre ein Montag ohne ein Börsen-Update von eurem Experten @AndreasLipkow?😉 Heute und Mittwoch versorgt er euch wieder mit allen News und beantwortet Fragen, die ihr vorab in den Kommentaren oder im Livestream stellen könnt! 🤓 
https://t.co/gDGmy3SCm7 /JS https://t.co/SAlfySdHs2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https://pbs.twimg.com/media/Fb4L1veWYAA0Koa.jpg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0.0318 %</a:t>
                      </a:r>
                    </a:p>
                  </a:txBody>
                  <a:tcPr/>
                </a:tc>
                <a:extLst>
                  <a:ext uri="{0D108BD9-81ED-4DB2-BD59-A6C34878D82A}">
                    <a16:rowId xmlns:a16="http://schemas.microsoft.com/office/drawing/2014/main" val="87604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- 2022-09-05 11:38:12</a:t>
                      </a:r>
                      <a:r>
                        <a:rPr kumimoji="0" lang="de-DE" sz="1000" b="0" i="0" u="none" strike="noStrike" kern="1200" cap="none" spc="0" normalizeH="0" baseline="0" noProof="0">
                          <a:ln>
                            <a:noFill/>
                          </a:ln>
                          <a:solidFill>
                            <a:prstClr val="black"/>
                          </a:solidFill>
                          <a:effectLst/>
                          <a:uLnTx/>
                          <a:uFillTx/>
                          <a:latin typeface="+mn-lt"/>
                          <a:ea typeface="+mn-ea"/>
                          <a:cs typeface="+mn-cs"/>
                        </a:rPr>
                        <a:t>
 Der internationale Aktienfonds ENRAK schaffte es im August erstmalig in die Top Ten und landete sogar direkt auf Platz 1. Dafür musste der Global Portfolio One, Sieger der vergangenen Monate, auf den Silberplatz weichen. Mehr hier: https://t.co/xIjEWx5zIy /JS https://t.co/rvYYJrdKbq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https://pbs.twimg.com/media/Fb4dl7WXwAAVu5a.jpg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extLst>
                  <a:ext uri="{0D108BD9-81ED-4DB2-BD59-A6C34878D82A}">
                    <a16:rowId xmlns:a16="http://schemas.microsoft.com/office/drawing/2014/main" val="1289728794"/>
                  </a:ext>
                </a:extLst>
              </a:tr>
            </a:tbl>
          </a:graphicData>
        </a:graphic>
      </p:graphicFrame>
      <p:sp>
        <p:nvSpPr>
          <p:cNvPr id="4" name="Text Placeholder 3">
            <a:extLst>
              <a:ext uri="{FF2B5EF4-FFF2-40B4-BE49-F238E27FC236}">
                <a16:creationId xmlns:a16="http://schemas.microsoft.com/office/drawing/2014/main" id="{E40A910F-9484-445E-B103-94453A7EDA8F}"/>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238368122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440CA-8E03-46A9-8F9D-F236743D6AF7}"/>
              </a:ext>
            </a:extLst>
          </p:cNvPr>
          <p:cNvSpPr>
            <a:spLocks noGrp="1"/>
          </p:cNvSpPr>
          <p:nvPr>
            <p:ph type="title"/>
          </p:nvPr>
        </p:nvSpPr>
        <p:spPr/>
        <p:txBody>
          <a:bodyPr/>
          <a:lstStyle/>
          <a:p>
            <a:r>
              <a:rPr lang="de-DE"/>
              <a:t>Twitter Übersicht: Veröffentlichte Tweets (organic) | comdirect - 11 of 12</a:t>
            </a:r>
            <a:endParaRPr lang="en-US"/>
          </a:p>
        </p:txBody>
      </p:sp>
      <p:graphicFrame>
        <p:nvGraphicFramePr>
          <p:cNvPr id="5" name="Table Placeholder 4">
            <a:extLst>
              <a:ext uri="{FF2B5EF4-FFF2-40B4-BE49-F238E27FC236}">
                <a16:creationId xmlns:a16="http://schemas.microsoft.com/office/drawing/2014/main" id="{ED9CD8D5-E9B5-42B3-962C-C1A1793449BD}"/>
              </a:ext>
            </a:extLst>
          </p:cNvPr>
          <p:cNvGraphicFramePr>
            <a:graphicFrameLocks noGrp="1"/>
          </p:cNvGraphicFramePr>
          <p:nvPr>
            <p:ph type="tbl" sz="quarter" idx="13"/>
            <p:extLst>
              <p:ext uri="{D42A27DB-BD31-4B8C-83A1-F6EECF244321}">
                <p14:modId xmlns:p14="http://schemas.microsoft.com/office/powerpoint/2010/main" val="1209688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47624398"/>
                    </a:ext>
                  </a:extLst>
                </a:gridCol>
                <a:gridCol w="1316736">
                  <a:extLst>
                    <a:ext uri="{9D8B030D-6E8A-4147-A177-3AD203B41FA5}">
                      <a16:colId xmlns:a16="http://schemas.microsoft.com/office/drawing/2014/main" val="1874170266"/>
                    </a:ext>
                  </a:extLst>
                </a:gridCol>
                <a:gridCol w="1563624">
                  <a:extLst>
                    <a:ext uri="{9D8B030D-6E8A-4147-A177-3AD203B41FA5}">
                      <a16:colId xmlns:a16="http://schemas.microsoft.com/office/drawing/2014/main" val="3955118713"/>
                    </a:ext>
                  </a:extLst>
                </a:gridCol>
                <a:gridCol w="576072">
                  <a:extLst>
                    <a:ext uri="{9D8B030D-6E8A-4147-A177-3AD203B41FA5}">
                      <a16:colId xmlns:a16="http://schemas.microsoft.com/office/drawing/2014/main" val="1097056224"/>
                    </a:ext>
                  </a:extLst>
                </a:gridCol>
                <a:gridCol w="576072">
                  <a:extLst>
                    <a:ext uri="{9D8B030D-6E8A-4147-A177-3AD203B41FA5}">
                      <a16:colId xmlns:a16="http://schemas.microsoft.com/office/drawing/2014/main" val="513576633"/>
                    </a:ext>
                  </a:extLst>
                </a:gridCol>
                <a:gridCol w="576072">
                  <a:extLst>
                    <a:ext uri="{9D8B030D-6E8A-4147-A177-3AD203B41FA5}">
                      <a16:colId xmlns:a16="http://schemas.microsoft.com/office/drawing/2014/main" val="296409950"/>
                    </a:ext>
                  </a:extLst>
                </a:gridCol>
                <a:gridCol w="576072">
                  <a:extLst>
                    <a:ext uri="{9D8B030D-6E8A-4147-A177-3AD203B41FA5}">
                      <a16:colId xmlns:a16="http://schemas.microsoft.com/office/drawing/2014/main" val="3251014414"/>
                    </a:ext>
                  </a:extLst>
                </a:gridCol>
                <a:gridCol w="576072">
                  <a:extLst>
                    <a:ext uri="{9D8B030D-6E8A-4147-A177-3AD203B41FA5}">
                      <a16:colId xmlns:a16="http://schemas.microsoft.com/office/drawing/2014/main" val="3837972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656359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- 2022-08-31 10:31:29</a:t>
                      </a:r>
                      <a:r>
                        <a:rPr kumimoji="0" lang="de-DE" sz="1000" b="0" i="0" u="none" strike="noStrike" kern="1200" cap="none" spc="0" normalizeH="0" baseline="0" noProof="0">
                          <a:ln>
                            <a:noFill/>
                          </a:ln>
                          <a:solidFill>
                            <a:prstClr val="black"/>
                          </a:solidFill>
                          <a:effectLst/>
                          <a:uLnTx/>
                          <a:uFillTx/>
                          <a:latin typeface="+mn-lt"/>
                          <a:ea typeface="+mn-ea"/>
                          <a:cs typeface="+mn-cs"/>
                        </a:rPr>
                        <a:t>
 Das Familienunternehmen Sixt konnte im zweiten Quartal kräftige Zuwächse bei Umsatz und Gewinn verzeichnen. Auf Grund von Lieferkettenproblemen hat der Konzern in Europa allerdings mit einem Mangel an Neufahrzeugen zu kämpfen. Mehr hier: https://t.co/6U3L4xeQNH /MU https://t.co/DGQ4KhOc5Z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https://pbs.twimg.com/media/FbeeZ2kXkAAeosz.jpg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Märkte im Blick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0.0397 %</a:t>
                      </a:r>
                    </a:p>
                  </a:txBody>
                  <a:tcPr/>
                </a:tc>
                <a:extLst>
                  <a:ext uri="{0D108BD9-81ED-4DB2-BD59-A6C34878D82A}">
                    <a16:rowId xmlns:a16="http://schemas.microsoft.com/office/drawing/2014/main" val="4294685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- 2022-08-29 11:30:01</a:t>
                      </a:r>
                      <a:r>
                        <a:rPr kumimoji="0" lang="de-DE" sz="1000" b="0" i="0" u="none" strike="noStrike" kern="1200" cap="none" spc="0" normalizeH="0" baseline="0" noProof="0">
                          <a:ln>
                            <a:noFill/>
                          </a:ln>
                          <a:solidFill>
                            <a:prstClr val="black"/>
                          </a:solidFill>
                          <a:effectLst/>
                          <a:uLnTx/>
                          <a:uFillTx/>
                          <a:latin typeface="+mn-lt"/>
                          <a:ea typeface="+mn-ea"/>
                          <a:cs typeface="+mn-cs"/>
                        </a:rPr>
                        <a:t>
 Seid ihr bereit für alle Updates rund um das Thema Börse? Dann schaut heute und Mittwoch unbedingt rein in das Markt-Update mit unserem Börsen-Experten Andreas. Fragen könnt ihr vorab in den Kommentaren oder direkt im Livestream stellen!🤓 
https://t.co/gDGmy3SCm7 /JS https://t.co/GxmYj7QSF5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https://pbs.twimg.com/media/FbULotwXwAI_40d.jpg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Teaser Markt-Update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extLst>
                  <a:ext uri="{0D108BD9-81ED-4DB2-BD59-A6C34878D82A}">
                    <a16:rowId xmlns:a16="http://schemas.microsoft.com/office/drawing/2014/main" val="504109920"/>
                  </a:ext>
                </a:extLst>
              </a:tr>
            </a:tbl>
          </a:graphicData>
        </a:graphic>
      </p:graphicFrame>
      <p:sp>
        <p:nvSpPr>
          <p:cNvPr id="4" name="Text Placeholder 3">
            <a:extLst>
              <a:ext uri="{FF2B5EF4-FFF2-40B4-BE49-F238E27FC236}">
                <a16:creationId xmlns:a16="http://schemas.microsoft.com/office/drawing/2014/main" id="{90DFEEE3-6AA9-45E8-95A3-A095D12E87B2}"/>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216156606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4788C-1050-464D-A479-EE61345331EF}"/>
              </a:ext>
            </a:extLst>
          </p:cNvPr>
          <p:cNvSpPr>
            <a:spLocks noGrp="1"/>
          </p:cNvSpPr>
          <p:nvPr>
            <p:ph type="title"/>
          </p:nvPr>
        </p:nvSpPr>
        <p:spPr/>
        <p:txBody>
          <a:bodyPr/>
          <a:lstStyle/>
          <a:p>
            <a:r>
              <a:rPr lang="de-DE"/>
              <a:t>Twitter Übersicht: Veröffentlichte Tweets (organic) | comdirect - 12 of 12</a:t>
            </a:r>
            <a:endParaRPr lang="en-US"/>
          </a:p>
        </p:txBody>
      </p:sp>
      <p:graphicFrame>
        <p:nvGraphicFramePr>
          <p:cNvPr id="5" name="Table Placeholder 4">
            <a:extLst>
              <a:ext uri="{FF2B5EF4-FFF2-40B4-BE49-F238E27FC236}">
                <a16:creationId xmlns:a16="http://schemas.microsoft.com/office/drawing/2014/main" id="{3030BC2B-8AB0-492F-9C7F-C2F393B13B35}"/>
              </a:ext>
            </a:extLst>
          </p:cNvPr>
          <p:cNvGraphicFramePr>
            <a:graphicFrameLocks noGrp="1"/>
          </p:cNvGraphicFramePr>
          <p:nvPr>
            <p:ph type="tbl" sz="quarter" idx="13"/>
            <p:extLst>
              <p:ext uri="{D42A27DB-BD31-4B8C-83A1-F6EECF244321}">
                <p14:modId xmlns:p14="http://schemas.microsoft.com/office/powerpoint/2010/main" val="891820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63454923"/>
                    </a:ext>
                  </a:extLst>
                </a:gridCol>
                <a:gridCol w="1316736">
                  <a:extLst>
                    <a:ext uri="{9D8B030D-6E8A-4147-A177-3AD203B41FA5}">
                      <a16:colId xmlns:a16="http://schemas.microsoft.com/office/drawing/2014/main" val="3188443035"/>
                    </a:ext>
                  </a:extLst>
                </a:gridCol>
                <a:gridCol w="1563624">
                  <a:extLst>
                    <a:ext uri="{9D8B030D-6E8A-4147-A177-3AD203B41FA5}">
                      <a16:colId xmlns:a16="http://schemas.microsoft.com/office/drawing/2014/main" val="2545074623"/>
                    </a:ext>
                  </a:extLst>
                </a:gridCol>
                <a:gridCol w="576072">
                  <a:extLst>
                    <a:ext uri="{9D8B030D-6E8A-4147-A177-3AD203B41FA5}">
                      <a16:colId xmlns:a16="http://schemas.microsoft.com/office/drawing/2014/main" val="1228451800"/>
                    </a:ext>
                  </a:extLst>
                </a:gridCol>
                <a:gridCol w="576072">
                  <a:extLst>
                    <a:ext uri="{9D8B030D-6E8A-4147-A177-3AD203B41FA5}">
                      <a16:colId xmlns:a16="http://schemas.microsoft.com/office/drawing/2014/main" val="55022379"/>
                    </a:ext>
                  </a:extLst>
                </a:gridCol>
                <a:gridCol w="576072">
                  <a:extLst>
                    <a:ext uri="{9D8B030D-6E8A-4147-A177-3AD203B41FA5}">
                      <a16:colId xmlns:a16="http://schemas.microsoft.com/office/drawing/2014/main" val="25641394"/>
                    </a:ext>
                  </a:extLst>
                </a:gridCol>
                <a:gridCol w="576072">
                  <a:extLst>
                    <a:ext uri="{9D8B030D-6E8A-4147-A177-3AD203B41FA5}">
                      <a16:colId xmlns:a16="http://schemas.microsoft.com/office/drawing/2014/main" val="3844125321"/>
                    </a:ext>
                  </a:extLst>
                </a:gridCol>
                <a:gridCol w="576072">
                  <a:extLst>
                    <a:ext uri="{9D8B030D-6E8A-4147-A177-3AD203B41FA5}">
                      <a16:colId xmlns:a16="http://schemas.microsoft.com/office/drawing/2014/main" val="3107080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79380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@comdirect - 2022-08-24 09:57:28</a:t>
                      </a:r>
                      <a:r>
                        <a:rPr kumimoji="0" lang="de-DE" sz="1000" b="0" i="0" u="none" strike="noStrike" kern="1200" cap="none" spc="0" normalizeH="0" baseline="0" noProof="0">
                          <a:ln>
                            <a:noFill/>
                          </a:ln>
                          <a:solidFill>
                            <a:prstClr val="black"/>
                          </a:solidFill>
                          <a:effectLst/>
                          <a:uLnTx/>
                          <a:uFillTx/>
                          <a:latin typeface="+mn-lt"/>
                          <a:ea typeface="+mn-ea"/>
                          <a:cs typeface="+mn-cs"/>
                        </a:rPr>
                        <a:t>
 Die Allianz konnte im zweiten Quartal Umsatz und Gewinn steigern. Die Aktionäre des Versicherungskonzerns durften sich über gestiegene Dividenden freuen. Belastend wirken hingegen die höheren Zinsen. Mehr hier: https://t.co/NmzDzZ7INe /JF https://t.co/NkMSDnhFc4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https://pbs.twimg.com/media/Fa6TdGpWAAAnT6k.jpg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Märkte im Blick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0.0238 %</a:t>
                      </a:r>
                    </a:p>
                  </a:txBody>
                  <a:tcPr/>
                </a:tc>
                <a:extLst>
                  <a:ext uri="{0D108BD9-81ED-4DB2-BD59-A6C34878D82A}">
                    <a16:rowId xmlns:a16="http://schemas.microsoft.com/office/drawing/2014/main" val="1665585110"/>
                  </a:ext>
                </a:extLst>
              </a:tr>
            </a:tbl>
          </a:graphicData>
        </a:graphic>
      </p:graphicFrame>
      <p:sp>
        <p:nvSpPr>
          <p:cNvPr id="4" name="Text Placeholder 3">
            <a:extLst>
              <a:ext uri="{FF2B5EF4-FFF2-40B4-BE49-F238E27FC236}">
                <a16:creationId xmlns:a16="http://schemas.microsoft.com/office/drawing/2014/main" id="{4ADE7A5C-8CBA-4179-BB77-B2AF0306189B}"/>
              </a:ext>
            </a:extLst>
          </p:cNvPr>
          <p:cNvSpPr>
            <a:spLocks noGrp="1"/>
          </p:cNvSpPr>
          <p:nvPr>
            <p:ph type="body" sz="quarter" idx="14"/>
          </p:nvPr>
        </p:nvSpPr>
        <p:spPr/>
        <p:txBody>
          <a:bodyPr/>
          <a:lstStyle/>
          <a:p>
            <a:r>
              <a:rPr lang="en-US"/>
              <a:t>01.01.2022 - 31.12.2022</a:t>
            </a:r>
          </a:p>
        </p:txBody>
      </p:sp>
    </p:spTree>
    <p:extLst>
      <p:ext uri="{BB962C8B-B14F-4D97-AF65-F5344CB8AC3E}">
        <p14:creationId xmlns:p14="http://schemas.microsoft.com/office/powerpoint/2010/main" val="22377284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6477</Words>
  <Application>Microsoft Office PowerPoint</Application>
  <PresentationFormat>On-screen Show (4:3)</PresentationFormat>
  <Paragraphs>2317</Paragraphs>
  <Slides>96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96</vt:i4>
      </vt:variant>
    </vt:vector>
  </HeadingPairs>
  <TitlesOfParts>
    <vt:vector size="99" baseType="lpstr">
      <vt:lpstr>Arial</vt:lpstr>
      <vt:lpstr>Calibri</vt:lpstr>
      <vt:lpstr>quintly_template</vt:lpstr>
      <vt:lpstr>comdirect | FB, IG, TW - gesamt</vt:lpstr>
      <vt:lpstr>Overall Kanalübersicht FB/IG/TW | comdirect</vt:lpstr>
      <vt:lpstr>Overall ⌀ Post ER | comdirect</vt:lpstr>
      <vt:lpstr>Overall ⌀ Daily Engagement Rate FB/IG/TW (organic &amp; paid) | comdirect</vt:lpstr>
      <vt:lpstr>Facebook Fans or Followers Total | comdirect</vt:lpstr>
      <vt:lpstr>Instagram Followers Total | comdirect</vt:lpstr>
      <vt:lpstr>Overall Custom Fans Change Rate MoM | comdirect</vt:lpstr>
      <vt:lpstr>Facebook Custom Engagement Rate KPI | comdirect</vt:lpstr>
      <vt:lpstr>Instagram Custom Engagement Rate KPI | comdirect</vt:lpstr>
      <vt:lpstr>Overall Fanwachstum FB/IG/TW | comdirect</vt:lpstr>
      <vt:lpstr>Facebook Organische, virale und bezahlte Page Reichweite | comdirect</vt:lpstr>
      <vt:lpstr>Facebook Format-Verteilung | comdirect</vt:lpstr>
      <vt:lpstr>Facebook Übersicht: Veröffentlichte Postings | comdirect - 1 of 25</vt:lpstr>
      <vt:lpstr>Facebook Übersicht: Veröffentlichte Postings | comdirect - 2 of 25</vt:lpstr>
      <vt:lpstr>Facebook Übersicht: Veröffentlichte Postings | comdirect - 3 of 25</vt:lpstr>
      <vt:lpstr>Facebook Übersicht: Veröffentlichte Postings | comdirect - 4 of 25</vt:lpstr>
      <vt:lpstr>Facebook Übersicht: Veröffentlichte Postings | comdirect - 5 of 25</vt:lpstr>
      <vt:lpstr>Facebook Übersicht: Veröffentlichte Postings | comdirect - 6 of 25</vt:lpstr>
      <vt:lpstr>Facebook Übersicht: Veröffentlichte Postings | comdirect - 7 of 25</vt:lpstr>
      <vt:lpstr>Facebook Übersicht: Veröffentlichte Postings | comdirect - 8 of 25</vt:lpstr>
      <vt:lpstr>Facebook Übersicht: Veröffentlichte Postings | comdirect - 9 of 25</vt:lpstr>
      <vt:lpstr>Facebook Übersicht: Veröffentlichte Postings | comdirect - 10 of 25</vt:lpstr>
      <vt:lpstr>Facebook Übersicht: Veröffentlichte Postings | comdirect - 11 of 25</vt:lpstr>
      <vt:lpstr>Facebook Übersicht: Veröffentlichte Postings | comdirect - 12 of 25</vt:lpstr>
      <vt:lpstr>Facebook Übersicht: Veröffentlichte Postings | comdirect - 13 of 25</vt:lpstr>
      <vt:lpstr>Facebook Übersicht: Veröffentlichte Postings | comdirect - 14 of 25</vt:lpstr>
      <vt:lpstr>Facebook Übersicht: Veröffentlichte Postings | comdirect - 15 of 25</vt:lpstr>
      <vt:lpstr>Facebook Übersicht: Veröffentlichte Postings | comdirect - 16 of 25</vt:lpstr>
      <vt:lpstr>Facebook Übersicht: Veröffentlichte Postings | comdirect - 17 of 25</vt:lpstr>
      <vt:lpstr>Facebook Übersicht: Veröffentlichte Postings | comdirect - 18 of 25</vt:lpstr>
      <vt:lpstr>Facebook Übersicht: Veröffentlichte Postings | comdirect - 19 of 25</vt:lpstr>
      <vt:lpstr>Facebook Übersicht: Veröffentlichte Postings | comdirect - 20 of 25</vt:lpstr>
      <vt:lpstr>Facebook Übersicht: Veröffentlichte Postings | comdirect - 21 of 25</vt:lpstr>
      <vt:lpstr>Facebook Übersicht: Veröffentlichte Postings | comdirect - 22 of 25</vt:lpstr>
      <vt:lpstr>Facebook Übersicht: Veröffentlichte Postings | comdirect - 23 of 25</vt:lpstr>
      <vt:lpstr>Facebook Übersicht: Veröffentlichte Postings | comdirect - 24 of 25</vt:lpstr>
      <vt:lpstr>Facebook Übersicht: Veröffentlichte Postings | comdirect - 25 of 25</vt:lpstr>
      <vt:lpstr>Instagram Reichweite (organic &amp; paid) | comdirect</vt:lpstr>
      <vt:lpstr>Instagram Profilbesuche | comdirect</vt:lpstr>
      <vt:lpstr>Instagram Format-Verteilung | comdirect</vt:lpstr>
      <vt:lpstr>Instagram Übersicht: Veröffentlichte Postings | comdirect - 1 of 26</vt:lpstr>
      <vt:lpstr>Instagram Übersicht: Veröffentlichte Postings | comdirect - 2 of 26</vt:lpstr>
      <vt:lpstr>Instagram Übersicht: Veröffentlichte Postings | comdirect - 3 of 26</vt:lpstr>
      <vt:lpstr>Instagram Übersicht: Veröffentlichte Postings | comdirect - 4 of 26</vt:lpstr>
      <vt:lpstr>Instagram Übersicht: Veröffentlichte Postings | comdirect - 5 of 26</vt:lpstr>
      <vt:lpstr>Instagram Übersicht: Veröffentlichte Postings | comdirect - 6 of 26</vt:lpstr>
      <vt:lpstr>Instagram Übersicht: Veröffentlichte Postings | comdirect - 7 of 26</vt:lpstr>
      <vt:lpstr>Instagram Übersicht: Veröffentlichte Postings | comdirect - 8 of 26</vt:lpstr>
      <vt:lpstr>Instagram Übersicht: Veröffentlichte Postings | comdirect - 9 of 26</vt:lpstr>
      <vt:lpstr>Instagram Übersicht: Veröffentlichte Postings | comdirect - 10 of 26</vt:lpstr>
      <vt:lpstr>Instagram Übersicht: Veröffentlichte Postings | comdirect - 11 of 26</vt:lpstr>
      <vt:lpstr>Instagram Übersicht: Veröffentlichte Postings | comdirect - 12 of 26</vt:lpstr>
      <vt:lpstr>Instagram Übersicht: Veröffentlichte Postings | comdirect - 13 of 26</vt:lpstr>
      <vt:lpstr>Instagram Übersicht: Veröffentlichte Postings | comdirect - 14 of 26</vt:lpstr>
      <vt:lpstr>Instagram Übersicht: Veröffentlichte Postings | comdirect - 15 of 26</vt:lpstr>
      <vt:lpstr>Instagram Übersicht: Veröffentlichte Postings | comdirect - 16 of 26</vt:lpstr>
      <vt:lpstr>Instagram Übersicht: Veröffentlichte Postings | comdirect - 17 of 26</vt:lpstr>
      <vt:lpstr>Instagram Übersicht: Veröffentlichte Postings | comdirect - 18 of 26</vt:lpstr>
      <vt:lpstr>Instagram Übersicht: Veröffentlichte Postings | comdirect - 19 of 26</vt:lpstr>
      <vt:lpstr>Instagram Übersicht: Veröffentlichte Postings | comdirect - 20 of 26</vt:lpstr>
      <vt:lpstr>Instagram Übersicht: Veröffentlichte Postings | comdirect - 21 of 26</vt:lpstr>
      <vt:lpstr>Instagram Übersicht: Veröffentlichte Postings | comdirect - 22 of 26</vt:lpstr>
      <vt:lpstr>Instagram Übersicht: Veröffentlichte Postings | comdirect - 23 of 26</vt:lpstr>
      <vt:lpstr>Instagram Übersicht: Veröffentlichte Postings | comdirect - 24 of 26</vt:lpstr>
      <vt:lpstr>Instagram Übersicht: Veröffentlichte Postings | comdirect - 25 of 26</vt:lpstr>
      <vt:lpstr>Instagram Übersicht: Veröffentlichte Postings | comdirect - 26 of 26</vt:lpstr>
      <vt:lpstr>Instagram Story-Format | comdirect</vt:lpstr>
      <vt:lpstr>Instagram Story Performance | comdirect</vt:lpstr>
      <vt:lpstr>Instagram Übersicht: Veröffentlichte Storys | comdirect - 1 of 13</vt:lpstr>
      <vt:lpstr>Instagram Übersicht: Veröffentlichte Storys | comdirect - 2 of 13</vt:lpstr>
      <vt:lpstr>Instagram Übersicht: Veröffentlichte Storys | comdirect - 3 of 13</vt:lpstr>
      <vt:lpstr>Instagram Übersicht: Veröffentlichte Storys | comdirect - 4 of 13</vt:lpstr>
      <vt:lpstr>Instagram Übersicht: Veröffentlichte Storys | comdirect - 5 of 13</vt:lpstr>
      <vt:lpstr>Instagram Übersicht: Veröffentlichte Storys | comdirect - 6 of 13</vt:lpstr>
      <vt:lpstr>Instagram Übersicht: Veröffentlichte Storys | comdirect - 7 of 13</vt:lpstr>
      <vt:lpstr>Instagram Übersicht: Veröffentlichte Storys | comdirect - 8 of 13</vt:lpstr>
      <vt:lpstr>Instagram Übersicht: Veröffentlichte Storys | comdirect - 9 of 13</vt:lpstr>
      <vt:lpstr>Instagram Übersicht: Veröffentlichte Storys | comdirect - 10 of 13</vt:lpstr>
      <vt:lpstr>Instagram Übersicht: Veröffentlichte Storys | comdirect - 11 of 13</vt:lpstr>
      <vt:lpstr>Instagram Übersicht: Veröffentlichte Storys | comdirect - 12 of 13</vt:lpstr>
      <vt:lpstr>Instagram Übersicht: Veröffentlichte Storys | comdirect - 13 of 13</vt:lpstr>
      <vt:lpstr>Twitter Übersicht: Veröffentlichte Tweets (organic) | comdirect</vt:lpstr>
      <vt:lpstr>Twitter Impressionen (organic) | comdirect</vt:lpstr>
      <vt:lpstr>Twitter Interaktionen (organic) | comdirect</vt:lpstr>
      <vt:lpstr>Twitter Übersicht: Veröffentlichte Tweets (organic) | comdirect - 1 of 12</vt:lpstr>
      <vt:lpstr>Twitter Übersicht: Veröffentlichte Tweets (organic) | comdirect - 2 of 12</vt:lpstr>
      <vt:lpstr>Twitter Übersicht: Veröffentlichte Tweets (organic) | comdirect - 3 of 12</vt:lpstr>
      <vt:lpstr>Twitter Übersicht: Veröffentlichte Tweets (organic) | comdirect - 4 of 12</vt:lpstr>
      <vt:lpstr>Twitter Übersicht: Veröffentlichte Tweets (organic) | comdirect - 5 of 12</vt:lpstr>
      <vt:lpstr>Twitter Übersicht: Veröffentlichte Tweets (organic) | comdirect - 6 of 12</vt:lpstr>
      <vt:lpstr>Twitter Übersicht: Veröffentlichte Tweets (organic) | comdirect - 7 of 12</vt:lpstr>
      <vt:lpstr>Twitter Übersicht: Veröffentlichte Tweets (organic) | comdirect - 8 of 12</vt:lpstr>
      <vt:lpstr>Twitter Übersicht: Veröffentlichte Tweets (organic) | comdirect - 9 of 12</vt:lpstr>
      <vt:lpstr>Twitter Übersicht: Veröffentlichte Tweets (organic) | comdirect - 10 of 12</vt:lpstr>
      <vt:lpstr>Twitter Übersicht: Veröffentlichte Tweets (organic) | comdirect - 11 of 12</vt:lpstr>
      <vt:lpstr>Twitter Übersicht: Veröffentlichte Tweets (organic) | comdirect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comdirect | FB, IG, TW - gesamt</dc:title>
  <dc:creator>Administrator</dc:creator>
  <cp:lastModifiedBy>Administrator</cp:lastModifiedBy>
  <cp:revision>1</cp:revision>
  <dcterms:created xsi:type="dcterms:W3CDTF">2023-01-02T11:20:20Z</dcterms:created>
  <dcterms:modified xsi:type="dcterms:W3CDTF">2023-01-02T11:23:42Z</dcterms:modified>
</cp:coreProperties>
</file>