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  <c:pt idx="6">
                  <c:v>7</c:v>
                </c:pt>
                <c:pt idx="7">
                  <c:v>0</c:v>
                </c:pt>
                <c:pt idx="8">
                  <c:v>3</c:v>
                </c:pt>
                <c:pt idx="9">
                  <c:v>8</c:v>
                </c:pt>
                <c:pt idx="10">
                  <c:v>2</c:v>
                </c:pt>
                <c:pt idx="11">
                  <c:v>-1</c:v>
                </c:pt>
                <c:pt idx="12">
                  <c:v>2</c:v>
                </c:pt>
                <c:pt idx="13">
                  <c:v>7</c:v>
                </c:pt>
                <c:pt idx="14">
                  <c:v>2</c:v>
                </c:pt>
                <c:pt idx="15">
                  <c:v>5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6</c:v>
                </c:pt>
                <c:pt idx="20">
                  <c:v>-1</c:v>
                </c:pt>
                <c:pt idx="21">
                  <c:v>0</c:v>
                </c:pt>
                <c:pt idx="22">
                  <c:v>-1</c:v>
                </c:pt>
                <c:pt idx="23">
                  <c:v>1</c:v>
                </c:pt>
                <c:pt idx="24">
                  <c:v>4</c:v>
                </c:pt>
                <c:pt idx="25">
                  <c:v>0</c:v>
                </c:pt>
                <c:pt idx="26">
                  <c:v>5</c:v>
                </c:pt>
                <c:pt idx="27">
                  <c:v>-2</c:v>
                </c:pt>
                <c:pt idx="28">
                  <c:v>-5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6-4C1C-A404-1150CC26BE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-6</c:v>
                </c:pt>
                <c:pt idx="1">
                  <c:v>-2</c:v>
                </c:pt>
                <c:pt idx="2">
                  <c:v>2</c:v>
                </c:pt>
                <c:pt idx="3">
                  <c:v>-6</c:v>
                </c:pt>
                <c:pt idx="4">
                  <c:v>-21</c:v>
                </c:pt>
                <c:pt idx="5">
                  <c:v>-9</c:v>
                </c:pt>
                <c:pt idx="6">
                  <c:v>-12</c:v>
                </c:pt>
                <c:pt idx="7">
                  <c:v>-14</c:v>
                </c:pt>
                <c:pt idx="8">
                  <c:v>-2</c:v>
                </c:pt>
                <c:pt idx="9">
                  <c:v>-4</c:v>
                </c:pt>
                <c:pt idx="10">
                  <c:v>2</c:v>
                </c:pt>
                <c:pt idx="11">
                  <c:v>-6</c:v>
                </c:pt>
                <c:pt idx="12">
                  <c:v>-4</c:v>
                </c:pt>
                <c:pt idx="13">
                  <c:v>2</c:v>
                </c:pt>
                <c:pt idx="14">
                  <c:v>-1</c:v>
                </c:pt>
                <c:pt idx="15">
                  <c:v>1</c:v>
                </c:pt>
                <c:pt idx="16">
                  <c:v>-4</c:v>
                </c:pt>
                <c:pt idx="17">
                  <c:v>-23</c:v>
                </c:pt>
                <c:pt idx="18">
                  <c:v>-3</c:v>
                </c:pt>
                <c:pt idx="19">
                  <c:v>-13</c:v>
                </c:pt>
                <c:pt idx="20">
                  <c:v>-5</c:v>
                </c:pt>
                <c:pt idx="21">
                  <c:v>-1</c:v>
                </c:pt>
                <c:pt idx="22">
                  <c:v>-3</c:v>
                </c:pt>
                <c:pt idx="23">
                  <c:v>-1</c:v>
                </c:pt>
                <c:pt idx="24">
                  <c:v>0</c:v>
                </c:pt>
                <c:pt idx="25">
                  <c:v>2</c:v>
                </c:pt>
                <c:pt idx="26">
                  <c:v>-2</c:v>
                </c:pt>
                <c:pt idx="27">
                  <c:v>-2</c:v>
                </c:pt>
                <c:pt idx="28">
                  <c:v>-2</c:v>
                </c:pt>
                <c:pt idx="29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A6-4C1C-A404-1150CC26BE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67</c:v>
                </c:pt>
                <c:pt idx="1">
                  <c:v>4</c:v>
                </c:pt>
                <c:pt idx="2">
                  <c:v>-2</c:v>
                </c:pt>
                <c:pt idx="3">
                  <c:v>1</c:v>
                </c:pt>
                <c:pt idx="4">
                  <c:v>6</c:v>
                </c:pt>
                <c:pt idx="5">
                  <c:v>12</c:v>
                </c:pt>
                <c:pt idx="6">
                  <c:v>7</c:v>
                </c:pt>
                <c:pt idx="7">
                  <c:v>5</c:v>
                </c:pt>
                <c:pt idx="8">
                  <c:v>-4</c:v>
                </c:pt>
                <c:pt idx="9">
                  <c:v>-2</c:v>
                </c:pt>
                <c:pt idx="10">
                  <c:v>-5</c:v>
                </c:pt>
                <c:pt idx="11">
                  <c:v>-6</c:v>
                </c:pt>
                <c:pt idx="12">
                  <c:v>-1</c:v>
                </c:pt>
                <c:pt idx="13">
                  <c:v>-4</c:v>
                </c:pt>
                <c:pt idx="14">
                  <c:v>14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-2</c:v>
                </c:pt>
                <c:pt idx="19">
                  <c:v>-1</c:v>
                </c:pt>
                <c:pt idx="20">
                  <c:v>-8</c:v>
                </c:pt>
                <c:pt idx="21">
                  <c:v>0</c:v>
                </c:pt>
                <c:pt idx="22">
                  <c:v>-5</c:v>
                </c:pt>
                <c:pt idx="23">
                  <c:v>5</c:v>
                </c:pt>
                <c:pt idx="24">
                  <c:v>6</c:v>
                </c:pt>
                <c:pt idx="25">
                  <c:v>-3</c:v>
                </c:pt>
                <c:pt idx="26">
                  <c:v>-4</c:v>
                </c:pt>
                <c:pt idx="27">
                  <c:v>-2</c:v>
                </c:pt>
                <c:pt idx="28">
                  <c:v>-6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A6-4C1C-A404-1150CC26B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274864"/>
        <c:axId val="337276504"/>
      </c:barChart>
      <c:catAx>
        <c:axId val="33727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76504"/>
        <c:crosses val="autoZero"/>
        <c:auto val="1"/>
        <c:lblAlgn val="ctr"/>
        <c:lblOffset val="100"/>
        <c:noMultiLvlLbl val="0"/>
      </c:catAx>
      <c:valAx>
        <c:axId val="33727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7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8.8408037094281298</c:v>
                </c:pt>
                <c:pt idx="2">
                  <c:v>12.1268656716418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5.4277286135693199</c:v>
                </c:pt>
                <c:pt idx="8">
                  <c:v>0.38778477944740702</c:v>
                </c:pt>
                <c:pt idx="9">
                  <c:v>4.2513863216266197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0.37523452157598502</c:v>
                </c:pt>
                <c:pt idx="14">
                  <c:v>0</c:v>
                </c:pt>
                <c:pt idx="15">
                  <c:v>9.5274102079395107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0.175746924428823</c:v>
                </c:pt>
                <c:pt idx="21">
                  <c:v>0</c:v>
                </c:pt>
                <c:pt idx="22">
                  <c:v>0</c:v>
                </c:pt>
                <c:pt idx="23">
                  <c:v>1.1125654450261799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9.1575091575091597E-2</c:v>
                </c:pt>
                <c:pt idx="28">
                  <c:v>0</c:v>
                </c:pt>
                <c:pt idx="29">
                  <c:v>0.13129102844638901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46-4C7F-81C0-FAB70DD61F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0.25929999999999997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9.35E-2</c:v>
                </c:pt>
                <c:pt idx="14">
                  <c:v>0</c:v>
                </c:pt>
                <c:pt idx="15">
                  <c:v>0</c:v>
                </c:pt>
                <c:pt idx="16">
                  <c:v>0.128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0.40860000000000002</c:v>
                </c:pt>
                <c:pt idx="21">
                  <c:v>0</c:v>
                </c:pt>
                <c:pt idx="22">
                  <c:v>0</c:v>
                </c:pt>
                <c:pt idx="23">
                  <c:v>0.53939999999999999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46-4C7F-81C0-FAB70DD61F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2.3488773747841099</c:v>
                </c:pt>
                <c:pt idx="2">
                  <c:v>2.2653721682847898</c:v>
                </c:pt>
                <c:pt idx="3">
                  <c:v>1.06739859713327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3.6872747435541999</c:v>
                </c:pt>
                <c:pt idx="9">
                  <c:v>1.83401259725824</c:v>
                </c:pt>
                <c:pt idx="10">
                  <c:v>1.9259818731117799</c:v>
                </c:pt>
                <c:pt idx="11">
                  <c:v>0</c:v>
                </c:pt>
                <c:pt idx="12">
                  <c:v>0</c:v>
                </c:pt>
                <c:pt idx="13">
                  <c:v>2.8023598820058999</c:v>
                </c:pt>
                <c:pt idx="14">
                  <c:v>0</c:v>
                </c:pt>
                <c:pt idx="15">
                  <c:v>2.8579760863225401</c:v>
                </c:pt>
                <c:pt idx="16">
                  <c:v>1.8968133535660101</c:v>
                </c:pt>
                <c:pt idx="17">
                  <c:v>1.18364418938307</c:v>
                </c:pt>
                <c:pt idx="18">
                  <c:v>0</c:v>
                </c:pt>
                <c:pt idx="19">
                  <c:v>0</c:v>
                </c:pt>
                <c:pt idx="20">
                  <c:v>1.8211033743974301</c:v>
                </c:pt>
                <c:pt idx="21">
                  <c:v>0</c:v>
                </c:pt>
                <c:pt idx="22">
                  <c:v>1.67802831672784</c:v>
                </c:pt>
                <c:pt idx="23">
                  <c:v>2.1545473378910298</c:v>
                </c:pt>
                <c:pt idx="24">
                  <c:v>1.7304189435337001</c:v>
                </c:pt>
                <c:pt idx="25">
                  <c:v>0</c:v>
                </c:pt>
                <c:pt idx="26">
                  <c:v>0</c:v>
                </c:pt>
                <c:pt idx="27">
                  <c:v>1.63891091726143</c:v>
                </c:pt>
                <c:pt idx="28">
                  <c:v>1.62565905096661</c:v>
                </c:pt>
                <c:pt idx="29">
                  <c:v>2.4019780996114499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46-4C7F-81C0-FAB70DD61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42944"/>
        <c:axId val="344041960"/>
      </c:lineChart>
      <c:catAx>
        <c:axId val="34404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41960"/>
        <c:crosses val="autoZero"/>
        <c:auto val="1"/>
        <c:lblAlgn val="ctr"/>
        <c:lblOffset val="100"/>
        <c:noMultiLvlLbl val="0"/>
      </c:catAx>
      <c:valAx>
        <c:axId val="34404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4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 Organic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369</c:v>
                </c:pt>
                <c:pt idx="1">
                  <c:v>1266</c:v>
                </c:pt>
                <c:pt idx="2">
                  <c:v>2041</c:v>
                </c:pt>
                <c:pt idx="3">
                  <c:v>1090</c:v>
                </c:pt>
                <c:pt idx="4">
                  <c:v>717</c:v>
                </c:pt>
                <c:pt idx="5">
                  <c:v>649</c:v>
                </c:pt>
                <c:pt idx="6">
                  <c:v>347</c:v>
                </c:pt>
                <c:pt idx="7">
                  <c:v>928</c:v>
                </c:pt>
                <c:pt idx="8">
                  <c:v>1396</c:v>
                </c:pt>
                <c:pt idx="9">
                  <c:v>1326</c:v>
                </c:pt>
                <c:pt idx="10">
                  <c:v>557</c:v>
                </c:pt>
                <c:pt idx="11">
                  <c:v>470</c:v>
                </c:pt>
                <c:pt idx="12">
                  <c:v>385</c:v>
                </c:pt>
                <c:pt idx="13">
                  <c:v>2164</c:v>
                </c:pt>
                <c:pt idx="14">
                  <c:v>798</c:v>
                </c:pt>
                <c:pt idx="15">
                  <c:v>2252</c:v>
                </c:pt>
                <c:pt idx="16">
                  <c:v>1083</c:v>
                </c:pt>
                <c:pt idx="17">
                  <c:v>350</c:v>
                </c:pt>
                <c:pt idx="18">
                  <c:v>312</c:v>
                </c:pt>
                <c:pt idx="19">
                  <c:v>226</c:v>
                </c:pt>
                <c:pt idx="20">
                  <c:v>1491</c:v>
                </c:pt>
                <c:pt idx="21">
                  <c:v>439</c:v>
                </c:pt>
                <c:pt idx="22">
                  <c:v>214</c:v>
                </c:pt>
                <c:pt idx="23">
                  <c:v>895</c:v>
                </c:pt>
                <c:pt idx="24">
                  <c:v>390</c:v>
                </c:pt>
                <c:pt idx="25">
                  <c:v>227</c:v>
                </c:pt>
                <c:pt idx="26">
                  <c:v>241</c:v>
                </c:pt>
                <c:pt idx="27">
                  <c:v>1524</c:v>
                </c:pt>
                <c:pt idx="28">
                  <c:v>623</c:v>
                </c:pt>
                <c:pt idx="29">
                  <c:v>1639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B-4ACF-AEEC-6AE5AB1C66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comdirect Paid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611337</c:v>
                </c:pt>
                <c:pt idx="1">
                  <c:v>606914</c:v>
                </c:pt>
                <c:pt idx="2">
                  <c:v>601421</c:v>
                </c:pt>
                <c:pt idx="3">
                  <c:v>559097</c:v>
                </c:pt>
                <c:pt idx="4">
                  <c:v>536200</c:v>
                </c:pt>
                <c:pt idx="5">
                  <c:v>594327</c:v>
                </c:pt>
                <c:pt idx="6">
                  <c:v>727167</c:v>
                </c:pt>
                <c:pt idx="7">
                  <c:v>468071</c:v>
                </c:pt>
                <c:pt idx="8">
                  <c:v>383177</c:v>
                </c:pt>
                <c:pt idx="9">
                  <c:v>440287</c:v>
                </c:pt>
                <c:pt idx="10">
                  <c:v>521000</c:v>
                </c:pt>
                <c:pt idx="11">
                  <c:v>531519</c:v>
                </c:pt>
                <c:pt idx="12">
                  <c:v>575837</c:v>
                </c:pt>
                <c:pt idx="13">
                  <c:v>533975</c:v>
                </c:pt>
                <c:pt idx="14">
                  <c:v>633069</c:v>
                </c:pt>
                <c:pt idx="15">
                  <c:v>590910</c:v>
                </c:pt>
                <c:pt idx="16">
                  <c:v>613557</c:v>
                </c:pt>
                <c:pt idx="17">
                  <c:v>626359</c:v>
                </c:pt>
                <c:pt idx="18">
                  <c:v>613937</c:v>
                </c:pt>
                <c:pt idx="19">
                  <c:v>403344</c:v>
                </c:pt>
                <c:pt idx="20">
                  <c:v>69625</c:v>
                </c:pt>
                <c:pt idx="21">
                  <c:v>81014</c:v>
                </c:pt>
                <c:pt idx="22">
                  <c:v>65667</c:v>
                </c:pt>
                <c:pt idx="23">
                  <c:v>104129</c:v>
                </c:pt>
                <c:pt idx="24">
                  <c:v>96205</c:v>
                </c:pt>
                <c:pt idx="25">
                  <c:v>83630</c:v>
                </c:pt>
                <c:pt idx="26">
                  <c:v>103115</c:v>
                </c:pt>
                <c:pt idx="27">
                  <c:v>92314</c:v>
                </c:pt>
                <c:pt idx="28">
                  <c:v>55851</c:v>
                </c:pt>
                <c:pt idx="29">
                  <c:v>57740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B-4ACF-AEEC-6AE5AB1C66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comdirect Viral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175</c:v>
                </c:pt>
                <c:pt idx="1">
                  <c:v>175</c:v>
                </c:pt>
                <c:pt idx="2">
                  <c:v>135</c:v>
                </c:pt>
                <c:pt idx="3">
                  <c:v>98</c:v>
                </c:pt>
                <c:pt idx="4">
                  <c:v>109</c:v>
                </c:pt>
                <c:pt idx="5">
                  <c:v>114</c:v>
                </c:pt>
                <c:pt idx="6">
                  <c:v>103</c:v>
                </c:pt>
                <c:pt idx="7">
                  <c:v>107</c:v>
                </c:pt>
                <c:pt idx="8">
                  <c:v>132</c:v>
                </c:pt>
                <c:pt idx="9">
                  <c:v>176</c:v>
                </c:pt>
                <c:pt idx="10">
                  <c:v>160</c:v>
                </c:pt>
                <c:pt idx="11">
                  <c:v>165</c:v>
                </c:pt>
                <c:pt idx="12">
                  <c:v>125</c:v>
                </c:pt>
                <c:pt idx="13">
                  <c:v>67</c:v>
                </c:pt>
                <c:pt idx="14">
                  <c:v>69</c:v>
                </c:pt>
                <c:pt idx="15">
                  <c:v>62</c:v>
                </c:pt>
                <c:pt idx="16">
                  <c:v>97</c:v>
                </c:pt>
                <c:pt idx="17">
                  <c:v>71</c:v>
                </c:pt>
                <c:pt idx="18">
                  <c:v>84</c:v>
                </c:pt>
                <c:pt idx="19">
                  <c:v>77</c:v>
                </c:pt>
                <c:pt idx="20">
                  <c:v>44</c:v>
                </c:pt>
                <c:pt idx="21">
                  <c:v>29</c:v>
                </c:pt>
                <c:pt idx="22">
                  <c:v>38</c:v>
                </c:pt>
                <c:pt idx="23">
                  <c:v>88</c:v>
                </c:pt>
                <c:pt idx="24">
                  <c:v>58</c:v>
                </c:pt>
                <c:pt idx="25">
                  <c:v>79</c:v>
                </c:pt>
                <c:pt idx="26">
                  <c:v>79</c:v>
                </c:pt>
                <c:pt idx="27">
                  <c:v>146</c:v>
                </c:pt>
                <c:pt idx="28">
                  <c:v>152</c:v>
                </c:pt>
                <c:pt idx="29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DB-4ACF-AEEC-6AE5AB1C6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84216"/>
        <c:axId val="397091760"/>
      </c:barChart>
      <c:catAx>
        <c:axId val="39708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91760"/>
        <c:crosses val="autoZero"/>
        <c:auto val="1"/>
        <c:lblAlgn val="ctr"/>
        <c:lblOffset val="100"/>
        <c:noMultiLvlLbl val="0"/>
      </c:catAx>
      <c:valAx>
        <c:axId val="39709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8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Link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9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5-401B-819E-4FF8BE4F3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Carousels</c:v>
                </c:pt>
                <c:pt idx="1">
                  <c:v>Images</c:v>
                </c:pt>
                <c:pt idx="2">
                  <c:v>Reels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5-4A3B-9F96-85E28C25C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1212093</c:v>
                </c:pt>
                <c:pt idx="1">
                  <c:v>1098478</c:v>
                </c:pt>
                <c:pt idx="2">
                  <c:v>1095214</c:v>
                </c:pt>
                <c:pt idx="3">
                  <c:v>1061754</c:v>
                </c:pt>
                <c:pt idx="4">
                  <c:v>1011941</c:v>
                </c:pt>
                <c:pt idx="5">
                  <c:v>920314</c:v>
                </c:pt>
                <c:pt idx="6">
                  <c:v>720952</c:v>
                </c:pt>
                <c:pt idx="7">
                  <c:v>450886</c:v>
                </c:pt>
                <c:pt idx="8">
                  <c:v>510839</c:v>
                </c:pt>
                <c:pt idx="9">
                  <c:v>471282</c:v>
                </c:pt>
                <c:pt idx="10">
                  <c:v>487083</c:v>
                </c:pt>
                <c:pt idx="11">
                  <c:v>640067</c:v>
                </c:pt>
                <c:pt idx="12">
                  <c:v>677220</c:v>
                </c:pt>
                <c:pt idx="13">
                  <c:v>533703</c:v>
                </c:pt>
                <c:pt idx="14">
                  <c:v>696752</c:v>
                </c:pt>
                <c:pt idx="15">
                  <c:v>632235</c:v>
                </c:pt>
                <c:pt idx="16">
                  <c:v>521378</c:v>
                </c:pt>
                <c:pt idx="17">
                  <c:v>504705</c:v>
                </c:pt>
                <c:pt idx="18">
                  <c:v>485901</c:v>
                </c:pt>
                <c:pt idx="19">
                  <c:v>374627</c:v>
                </c:pt>
                <c:pt idx="20">
                  <c:v>177554</c:v>
                </c:pt>
                <c:pt idx="21">
                  <c:v>223914</c:v>
                </c:pt>
                <c:pt idx="22">
                  <c:v>270657</c:v>
                </c:pt>
                <c:pt idx="23">
                  <c:v>237157</c:v>
                </c:pt>
                <c:pt idx="24">
                  <c:v>223670</c:v>
                </c:pt>
                <c:pt idx="25">
                  <c:v>243901</c:v>
                </c:pt>
                <c:pt idx="26">
                  <c:v>218776</c:v>
                </c:pt>
                <c:pt idx="27">
                  <c:v>186322</c:v>
                </c:pt>
                <c:pt idx="28">
                  <c:v>275013</c:v>
                </c:pt>
                <c:pt idx="29">
                  <c:v>278356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60-4C5D-B43F-94A1BC14E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324936"/>
        <c:axId val="409325264"/>
      </c:barChart>
      <c:catAx>
        <c:axId val="40932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25264"/>
        <c:crosses val="autoZero"/>
        <c:auto val="1"/>
        <c:lblAlgn val="ctr"/>
        <c:lblOffset val="100"/>
        <c:noMultiLvlLbl val="0"/>
      </c:catAx>
      <c:valAx>
        <c:axId val="40932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2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499</c:v>
                </c:pt>
                <c:pt idx="1">
                  <c:v>386</c:v>
                </c:pt>
                <c:pt idx="2">
                  <c:v>416</c:v>
                </c:pt>
                <c:pt idx="3">
                  <c:v>398</c:v>
                </c:pt>
                <c:pt idx="4">
                  <c:v>391</c:v>
                </c:pt>
                <c:pt idx="5">
                  <c:v>411</c:v>
                </c:pt>
                <c:pt idx="6">
                  <c:v>316</c:v>
                </c:pt>
                <c:pt idx="7">
                  <c:v>541</c:v>
                </c:pt>
                <c:pt idx="8">
                  <c:v>325</c:v>
                </c:pt>
                <c:pt idx="9">
                  <c:v>313</c:v>
                </c:pt>
                <c:pt idx="10">
                  <c:v>250</c:v>
                </c:pt>
                <c:pt idx="11">
                  <c:v>263</c:v>
                </c:pt>
                <c:pt idx="12">
                  <c:v>272</c:v>
                </c:pt>
                <c:pt idx="13">
                  <c:v>299</c:v>
                </c:pt>
                <c:pt idx="14">
                  <c:v>434</c:v>
                </c:pt>
                <c:pt idx="15">
                  <c:v>380</c:v>
                </c:pt>
                <c:pt idx="16">
                  <c:v>316</c:v>
                </c:pt>
                <c:pt idx="17">
                  <c:v>264</c:v>
                </c:pt>
                <c:pt idx="18">
                  <c:v>217</c:v>
                </c:pt>
                <c:pt idx="19">
                  <c:v>161</c:v>
                </c:pt>
                <c:pt idx="20">
                  <c:v>113</c:v>
                </c:pt>
                <c:pt idx="21">
                  <c:v>147</c:v>
                </c:pt>
                <c:pt idx="22">
                  <c:v>192</c:v>
                </c:pt>
                <c:pt idx="23">
                  <c:v>204</c:v>
                </c:pt>
                <c:pt idx="24">
                  <c:v>161</c:v>
                </c:pt>
                <c:pt idx="25">
                  <c:v>162</c:v>
                </c:pt>
                <c:pt idx="26">
                  <c:v>152</c:v>
                </c:pt>
                <c:pt idx="27">
                  <c:v>172</c:v>
                </c:pt>
                <c:pt idx="28">
                  <c:v>228</c:v>
                </c:pt>
                <c:pt idx="29">
                  <c:v>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E9-4691-A7E7-542A3F494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17432"/>
        <c:axId val="337017104"/>
      </c:lineChart>
      <c:catAx>
        <c:axId val="33701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17104"/>
        <c:crosses val="autoZero"/>
        <c:auto val="1"/>
        <c:lblAlgn val="ctr"/>
        <c:lblOffset val="100"/>
        <c:noMultiLvlLbl val="0"/>
      </c:catAx>
      <c:valAx>
        <c:axId val="33701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1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comdirect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F-40B4-8FEF-E43ADE4EB0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comdirect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DF-40B4-8FEF-E43ADE4EB0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958808"/>
        <c:axId val="249960120"/>
      </c:barChart>
      <c:catAx>
        <c:axId val="24995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60120"/>
        <c:crosses val="autoZero"/>
        <c:auto val="1"/>
        <c:lblAlgn val="ctr"/>
        <c:lblOffset val="100"/>
        <c:noMultiLvlLbl val="0"/>
      </c:catAx>
      <c:valAx>
        <c:axId val="24996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5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03.11.2022</c:v>
                </c:pt>
                <c:pt idx="1">
                  <c:v>08.11.2022</c:v>
                </c:pt>
                <c:pt idx="2">
                  <c:v>09.11.2022</c:v>
                </c:pt>
                <c:pt idx="3">
                  <c:v>10.11.2022</c:v>
                </c:pt>
                <c:pt idx="4">
                  <c:v>14.11.2022</c:v>
                </c:pt>
                <c:pt idx="5">
                  <c:v>15.11.2022</c:v>
                </c:pt>
                <c:pt idx="6">
                  <c:v>18.11.2022</c:v>
                </c:pt>
                <c:pt idx="7">
                  <c:v>21.11.2022</c:v>
                </c:pt>
                <c:pt idx="8">
                  <c:v>22.11.2022</c:v>
                </c:pt>
                <c:pt idx="9">
                  <c:v>28.11.2022</c:v>
                </c:pt>
                <c:pt idx="10">
                  <c:v>29.11.2022</c:v>
                </c:pt>
                <c:pt idx="11">
                  <c:v>30.11.2022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3263</c:v>
                </c:pt>
                <c:pt idx="1">
                  <c:v>1280</c:v>
                </c:pt>
                <c:pt idx="2">
                  <c:v>2637</c:v>
                </c:pt>
                <c:pt idx="3">
                  <c:v>2579</c:v>
                </c:pt>
                <c:pt idx="4">
                  <c:v>1440</c:v>
                </c:pt>
                <c:pt idx="5">
                  <c:v>1376</c:v>
                </c:pt>
                <c:pt idx="6">
                  <c:v>928</c:v>
                </c:pt>
                <c:pt idx="7">
                  <c:v>2243</c:v>
                </c:pt>
                <c:pt idx="8">
                  <c:v>2304</c:v>
                </c:pt>
                <c:pt idx="9">
                  <c:v>2564</c:v>
                </c:pt>
                <c:pt idx="10">
                  <c:v>2099</c:v>
                </c:pt>
                <c:pt idx="11">
                  <c:v>971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5B-46D2-A51A-2083811BDF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comdirect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03.11.2022</c:v>
                </c:pt>
                <c:pt idx="1">
                  <c:v>08.11.2022</c:v>
                </c:pt>
                <c:pt idx="2">
                  <c:v>09.11.2022</c:v>
                </c:pt>
                <c:pt idx="3">
                  <c:v>10.11.2022</c:v>
                </c:pt>
                <c:pt idx="4">
                  <c:v>14.11.2022</c:v>
                </c:pt>
                <c:pt idx="5">
                  <c:v>15.11.2022</c:v>
                </c:pt>
                <c:pt idx="6">
                  <c:v>18.11.2022</c:v>
                </c:pt>
                <c:pt idx="7">
                  <c:v>21.11.2022</c:v>
                </c:pt>
                <c:pt idx="8">
                  <c:v>22.11.2022</c:v>
                </c:pt>
                <c:pt idx="9">
                  <c:v>28.11.2022</c:v>
                </c:pt>
                <c:pt idx="10">
                  <c:v>29.11.2022</c:v>
                </c:pt>
                <c:pt idx="11">
                  <c:v>30.11.2022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474</c:v>
                </c:pt>
                <c:pt idx="1">
                  <c:v>759</c:v>
                </c:pt>
                <c:pt idx="2">
                  <c:v>380</c:v>
                </c:pt>
                <c:pt idx="3">
                  <c:v>351</c:v>
                </c:pt>
                <c:pt idx="4">
                  <c:v>486</c:v>
                </c:pt>
                <c:pt idx="5">
                  <c:v>393</c:v>
                </c:pt>
                <c:pt idx="6">
                  <c:v>491</c:v>
                </c:pt>
                <c:pt idx="7">
                  <c:v>324</c:v>
                </c:pt>
                <c:pt idx="8">
                  <c:v>276</c:v>
                </c:pt>
                <c:pt idx="9">
                  <c:v>352</c:v>
                </c:pt>
                <c:pt idx="10">
                  <c:v>280</c:v>
                </c:pt>
                <c:pt idx="11">
                  <c:v>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5B-46D2-A51A-2083811BDF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comdirect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03.11.2022</c:v>
                </c:pt>
                <c:pt idx="1">
                  <c:v>08.11.2022</c:v>
                </c:pt>
                <c:pt idx="2">
                  <c:v>09.11.2022</c:v>
                </c:pt>
                <c:pt idx="3">
                  <c:v>10.11.2022</c:v>
                </c:pt>
                <c:pt idx="4">
                  <c:v>14.11.2022</c:v>
                </c:pt>
                <c:pt idx="5">
                  <c:v>15.11.2022</c:v>
                </c:pt>
                <c:pt idx="6">
                  <c:v>18.11.2022</c:v>
                </c:pt>
                <c:pt idx="7">
                  <c:v>21.11.2022</c:v>
                </c:pt>
                <c:pt idx="8">
                  <c:v>22.11.2022</c:v>
                </c:pt>
                <c:pt idx="9">
                  <c:v>28.11.2022</c:v>
                </c:pt>
                <c:pt idx="10">
                  <c:v>29.11.2022</c:v>
                </c:pt>
                <c:pt idx="11">
                  <c:v>30.11.2022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3263</c:v>
                </c:pt>
                <c:pt idx="1">
                  <c:v>10239</c:v>
                </c:pt>
                <c:pt idx="2">
                  <c:v>2690</c:v>
                </c:pt>
                <c:pt idx="3">
                  <c:v>2579</c:v>
                </c:pt>
                <c:pt idx="4">
                  <c:v>4350</c:v>
                </c:pt>
                <c:pt idx="5">
                  <c:v>4201</c:v>
                </c:pt>
                <c:pt idx="6">
                  <c:v>5659</c:v>
                </c:pt>
                <c:pt idx="7">
                  <c:v>2244</c:v>
                </c:pt>
                <c:pt idx="8">
                  <c:v>2304</c:v>
                </c:pt>
                <c:pt idx="9">
                  <c:v>2564</c:v>
                </c:pt>
                <c:pt idx="10">
                  <c:v>2138</c:v>
                </c:pt>
                <c:pt idx="11">
                  <c:v>6794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5B-46D2-A51A-2083811BDF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comdirect taps back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03.11.2022</c:v>
                </c:pt>
                <c:pt idx="1">
                  <c:v>08.11.2022</c:v>
                </c:pt>
                <c:pt idx="2">
                  <c:v>09.11.2022</c:v>
                </c:pt>
                <c:pt idx="3">
                  <c:v>10.11.2022</c:v>
                </c:pt>
                <c:pt idx="4">
                  <c:v>14.11.2022</c:v>
                </c:pt>
                <c:pt idx="5">
                  <c:v>15.11.2022</c:v>
                </c:pt>
                <c:pt idx="6">
                  <c:v>18.11.2022</c:v>
                </c:pt>
                <c:pt idx="7">
                  <c:v>21.11.2022</c:v>
                </c:pt>
                <c:pt idx="8">
                  <c:v>22.11.2022</c:v>
                </c:pt>
                <c:pt idx="9">
                  <c:v>28.11.2022</c:v>
                </c:pt>
                <c:pt idx="10">
                  <c:v>29.11.2022</c:v>
                </c:pt>
                <c:pt idx="11">
                  <c:v>30.11.2022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61</c:v>
                </c:pt>
                <c:pt idx="1">
                  <c:v>461</c:v>
                </c:pt>
                <c:pt idx="2">
                  <c:v>41</c:v>
                </c:pt>
                <c:pt idx="3">
                  <c:v>60</c:v>
                </c:pt>
                <c:pt idx="4">
                  <c:v>109</c:v>
                </c:pt>
                <c:pt idx="5">
                  <c:v>105</c:v>
                </c:pt>
                <c:pt idx="6">
                  <c:v>318</c:v>
                </c:pt>
                <c:pt idx="7">
                  <c:v>28</c:v>
                </c:pt>
                <c:pt idx="8">
                  <c:v>37</c:v>
                </c:pt>
                <c:pt idx="9">
                  <c:v>24</c:v>
                </c:pt>
                <c:pt idx="10">
                  <c:v>37</c:v>
                </c:pt>
                <c:pt idx="11">
                  <c:v>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5B-46D2-A51A-2083811BD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60448"/>
        <c:axId val="249967008"/>
      </c:lineChart>
      <c:catAx>
        <c:axId val="24996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67008"/>
        <c:crosses val="autoZero"/>
        <c:auto val="1"/>
        <c:lblAlgn val="ctr"/>
        <c:lblOffset val="100"/>
        <c:noMultiLvlLbl val="0"/>
      </c:catAx>
      <c:valAx>
        <c:axId val="24996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6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@comdirect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1157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1069</c:v>
                </c:pt>
                <c:pt idx="14">
                  <c:v>0</c:v>
                </c:pt>
                <c:pt idx="15">
                  <c:v>0</c:v>
                </c:pt>
                <c:pt idx="16">
                  <c:v>781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979</c:v>
                </c:pt>
                <c:pt idx="21">
                  <c:v>0</c:v>
                </c:pt>
                <c:pt idx="22">
                  <c:v>0</c:v>
                </c:pt>
                <c:pt idx="23">
                  <c:v>927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0-4DF7-A6D2-781E87232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644848"/>
        <c:axId val="455639600"/>
      </c:barChart>
      <c:catAx>
        <c:axId val="45564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39600"/>
        <c:crosses val="autoZero"/>
        <c:auto val="1"/>
        <c:lblAlgn val="ctr"/>
        <c:lblOffset val="100"/>
        <c:noMultiLvlLbl val="0"/>
      </c:catAx>
      <c:valAx>
        <c:axId val="45563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4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@comdirect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01.11.2022</c:v>
                </c:pt>
                <c:pt idx="1">
                  <c:v>02.11.2022</c:v>
                </c:pt>
                <c:pt idx="2">
                  <c:v>03.11.2022</c:v>
                </c:pt>
                <c:pt idx="3">
                  <c:v>04.11.2022</c:v>
                </c:pt>
                <c:pt idx="4">
                  <c:v>05.11.2022</c:v>
                </c:pt>
                <c:pt idx="5">
                  <c:v>06.11.2022</c:v>
                </c:pt>
                <c:pt idx="6">
                  <c:v>07.11.2022</c:v>
                </c:pt>
                <c:pt idx="7">
                  <c:v>08.11.2022</c:v>
                </c:pt>
                <c:pt idx="8">
                  <c:v>09.11.2022</c:v>
                </c:pt>
                <c:pt idx="9">
                  <c:v>10.11.2022</c:v>
                </c:pt>
                <c:pt idx="10">
                  <c:v>11.11.2022</c:v>
                </c:pt>
                <c:pt idx="11">
                  <c:v>12.11.2022</c:v>
                </c:pt>
                <c:pt idx="12">
                  <c:v>13.11.2022</c:v>
                </c:pt>
                <c:pt idx="13">
                  <c:v>14.11.2022</c:v>
                </c:pt>
                <c:pt idx="14">
                  <c:v>15.11.2022</c:v>
                </c:pt>
                <c:pt idx="15">
                  <c:v>16.11.2022</c:v>
                </c:pt>
                <c:pt idx="16">
                  <c:v>17.11.2022</c:v>
                </c:pt>
                <c:pt idx="17">
                  <c:v>18.11.2022</c:v>
                </c:pt>
                <c:pt idx="18">
                  <c:v>19.11.2022</c:v>
                </c:pt>
                <c:pt idx="19">
                  <c:v>20.11.2022</c:v>
                </c:pt>
                <c:pt idx="20">
                  <c:v>21.11.2022</c:v>
                </c:pt>
                <c:pt idx="21">
                  <c:v>22.11.2022</c:v>
                </c:pt>
                <c:pt idx="22">
                  <c:v>23.11.2022</c:v>
                </c:pt>
                <c:pt idx="23">
                  <c:v>24.11.2022</c:v>
                </c:pt>
                <c:pt idx="24">
                  <c:v>25.11.2022</c:v>
                </c:pt>
                <c:pt idx="25">
                  <c:v>26.11.2022</c:v>
                </c:pt>
                <c:pt idx="26">
                  <c:v>27.11.2022</c:v>
                </c:pt>
                <c:pt idx="27">
                  <c:v>28.11.2022</c:v>
                </c:pt>
                <c:pt idx="28">
                  <c:v>29.11.2022</c:v>
                </c:pt>
                <c:pt idx="29">
                  <c:v>30.11.2022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18</c:v>
                </c:pt>
                <c:pt idx="14">
                  <c:v>0</c:v>
                </c:pt>
                <c:pt idx="15">
                  <c:v>0</c:v>
                </c:pt>
                <c:pt idx="16">
                  <c:v>21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11</c:v>
                </c:pt>
                <c:pt idx="21">
                  <c:v>0</c:v>
                </c:pt>
                <c:pt idx="22">
                  <c:v>0</c:v>
                </c:pt>
                <c:pt idx="23">
                  <c:v>20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2-4C28-BF60-90E338C2A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646816"/>
        <c:axId val="455648456"/>
      </c:barChart>
      <c:catAx>
        <c:axId val="45564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48456"/>
        <c:crosses val="autoZero"/>
        <c:auto val="1"/>
        <c:lblAlgn val="ctr"/>
        <c:lblOffset val="100"/>
        <c:noMultiLvlLbl val="0"/>
      </c:catAx>
      <c:valAx>
        <c:axId val="45564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4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75FA-3B9E-48A7-858B-5DA26F4D0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comdirect | FB, IG, TW - monatlich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5142D-5886-4E02-8E7C-B1BF09EF84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Macaw Germany Cologne GmbH</a:t>
            </a:r>
          </a:p>
        </p:txBody>
      </p:sp>
    </p:spTree>
    <p:extLst>
      <p:ext uri="{BB962C8B-B14F-4D97-AF65-F5344CB8AC3E}">
        <p14:creationId xmlns:p14="http://schemas.microsoft.com/office/powerpoint/2010/main" val="4001982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4891-72D3-43CC-856E-155646FE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Overall Kanalübersicht FB/IG/TW | comdirect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12CB1-3E92-409D-8AB2-1FF13CA13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124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203197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732045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959546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26519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73031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2585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Neue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8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88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E236E-AB19-42DF-B660-27868741C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1882957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32022-47A3-4E5D-B9BD-A28A2588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⌀ Post ER | comdirect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8433F-6198-48C0-9DB0-0FC7C505D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924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16949700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142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3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0.35642137901875 %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8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2.0721630423961 %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4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2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AF6B2-F374-4B1A-ADCC-F7DE21E18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222629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F6252-7F94-443D-8DDF-1977E218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Fanwachstum FB/IG/TW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3798A-F690-4E96-B047-882944178C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317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5B50A-FD27-4334-83CA-0AA15C641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A8D7-37B1-4194-A290-0C43D9DB4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469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420F-FE79-4746-981A-6D5537CF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 Rates FB/IG/TW (organic &amp; paid)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3C27AF-3AC1-4370-997C-FFDFB2E8B5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92C71-7700-4035-ABFB-E461AE91D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85A59-1AA7-475E-8041-1838931F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075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731A5-B93D-4148-891C-11EA1D061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Organische, virale und bezahlte Page Reichweite | comdirect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C9A08-13BF-4E20-96D3-19E7235D9C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520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D79E7-C18C-4702-BD27-C0226ED1C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679BA-1183-4AE1-AAF6-7AE442072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74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78283-ABA9-493B-9F1A-A42F6B776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Format-Verteilung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5AB6A4-D5AA-4602-8177-3C9FAAF689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50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0D7F4-7619-48F8-AAFF-09CF8C26C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9B63B-67E9-45FB-8569-754F2FFAE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5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9A1D-BDF3-4777-BE85-CC378D59E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Überblick: Formate (organic &amp; paid) | comdirect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827EB-B053-4052-A9A3-235BEF813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868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695235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257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68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62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735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284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687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12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53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284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249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796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989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296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55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waren Detektive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4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 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44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Teaser Markt-Update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29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Surf Kooperation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38941.333333333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14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Ma-Up Best-Of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83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Infopost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9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get started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30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F1F43-31FA-43B7-A7BB-5F771308D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3439346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A1145-78B5-4139-AE19-EB0C5007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Format-Verteilung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C33D5F-142E-4158-9BFC-194715391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0765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5D2B8-2D83-4C3D-9D7D-173A3DC96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C2DA4-D93C-4835-80D9-4AA52B37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35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C53B-2B50-46C1-AA43-CB7121E8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Reichweite (organic &amp; paid)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CCF19F-761C-4CF9-9499-58E16062F1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293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46D06-A4C1-4537-B464-DD1A69424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BAFE3-8A12-42BE-BD53-F7556F805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50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AEED2-6499-4BA8-BCA4-74950FEC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Profilbesuche (organic &amp; paid)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635C63-BA71-4141-978F-FA32279C35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3837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E5F13-9A2E-4584-AB11-09B881AC2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CBB78-BB93-4E9A-B966-83148B13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6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89F53-DFCD-48E3-AF96-1E6825253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Überblick: Formate (organic) | comdirect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5BA1A9-A126-48E3-86BA-0E5E2205B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17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90507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07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684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486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46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6451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620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476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33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074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73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636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82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249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93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13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9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2.4019780996114 %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2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 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2.6249209361164 %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5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 Kooperation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0.31730126920508 %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29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Start-Up Garage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6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risky 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10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AFE0A-4EAB-454A-BCCE-BC90E155C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4085674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0CD02-F617-4215-B42D-3F5441B0B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Überblick: Formate (organic) | comdirect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D2A83-04FE-497F-8971-6ECC5E740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761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3397602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577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6453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69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59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766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17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119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125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717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818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984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252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7714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454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27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1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Ma-Up Best-Of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3.6872747435542 %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1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started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2.8023598820059 %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creator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91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05927-A572-4B61-9969-E3D214570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3612525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C7C14-26B8-478D-A183-A5FDA4A64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Story-Format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19E7A-BE56-4593-AB31-32AB4F2F0D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031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3C3D7-4779-435F-A953-62D87495C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D1532-3C51-4815-8429-C41BB375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15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711C8-BCF1-4249-B3FB-3A753C90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(organic)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59F223-2CC9-40F6-8422-95AD2591CA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3935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DF916-64F2-4864-B623-AD2460E5C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766F5-2BCD-45C3-808F-AF31EAB8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35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5DD9F-C6C4-4243-9A17-2DF42E6A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Überblick: Story Formate | comdirect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0E175-A885-4FD6-9CD9-849D4CCAD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319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720332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967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847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643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807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724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940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8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888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915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656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417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87699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57502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1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waren Detektive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1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or that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58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Teaser Markt-Update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44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 Kooperation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1197.1111111111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165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98602-BAF0-4300-81AA-81DC46997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3061835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B291E-F783-4C6E-8C77-8719CF28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Überblick: Story Formate | comdirect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D7186-8681-482E-9BE2-3553ACA552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880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921837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606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956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299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409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124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776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506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640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341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173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053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44862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786791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39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64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started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48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Fact or Fake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28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Comdirect Magazin Newsletter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11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1FFB6-A0D4-4D2D-9431-FD3B995AD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637483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285CC-3EBF-4FBC-8A78-0C0D2AEC0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Impressionen (organic)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4BD041-3767-490D-95A8-016B8AED90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057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B5A40-289B-4C80-BC97-7EDE949E4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CB5F0-7AC3-4C6E-9E50-5167B59AA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306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43A5-A32C-459D-AE05-C499D6DD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Interaktionen (organic) | comdirect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6ADF25-FB67-4376-A70D-80BA57B79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4729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08B38-33C0-4B5A-BC98-3223CBAC2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CA153-9253-4C0A-A2F4-8A1369C0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793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D6BC1-6BA3-4485-962A-834C3267C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Überblick: Veröffentlichte Tweets (organic) | comdirect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A9B5E-2893-4801-9B00-AA6C7E744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753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922985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83600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65562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4089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7896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5783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7631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72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@comdirect - 2022-11-24 12:00:02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Trotz schwächerer Konjunktur steigert Apple Umsatz und Gewinn im letzten Quartal sowie im gesamten Geschäftsjahr 2022. Zu den Bestsellern des Tech-Riesen gehören die iPhones und iMacs. 
Mehr hier: https://t.co/V6ypB7Jq9V /JS https://t.co/hmaw1tMqJL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https://pbs.twimg.com/media/FiUQmBYWIAAz4J-.jpg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Märkte im Blick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48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@comdirect - 2022-11-21 13:15:06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 hast Fragen zum Thema Börse? Andreas stellt sich euren Fragen diese Woche wieder im Livestream. Schreib‘ uns dein Thema gerne vorab per DM oder Kommentar. 😊 https://t.co/9KMmSrrV8q. /JF https://t.co/9USLKcAIke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https://pbs.twimg.com/media/FiFj5YlWQAAdSy9.jpg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Teaser Markt-Update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43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@comdirect - 2022-11-17 10:29:36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der ersten Novemberhälfte schwankten comdirect Kunden zwischen Kontrolle und Offensive. Die Top Drei im Umsatzranking lassen auf vorsichtigere Anlagestrategien schließen, auf den hinteren Plätzen dominierten Technologiefonds. 
Mehr hier: https://t.co/7cX6BrH4gr /JS https://t.co/wEmErpThTJ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https://pbs.twimg.com/media/FhwV0BSXgAExsOT.jpg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Umsatzranking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537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77C5D-38DE-4ABD-B0CA-291EA6AC9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2763372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BF320-E5C0-4269-955B-E6EBBEE2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Überblick: Veröffentlichte Tweets (organic) | comdirect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FBA539-F926-4D52-B6F8-9244C0C22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803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418052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109072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73947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520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2361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509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636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32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@comdirect - 2022-11-14 13:55:21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Endlich wieder Markt-Update! Unser Börsenexperte @AndreasLipkow ist zurück aus dem Urlaub und gespannt auf eure Fragen. 👇
https://t.co/JULGq1CdZ3 /JS https://t.co/UCZjv6Ke7h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https://pbs.twimg.com/media/Fhhp-mEXgAEY8uB.jpg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Teaser Markt-Update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56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@comdirect - 2022-11-03 10:50:17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Beim Thema Finanzen dreht sich in der letzten Folge alles rund um Rente und Altersvorsorge. Jetzt reinhören! 🎧 /MU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waren Detektive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19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0534D-2C79-4E8A-B196-259751477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3047177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78104-6D56-4982-8610-21ECA0DFA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Kanalübersicht (organic) | comdirect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46BB5-489B-45B0-B59D-58A64CBB8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50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643909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237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073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8692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3056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057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9342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841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721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8078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1079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044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170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14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@comdirect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70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798E5-A874-45F9-9DEF-D13CE9FDB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01.11.2022 - 30.11.2022</a:t>
            </a:r>
          </a:p>
        </p:txBody>
      </p:sp>
    </p:spTree>
    <p:extLst>
      <p:ext uri="{BB962C8B-B14F-4D97-AF65-F5344CB8AC3E}">
        <p14:creationId xmlns:p14="http://schemas.microsoft.com/office/powerpoint/2010/main" val="3243427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1330</Words>
  <Application>Microsoft Office PowerPoint</Application>
  <PresentationFormat>On-screen Show (4:3)</PresentationFormat>
  <Paragraphs>618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comdirect | FB, IG, TW - monatlich</vt:lpstr>
      <vt:lpstr>Overall Kanalübersicht FB/IG/TW | comdirect</vt:lpstr>
      <vt:lpstr>Overall ⌀ Post ER | comdirect</vt:lpstr>
      <vt:lpstr>Overall Fanwachstum FB/IG/TW | comdirect</vt:lpstr>
      <vt:lpstr>Overall Engagement Rates FB/IG/TW (organic &amp; paid) | comdirect</vt:lpstr>
      <vt:lpstr>Facebook Organische, virale und bezahlte Page Reichweite | comdirect</vt:lpstr>
      <vt:lpstr>Facebook Format-Verteilung | comdirect</vt:lpstr>
      <vt:lpstr>Facebook Überblick: Formate (organic &amp; paid) | comdirect</vt:lpstr>
      <vt:lpstr>Instagram Format-Verteilung | comdirect</vt:lpstr>
      <vt:lpstr>Instagram Reichweite (organic &amp; paid) | comdirect</vt:lpstr>
      <vt:lpstr>Instagram Profilbesuche (organic &amp; paid) | comdirect</vt:lpstr>
      <vt:lpstr>Instagram Überblick: Formate (organic) | comdirect - 1 of 2</vt:lpstr>
      <vt:lpstr>Instagram Überblick: Formate (organic) | comdirect - 2 of 2</vt:lpstr>
      <vt:lpstr>Instagram Story-Format | comdirect</vt:lpstr>
      <vt:lpstr>Instagram Story Performance (organic) | comdirect</vt:lpstr>
      <vt:lpstr>Instagram Überblick: Story Formate | comdirect - 1 of 2</vt:lpstr>
      <vt:lpstr>Instagram Überblick: Story Formate | comdirect - 2 of 2</vt:lpstr>
      <vt:lpstr>Twitter Impressionen (organic) | comdirect</vt:lpstr>
      <vt:lpstr>Twitter Interaktionen (organic) | comdirect</vt:lpstr>
      <vt:lpstr>Twitter Überblick: Veröffentlichte Tweets (organic) | comdirect - 1 of 2</vt:lpstr>
      <vt:lpstr>Twitter Überblick: Veröffentlichte Tweets (organic) | comdirect - 2 of 2</vt:lpstr>
      <vt:lpstr>Twitter Kanalübersicht (organic) | comdirect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comdirect | FB, IG, TW - monatlich</dc:title>
  <dc:creator>Administrator</dc:creator>
  <cp:lastModifiedBy>Administrator</cp:lastModifiedBy>
  <cp:revision>1</cp:revision>
  <dcterms:created xsi:type="dcterms:W3CDTF">2022-12-20T12:55:17Z</dcterms:created>
  <dcterms:modified xsi:type="dcterms:W3CDTF">2022-12-20T12:56:28Z</dcterms:modified>
</cp:coreProperties>
</file>