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6" r:id="rId69"/>
    <p:sldId id="327" r:id="rId70"/>
    <p:sldId id="328" r:id="rId71"/>
    <p:sldId id="329" r:id="rId72"/>
    <p:sldId id="330" r:id="rId73"/>
    <p:sldId id="331" r:id="rId74"/>
    <p:sldId id="332" r:id="rId75"/>
    <p:sldId id="333" r:id="rId76"/>
    <p:sldId id="334" r:id="rId77"/>
    <p:sldId id="335" r:id="rId78"/>
    <p:sldId id="336" r:id="rId79"/>
    <p:sldId id="337" r:id="rId80"/>
    <p:sldId id="338" r:id="rId81"/>
    <p:sldId id="339" r:id="rId82"/>
    <p:sldId id="340" r:id="rId83"/>
    <p:sldId id="341" r:id="rId84"/>
    <p:sldId id="343" r:id="rId85"/>
    <p:sldId id="344" r:id="rId86"/>
    <p:sldId id="345" r:id="rId87"/>
    <p:sldId id="346" r:id="rId88"/>
    <p:sldId id="347" r:id="rId89"/>
    <p:sldId id="348" r:id="rId90"/>
    <p:sldId id="349" r:id="rId91"/>
    <p:sldId id="350" r:id="rId92"/>
    <p:sldId id="351" r:id="rId93"/>
    <p:sldId id="352" r:id="rId94"/>
    <p:sldId id="353" r:id="rId95"/>
    <p:sldId id="354" r:id="rId96"/>
  </p:sldIdLst>
  <p:sldSz cx="9144000" cy="6858000" type="screen4x3"/>
  <p:notesSz cx="6858000" cy="9144000"/>
  <p:embeddedFontLst>
    <p:embeddedFont>
      <p:font typeface="Calibri" panose="020F0502020204030204" pitchFamily="34" charset="0"/>
      <p:regular r:id="rId97"/>
      <p:bold r:id="rId98"/>
      <p:italic r:id="rId99"/>
      <p:boldItalic r:id="rId10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font" Target="fonts/font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font" Target="fonts/font3.fntdata"/><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1.fntdata"/><Relationship Id="rId10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strRef>
              <c:f>Sheet1!$A$2:$A$347</c:f>
              <c:strCache>
                <c:ptCount val="346"/>
                <c:pt idx="0">
                  <c:v>01.01.2022</c:v>
                </c:pt>
                <c:pt idx="1">
                  <c:v>02.01.2022</c:v>
                </c:pt>
                <c:pt idx="2">
                  <c:v>03.01.2022</c:v>
                </c:pt>
                <c:pt idx="3">
                  <c:v>04.01.2022</c:v>
                </c:pt>
                <c:pt idx="4">
                  <c:v>05.01.2022</c:v>
                </c:pt>
                <c:pt idx="5">
                  <c:v>06.01.2022</c:v>
                </c:pt>
                <c:pt idx="6">
                  <c:v>07.01.2022</c:v>
                </c:pt>
                <c:pt idx="7">
                  <c:v>08.01.2022</c:v>
                </c:pt>
                <c:pt idx="8">
                  <c:v>09.01.2022</c:v>
                </c:pt>
                <c:pt idx="9">
                  <c:v>10.01.2022</c:v>
                </c:pt>
                <c:pt idx="10">
                  <c:v>11.01.2022</c:v>
                </c:pt>
                <c:pt idx="11">
                  <c:v>12.01.2022</c:v>
                </c:pt>
                <c:pt idx="12">
                  <c:v>13.01.2022</c:v>
                </c:pt>
                <c:pt idx="13">
                  <c:v>14.01.2022</c:v>
                </c:pt>
                <c:pt idx="14">
                  <c:v>15.01.2022</c:v>
                </c:pt>
                <c:pt idx="15">
                  <c:v>16.01.2022</c:v>
                </c:pt>
                <c:pt idx="16">
                  <c:v>17.01.2022</c:v>
                </c:pt>
                <c:pt idx="17">
                  <c:v>18.01.2022</c:v>
                </c:pt>
                <c:pt idx="18">
                  <c:v>19.01.2022</c:v>
                </c:pt>
                <c:pt idx="19">
                  <c:v>20.01.2022</c:v>
                </c:pt>
                <c:pt idx="20">
                  <c:v>21.01.2022</c:v>
                </c:pt>
                <c:pt idx="21">
                  <c:v>22.01.2022</c:v>
                </c:pt>
                <c:pt idx="22">
                  <c:v>23.01.2022</c:v>
                </c:pt>
                <c:pt idx="23">
                  <c:v>24.01.2022</c:v>
                </c:pt>
                <c:pt idx="24">
                  <c:v>25.01.2022</c:v>
                </c:pt>
                <c:pt idx="25">
                  <c:v>26.01.2022</c:v>
                </c:pt>
                <c:pt idx="26">
                  <c:v>27.01.2022</c:v>
                </c:pt>
                <c:pt idx="27">
                  <c:v>28.01.2022</c:v>
                </c:pt>
                <c:pt idx="28">
                  <c:v>29.01.2022</c:v>
                </c:pt>
                <c:pt idx="29">
                  <c:v>30.01.2022</c:v>
                </c:pt>
                <c:pt idx="30">
                  <c:v>31.01.2022</c:v>
                </c:pt>
                <c:pt idx="31">
                  <c:v>01.02.2022</c:v>
                </c:pt>
                <c:pt idx="32">
                  <c:v>02.02.2022</c:v>
                </c:pt>
                <c:pt idx="33">
                  <c:v>03.02.2022</c:v>
                </c:pt>
                <c:pt idx="34">
                  <c:v>04.02.2022</c:v>
                </c:pt>
                <c:pt idx="35">
                  <c:v>05.02.2022</c:v>
                </c:pt>
                <c:pt idx="36">
                  <c:v>06.02.2022</c:v>
                </c:pt>
                <c:pt idx="37">
                  <c:v>07.02.2022</c:v>
                </c:pt>
                <c:pt idx="38">
                  <c:v>08.02.2022</c:v>
                </c:pt>
                <c:pt idx="39">
                  <c:v>09.02.2022</c:v>
                </c:pt>
                <c:pt idx="40">
                  <c:v>10.02.2022</c:v>
                </c:pt>
                <c:pt idx="41">
                  <c:v>11.02.2022</c:v>
                </c:pt>
                <c:pt idx="42">
                  <c:v>12.02.2022</c:v>
                </c:pt>
                <c:pt idx="43">
                  <c:v>13.02.2022</c:v>
                </c:pt>
                <c:pt idx="44">
                  <c:v>14.02.2022</c:v>
                </c:pt>
                <c:pt idx="45">
                  <c:v>15.02.2022</c:v>
                </c:pt>
                <c:pt idx="46">
                  <c:v>16.02.2022</c:v>
                </c:pt>
                <c:pt idx="47">
                  <c:v>17.02.2022</c:v>
                </c:pt>
                <c:pt idx="48">
                  <c:v>18.02.2022</c:v>
                </c:pt>
                <c:pt idx="49">
                  <c:v>19.02.2022</c:v>
                </c:pt>
                <c:pt idx="50">
                  <c:v>20.02.2022</c:v>
                </c:pt>
                <c:pt idx="51">
                  <c:v>21.02.2022</c:v>
                </c:pt>
                <c:pt idx="52">
                  <c:v>22.02.2022</c:v>
                </c:pt>
                <c:pt idx="53">
                  <c:v>23.02.2022</c:v>
                </c:pt>
                <c:pt idx="54">
                  <c:v>24.02.2022</c:v>
                </c:pt>
                <c:pt idx="55">
                  <c:v>25.02.2022</c:v>
                </c:pt>
                <c:pt idx="56">
                  <c:v>26.02.2022</c:v>
                </c:pt>
                <c:pt idx="57">
                  <c:v>27.02.2022</c:v>
                </c:pt>
                <c:pt idx="58">
                  <c:v>28.02.2022</c:v>
                </c:pt>
                <c:pt idx="59">
                  <c:v>01.03.2022</c:v>
                </c:pt>
                <c:pt idx="60">
                  <c:v>02.03.2022</c:v>
                </c:pt>
                <c:pt idx="61">
                  <c:v>03.03.2022</c:v>
                </c:pt>
                <c:pt idx="62">
                  <c:v>04.03.2022</c:v>
                </c:pt>
                <c:pt idx="63">
                  <c:v>05.03.2022</c:v>
                </c:pt>
                <c:pt idx="64">
                  <c:v>06.03.2022</c:v>
                </c:pt>
                <c:pt idx="65">
                  <c:v>07.03.2022</c:v>
                </c:pt>
                <c:pt idx="66">
                  <c:v>08.03.2022</c:v>
                </c:pt>
                <c:pt idx="67">
                  <c:v>09.03.2022</c:v>
                </c:pt>
                <c:pt idx="68">
                  <c:v>10.03.2022</c:v>
                </c:pt>
                <c:pt idx="69">
                  <c:v>11.03.2022</c:v>
                </c:pt>
                <c:pt idx="70">
                  <c:v>12.03.2022</c:v>
                </c:pt>
                <c:pt idx="71">
                  <c:v>13.03.2022</c:v>
                </c:pt>
                <c:pt idx="72">
                  <c:v>14.03.2022</c:v>
                </c:pt>
                <c:pt idx="73">
                  <c:v>15.03.2022</c:v>
                </c:pt>
                <c:pt idx="74">
                  <c:v>16.03.2022</c:v>
                </c:pt>
                <c:pt idx="75">
                  <c:v>17.03.2022</c:v>
                </c:pt>
                <c:pt idx="76">
                  <c:v>18.03.2022</c:v>
                </c:pt>
                <c:pt idx="77">
                  <c:v>19.03.2022</c:v>
                </c:pt>
                <c:pt idx="78">
                  <c:v>20.03.2022</c:v>
                </c:pt>
                <c:pt idx="79">
                  <c:v>21.03.2022</c:v>
                </c:pt>
                <c:pt idx="80">
                  <c:v>22.03.2022</c:v>
                </c:pt>
                <c:pt idx="81">
                  <c:v>23.03.2022</c:v>
                </c:pt>
                <c:pt idx="82">
                  <c:v>24.03.2022</c:v>
                </c:pt>
                <c:pt idx="83">
                  <c:v>25.03.2022</c:v>
                </c:pt>
                <c:pt idx="84">
                  <c:v>26.03.2022</c:v>
                </c:pt>
                <c:pt idx="85">
                  <c:v>27.03.2022</c:v>
                </c:pt>
                <c:pt idx="86">
                  <c:v>28.03.2022</c:v>
                </c:pt>
                <c:pt idx="87">
                  <c:v>29.03.2022</c:v>
                </c:pt>
                <c:pt idx="88">
                  <c:v>30.03.2022</c:v>
                </c:pt>
                <c:pt idx="89">
                  <c:v>31.03.2022</c:v>
                </c:pt>
                <c:pt idx="90">
                  <c:v>01.04.2022</c:v>
                </c:pt>
                <c:pt idx="91">
                  <c:v>02.04.2022</c:v>
                </c:pt>
                <c:pt idx="92">
                  <c:v>03.04.2022</c:v>
                </c:pt>
                <c:pt idx="93">
                  <c:v>04.04.2022</c:v>
                </c:pt>
                <c:pt idx="94">
                  <c:v>05.04.2022</c:v>
                </c:pt>
                <c:pt idx="95">
                  <c:v>06.04.2022</c:v>
                </c:pt>
                <c:pt idx="96">
                  <c:v>07.04.2022</c:v>
                </c:pt>
                <c:pt idx="97">
                  <c:v>08.04.2022</c:v>
                </c:pt>
                <c:pt idx="98">
                  <c:v>09.04.2022</c:v>
                </c:pt>
                <c:pt idx="99">
                  <c:v>10.04.2022</c:v>
                </c:pt>
                <c:pt idx="100">
                  <c:v>11.04.2022</c:v>
                </c:pt>
                <c:pt idx="101">
                  <c:v>12.04.2022</c:v>
                </c:pt>
                <c:pt idx="102">
                  <c:v>13.04.2022</c:v>
                </c:pt>
                <c:pt idx="103">
                  <c:v>14.04.2022</c:v>
                </c:pt>
                <c:pt idx="104">
                  <c:v>15.04.2022</c:v>
                </c:pt>
                <c:pt idx="105">
                  <c:v>16.04.2022</c:v>
                </c:pt>
                <c:pt idx="106">
                  <c:v>17.04.2022</c:v>
                </c:pt>
                <c:pt idx="107">
                  <c:v>18.04.2022</c:v>
                </c:pt>
                <c:pt idx="108">
                  <c:v>19.04.2022</c:v>
                </c:pt>
                <c:pt idx="109">
                  <c:v>20.04.2022</c:v>
                </c:pt>
                <c:pt idx="110">
                  <c:v>21.04.2022</c:v>
                </c:pt>
                <c:pt idx="111">
                  <c:v>22.04.2022</c:v>
                </c:pt>
                <c:pt idx="112">
                  <c:v>23.04.2022</c:v>
                </c:pt>
                <c:pt idx="113">
                  <c:v>24.04.2022</c:v>
                </c:pt>
                <c:pt idx="114">
                  <c:v>25.04.2022</c:v>
                </c:pt>
                <c:pt idx="115">
                  <c:v>26.04.2022</c:v>
                </c:pt>
                <c:pt idx="116">
                  <c:v>27.04.2022</c:v>
                </c:pt>
                <c:pt idx="117">
                  <c:v>28.04.2022</c:v>
                </c:pt>
                <c:pt idx="118">
                  <c:v>29.04.2022</c:v>
                </c:pt>
                <c:pt idx="119">
                  <c:v>30.04.2022</c:v>
                </c:pt>
                <c:pt idx="120">
                  <c:v>01.05.2022</c:v>
                </c:pt>
                <c:pt idx="121">
                  <c:v>02.05.2022</c:v>
                </c:pt>
                <c:pt idx="122">
                  <c:v>03.05.2022</c:v>
                </c:pt>
                <c:pt idx="123">
                  <c:v>04.05.2022</c:v>
                </c:pt>
                <c:pt idx="124">
                  <c:v>05.05.2022</c:v>
                </c:pt>
                <c:pt idx="125">
                  <c:v>06.05.2022</c:v>
                </c:pt>
                <c:pt idx="126">
                  <c:v>07.05.2022</c:v>
                </c:pt>
                <c:pt idx="127">
                  <c:v>08.05.2022</c:v>
                </c:pt>
                <c:pt idx="128">
                  <c:v>09.05.2022</c:v>
                </c:pt>
                <c:pt idx="129">
                  <c:v>10.05.2022</c:v>
                </c:pt>
                <c:pt idx="130">
                  <c:v>11.05.2022</c:v>
                </c:pt>
                <c:pt idx="131">
                  <c:v>12.05.2022</c:v>
                </c:pt>
                <c:pt idx="132">
                  <c:v>13.05.2022</c:v>
                </c:pt>
                <c:pt idx="133">
                  <c:v>14.05.2022</c:v>
                </c:pt>
                <c:pt idx="134">
                  <c:v>15.05.2022</c:v>
                </c:pt>
                <c:pt idx="135">
                  <c:v>16.05.2022</c:v>
                </c:pt>
                <c:pt idx="136">
                  <c:v>17.05.2022</c:v>
                </c:pt>
                <c:pt idx="137">
                  <c:v>18.05.2022</c:v>
                </c:pt>
                <c:pt idx="138">
                  <c:v>19.05.2022</c:v>
                </c:pt>
                <c:pt idx="139">
                  <c:v>20.05.2022</c:v>
                </c:pt>
                <c:pt idx="140">
                  <c:v>21.05.2022</c:v>
                </c:pt>
                <c:pt idx="141">
                  <c:v>22.05.2022</c:v>
                </c:pt>
                <c:pt idx="142">
                  <c:v>23.05.2022</c:v>
                </c:pt>
                <c:pt idx="143">
                  <c:v>24.05.2022</c:v>
                </c:pt>
                <c:pt idx="144">
                  <c:v>25.05.2022</c:v>
                </c:pt>
                <c:pt idx="145">
                  <c:v>26.05.2022</c:v>
                </c:pt>
                <c:pt idx="146">
                  <c:v>27.05.2022</c:v>
                </c:pt>
                <c:pt idx="147">
                  <c:v>28.05.2022</c:v>
                </c:pt>
                <c:pt idx="148">
                  <c:v>29.05.2022</c:v>
                </c:pt>
                <c:pt idx="149">
                  <c:v>30.05.2022</c:v>
                </c:pt>
                <c:pt idx="150">
                  <c:v>31.05.2022</c:v>
                </c:pt>
                <c:pt idx="151">
                  <c:v>01.06.2022</c:v>
                </c:pt>
                <c:pt idx="152">
                  <c:v>02.06.2022</c:v>
                </c:pt>
                <c:pt idx="153">
                  <c:v>03.06.2022</c:v>
                </c:pt>
                <c:pt idx="154">
                  <c:v>04.06.2022</c:v>
                </c:pt>
                <c:pt idx="155">
                  <c:v>05.06.2022</c:v>
                </c:pt>
                <c:pt idx="156">
                  <c:v>06.06.2022</c:v>
                </c:pt>
                <c:pt idx="157">
                  <c:v>07.06.2022</c:v>
                </c:pt>
                <c:pt idx="158">
                  <c:v>08.06.2022</c:v>
                </c:pt>
                <c:pt idx="159">
                  <c:v>09.06.2022</c:v>
                </c:pt>
                <c:pt idx="160">
                  <c:v>10.06.2022</c:v>
                </c:pt>
                <c:pt idx="161">
                  <c:v>11.06.2022</c:v>
                </c:pt>
                <c:pt idx="162">
                  <c:v>12.06.2022</c:v>
                </c:pt>
                <c:pt idx="163">
                  <c:v>13.06.2022</c:v>
                </c:pt>
                <c:pt idx="164">
                  <c:v>14.06.2022</c:v>
                </c:pt>
                <c:pt idx="165">
                  <c:v>15.06.2022</c:v>
                </c:pt>
                <c:pt idx="166">
                  <c:v>16.06.2022</c:v>
                </c:pt>
                <c:pt idx="167">
                  <c:v>17.06.2022</c:v>
                </c:pt>
                <c:pt idx="168">
                  <c:v>18.06.2022</c:v>
                </c:pt>
                <c:pt idx="169">
                  <c:v>19.06.2022</c:v>
                </c:pt>
                <c:pt idx="170">
                  <c:v>20.06.2022</c:v>
                </c:pt>
                <c:pt idx="171">
                  <c:v>21.06.2022</c:v>
                </c:pt>
                <c:pt idx="172">
                  <c:v>22.06.2022</c:v>
                </c:pt>
                <c:pt idx="173">
                  <c:v>23.06.2022</c:v>
                </c:pt>
                <c:pt idx="174">
                  <c:v>24.06.2022</c:v>
                </c:pt>
                <c:pt idx="175">
                  <c:v>25.06.2022</c:v>
                </c:pt>
                <c:pt idx="176">
                  <c:v>26.06.2022</c:v>
                </c:pt>
                <c:pt idx="177">
                  <c:v>27.06.2022</c:v>
                </c:pt>
                <c:pt idx="178">
                  <c:v>28.06.2022</c:v>
                </c:pt>
                <c:pt idx="179">
                  <c:v>29.06.2022</c:v>
                </c:pt>
                <c:pt idx="180">
                  <c:v>30.06.2022</c:v>
                </c:pt>
                <c:pt idx="181">
                  <c:v>01.07.2022</c:v>
                </c:pt>
                <c:pt idx="182">
                  <c:v>02.07.2022</c:v>
                </c:pt>
                <c:pt idx="183">
                  <c:v>03.07.2022</c:v>
                </c:pt>
                <c:pt idx="184">
                  <c:v>04.07.2022</c:v>
                </c:pt>
                <c:pt idx="185">
                  <c:v>05.07.2022</c:v>
                </c:pt>
                <c:pt idx="186">
                  <c:v>06.07.2022</c:v>
                </c:pt>
                <c:pt idx="187">
                  <c:v>07.07.2022</c:v>
                </c:pt>
                <c:pt idx="188">
                  <c:v>08.07.2022</c:v>
                </c:pt>
                <c:pt idx="189">
                  <c:v>09.07.2022</c:v>
                </c:pt>
                <c:pt idx="190">
                  <c:v>10.07.2022</c:v>
                </c:pt>
                <c:pt idx="191">
                  <c:v>11.07.2022</c:v>
                </c:pt>
                <c:pt idx="192">
                  <c:v>12.07.2022</c:v>
                </c:pt>
                <c:pt idx="193">
                  <c:v>13.07.2022</c:v>
                </c:pt>
                <c:pt idx="194">
                  <c:v>14.07.2022</c:v>
                </c:pt>
                <c:pt idx="195">
                  <c:v>15.07.2022</c:v>
                </c:pt>
                <c:pt idx="196">
                  <c:v>16.07.2022</c:v>
                </c:pt>
                <c:pt idx="197">
                  <c:v>17.07.2022</c:v>
                </c:pt>
                <c:pt idx="198">
                  <c:v>18.07.2022</c:v>
                </c:pt>
                <c:pt idx="199">
                  <c:v>19.07.2022</c:v>
                </c:pt>
                <c:pt idx="200">
                  <c:v>20.07.2022</c:v>
                </c:pt>
                <c:pt idx="201">
                  <c:v>21.07.2022</c:v>
                </c:pt>
                <c:pt idx="202">
                  <c:v>22.07.2022</c:v>
                </c:pt>
                <c:pt idx="203">
                  <c:v>23.07.2022</c:v>
                </c:pt>
                <c:pt idx="204">
                  <c:v>24.07.2022</c:v>
                </c:pt>
                <c:pt idx="205">
                  <c:v>25.07.2022</c:v>
                </c:pt>
                <c:pt idx="206">
                  <c:v>26.07.2022</c:v>
                </c:pt>
                <c:pt idx="207">
                  <c:v>27.07.2022</c:v>
                </c:pt>
                <c:pt idx="208">
                  <c:v>28.07.2022</c:v>
                </c:pt>
                <c:pt idx="209">
                  <c:v>29.07.2022</c:v>
                </c:pt>
                <c:pt idx="210">
                  <c:v>30.07.2022</c:v>
                </c:pt>
                <c:pt idx="211">
                  <c:v>31.07.2022</c:v>
                </c:pt>
                <c:pt idx="212">
                  <c:v>01.08.2022</c:v>
                </c:pt>
                <c:pt idx="213">
                  <c:v>02.08.2022</c:v>
                </c:pt>
                <c:pt idx="214">
                  <c:v>03.08.2022</c:v>
                </c:pt>
                <c:pt idx="215">
                  <c:v>04.08.2022</c:v>
                </c:pt>
                <c:pt idx="216">
                  <c:v>05.08.2022</c:v>
                </c:pt>
                <c:pt idx="217">
                  <c:v>06.08.2022</c:v>
                </c:pt>
                <c:pt idx="218">
                  <c:v>07.08.2022</c:v>
                </c:pt>
                <c:pt idx="219">
                  <c:v>08.08.2022</c:v>
                </c:pt>
                <c:pt idx="220">
                  <c:v>09.08.2022</c:v>
                </c:pt>
                <c:pt idx="221">
                  <c:v>10.08.2022</c:v>
                </c:pt>
                <c:pt idx="222">
                  <c:v>11.08.2022</c:v>
                </c:pt>
                <c:pt idx="223">
                  <c:v>12.08.2022</c:v>
                </c:pt>
                <c:pt idx="224">
                  <c:v>13.08.2022</c:v>
                </c:pt>
                <c:pt idx="225">
                  <c:v>14.08.2022</c:v>
                </c:pt>
                <c:pt idx="226">
                  <c:v>15.08.2022</c:v>
                </c:pt>
                <c:pt idx="227">
                  <c:v>16.08.2022</c:v>
                </c:pt>
                <c:pt idx="228">
                  <c:v>17.08.2022</c:v>
                </c:pt>
                <c:pt idx="229">
                  <c:v>18.08.2022</c:v>
                </c:pt>
                <c:pt idx="230">
                  <c:v>19.08.2022</c:v>
                </c:pt>
                <c:pt idx="231">
                  <c:v>20.08.2022</c:v>
                </c:pt>
                <c:pt idx="232">
                  <c:v>21.08.2022</c:v>
                </c:pt>
                <c:pt idx="233">
                  <c:v>22.08.2022</c:v>
                </c:pt>
                <c:pt idx="234">
                  <c:v>23.08.2022</c:v>
                </c:pt>
                <c:pt idx="235">
                  <c:v>24.08.2022</c:v>
                </c:pt>
                <c:pt idx="236">
                  <c:v>25.08.2022</c:v>
                </c:pt>
                <c:pt idx="237">
                  <c:v>26.08.2022</c:v>
                </c:pt>
                <c:pt idx="238">
                  <c:v>27.08.2022</c:v>
                </c:pt>
                <c:pt idx="239">
                  <c:v>28.08.2022</c:v>
                </c:pt>
                <c:pt idx="240">
                  <c:v>29.08.2022</c:v>
                </c:pt>
                <c:pt idx="241">
                  <c:v>30.08.2022</c:v>
                </c:pt>
                <c:pt idx="242">
                  <c:v>31.08.2022</c:v>
                </c:pt>
                <c:pt idx="243">
                  <c:v>01.09.2022</c:v>
                </c:pt>
                <c:pt idx="244">
                  <c:v>02.09.2022</c:v>
                </c:pt>
                <c:pt idx="245">
                  <c:v>03.09.2022</c:v>
                </c:pt>
                <c:pt idx="246">
                  <c:v>04.09.2022</c:v>
                </c:pt>
                <c:pt idx="247">
                  <c:v>05.09.2022</c:v>
                </c:pt>
                <c:pt idx="248">
                  <c:v>06.09.2022</c:v>
                </c:pt>
                <c:pt idx="249">
                  <c:v>07.09.2022</c:v>
                </c:pt>
                <c:pt idx="250">
                  <c:v>08.09.2022</c:v>
                </c:pt>
                <c:pt idx="251">
                  <c:v>09.09.2022</c:v>
                </c:pt>
                <c:pt idx="252">
                  <c:v>10.09.2022</c:v>
                </c:pt>
                <c:pt idx="253">
                  <c:v>11.09.2022</c:v>
                </c:pt>
                <c:pt idx="254">
                  <c:v>12.09.2022</c:v>
                </c:pt>
                <c:pt idx="255">
                  <c:v>13.09.2022</c:v>
                </c:pt>
                <c:pt idx="256">
                  <c:v>14.09.2022</c:v>
                </c:pt>
                <c:pt idx="257">
                  <c:v>15.09.2022</c:v>
                </c:pt>
                <c:pt idx="258">
                  <c:v>16.09.2022</c:v>
                </c:pt>
                <c:pt idx="259">
                  <c:v>17.09.2022</c:v>
                </c:pt>
                <c:pt idx="260">
                  <c:v>18.09.2022</c:v>
                </c:pt>
                <c:pt idx="261">
                  <c:v>19.09.2022</c:v>
                </c:pt>
                <c:pt idx="262">
                  <c:v>20.09.2022</c:v>
                </c:pt>
                <c:pt idx="263">
                  <c:v>21.09.2022</c:v>
                </c:pt>
                <c:pt idx="264">
                  <c:v>22.09.2022</c:v>
                </c:pt>
                <c:pt idx="265">
                  <c:v>23.09.2022</c:v>
                </c:pt>
                <c:pt idx="266">
                  <c:v>24.09.2022</c:v>
                </c:pt>
                <c:pt idx="267">
                  <c:v>25.09.2022</c:v>
                </c:pt>
                <c:pt idx="268">
                  <c:v>26.09.2022</c:v>
                </c:pt>
                <c:pt idx="269">
                  <c:v>27.09.2022</c:v>
                </c:pt>
                <c:pt idx="270">
                  <c:v>28.09.2022</c:v>
                </c:pt>
                <c:pt idx="271">
                  <c:v>29.09.2022</c:v>
                </c:pt>
                <c:pt idx="272">
                  <c:v>30.09.2022</c:v>
                </c:pt>
                <c:pt idx="273">
                  <c:v>01.10.2022</c:v>
                </c:pt>
                <c:pt idx="274">
                  <c:v>02.10.2022</c:v>
                </c:pt>
                <c:pt idx="275">
                  <c:v>03.10.2022</c:v>
                </c:pt>
                <c:pt idx="276">
                  <c:v>04.10.2022</c:v>
                </c:pt>
                <c:pt idx="277">
                  <c:v>05.10.2022</c:v>
                </c:pt>
                <c:pt idx="278">
                  <c:v>06.10.2022</c:v>
                </c:pt>
                <c:pt idx="279">
                  <c:v>07.10.2022</c:v>
                </c:pt>
                <c:pt idx="280">
                  <c:v>08.10.2022</c:v>
                </c:pt>
                <c:pt idx="281">
                  <c:v>09.10.2022</c:v>
                </c:pt>
                <c:pt idx="282">
                  <c:v>10.10.2022</c:v>
                </c:pt>
                <c:pt idx="283">
                  <c:v>11.10.2022</c:v>
                </c:pt>
                <c:pt idx="284">
                  <c:v>12.10.2022</c:v>
                </c:pt>
                <c:pt idx="285">
                  <c:v>13.10.2022</c:v>
                </c:pt>
                <c:pt idx="286">
                  <c:v>14.10.2022</c:v>
                </c:pt>
                <c:pt idx="287">
                  <c:v>15.10.2022</c:v>
                </c:pt>
                <c:pt idx="288">
                  <c:v>16.10.2022</c:v>
                </c:pt>
                <c:pt idx="289">
                  <c:v>17.10.2022</c:v>
                </c:pt>
                <c:pt idx="290">
                  <c:v>18.10.2022</c:v>
                </c:pt>
                <c:pt idx="291">
                  <c:v>19.10.2022</c:v>
                </c:pt>
                <c:pt idx="292">
                  <c:v>20.10.2022</c:v>
                </c:pt>
                <c:pt idx="293">
                  <c:v>21.10.2022</c:v>
                </c:pt>
                <c:pt idx="294">
                  <c:v>22.10.2022</c:v>
                </c:pt>
                <c:pt idx="295">
                  <c:v>23.10.2022</c:v>
                </c:pt>
                <c:pt idx="296">
                  <c:v>24.10.2022</c:v>
                </c:pt>
                <c:pt idx="297">
                  <c:v>25.10.2022</c:v>
                </c:pt>
                <c:pt idx="298">
                  <c:v>26.10.2022</c:v>
                </c:pt>
                <c:pt idx="299">
                  <c:v>27.10.2022</c:v>
                </c:pt>
                <c:pt idx="300">
                  <c:v>28.10.2022</c:v>
                </c:pt>
                <c:pt idx="301">
                  <c:v>29.10.2022</c:v>
                </c:pt>
                <c:pt idx="302">
                  <c:v>30.10.2022</c:v>
                </c:pt>
                <c:pt idx="303">
                  <c:v>31.10.2022</c:v>
                </c:pt>
                <c:pt idx="304">
                  <c:v>01.11.2022</c:v>
                </c:pt>
                <c:pt idx="305">
                  <c:v>02.11.2022</c:v>
                </c:pt>
                <c:pt idx="306">
                  <c:v>03.11.2022</c:v>
                </c:pt>
                <c:pt idx="307">
                  <c:v>04.11.2022</c:v>
                </c:pt>
                <c:pt idx="308">
                  <c:v>05.11.2022</c:v>
                </c:pt>
                <c:pt idx="309">
                  <c:v>06.11.2022</c:v>
                </c:pt>
                <c:pt idx="310">
                  <c:v>07.11.2022</c:v>
                </c:pt>
                <c:pt idx="311">
                  <c:v>08.11.2022</c:v>
                </c:pt>
                <c:pt idx="312">
                  <c:v>09.11.2022</c:v>
                </c:pt>
                <c:pt idx="313">
                  <c:v>10.11.2022</c:v>
                </c:pt>
                <c:pt idx="314">
                  <c:v>11.11.2022</c:v>
                </c:pt>
                <c:pt idx="315">
                  <c:v>12.11.2022</c:v>
                </c:pt>
                <c:pt idx="316">
                  <c:v>13.11.2022</c:v>
                </c:pt>
                <c:pt idx="317">
                  <c:v>14.11.2022</c:v>
                </c:pt>
                <c:pt idx="318">
                  <c:v>15.11.2022</c:v>
                </c:pt>
                <c:pt idx="319">
                  <c:v>16.11.2022</c:v>
                </c:pt>
                <c:pt idx="320">
                  <c:v>17.11.2022</c:v>
                </c:pt>
                <c:pt idx="321">
                  <c:v>18.11.2022</c:v>
                </c:pt>
                <c:pt idx="322">
                  <c:v>19.11.2022</c:v>
                </c:pt>
                <c:pt idx="323">
                  <c:v>20.11.2022</c:v>
                </c:pt>
                <c:pt idx="324">
                  <c:v>21.11.2022</c:v>
                </c:pt>
                <c:pt idx="325">
                  <c:v>22.11.2022</c:v>
                </c:pt>
                <c:pt idx="326">
                  <c:v>23.11.2022</c:v>
                </c:pt>
                <c:pt idx="327">
                  <c:v>24.11.2022</c:v>
                </c:pt>
                <c:pt idx="328">
                  <c:v>25.11.2022</c:v>
                </c:pt>
                <c:pt idx="329">
                  <c:v>26.11.2022</c:v>
                </c:pt>
                <c:pt idx="330">
                  <c:v>27.11.2022</c:v>
                </c:pt>
                <c:pt idx="331">
                  <c:v>28.11.2022</c:v>
                </c:pt>
                <c:pt idx="332">
                  <c:v>29.11.2022</c:v>
                </c:pt>
                <c:pt idx="333">
                  <c:v>30.11.2022</c:v>
                </c:pt>
                <c:pt idx="334">
                  <c:v>01.12.2022</c:v>
                </c:pt>
                <c:pt idx="335">
                  <c:v>02.12.2022</c:v>
                </c:pt>
                <c:pt idx="336">
                  <c:v>03.12.2022</c:v>
                </c:pt>
                <c:pt idx="337">
                  <c:v>04.12.2022</c:v>
                </c:pt>
                <c:pt idx="338">
                  <c:v>05.12.2022</c:v>
                </c:pt>
                <c:pt idx="339">
                  <c:v>06.12.2022</c:v>
                </c:pt>
                <c:pt idx="340">
                  <c:v>07.12.2022</c:v>
                </c:pt>
                <c:pt idx="341">
                  <c:v>08.12.2022</c:v>
                </c:pt>
                <c:pt idx="342">
                  <c:v>09.12.2022</c:v>
                </c:pt>
                <c:pt idx="343">
                  <c:v>10.12.2022</c:v>
                </c:pt>
                <c:pt idx="344">
                  <c:v>11.12.2022</c:v>
                </c:pt>
                <c:pt idx="345">
                  <c:v>12.12.2022</c:v>
                </c:pt>
              </c:strCache>
            </c:strRef>
          </c:cat>
          <c:val>
            <c:numRef>
              <c:f>Sheet1!$B$2:$B$347</c:f>
              <c:numCache>
                <c:formatCode>General</c:formatCode>
                <c:ptCount val="346"/>
                <c:pt idx="0">
                  <c:v>0</c:v>
                </c:pt>
                <c:pt idx="1">
                  <c:v>0</c:v>
                </c:pt>
                <c:pt idx="2">
                  <c:v>0.13345195729537401</c:v>
                </c:pt>
                <c:pt idx="3">
                  <c:v>0</c:v>
                </c:pt>
                <c:pt idx="4">
                  <c:v>0.21220159151193599</c:v>
                </c:pt>
                <c:pt idx="5">
                  <c:v>0</c:v>
                </c:pt>
                <c:pt idx="6">
                  <c:v>0</c:v>
                </c:pt>
                <c:pt idx="7">
                  <c:v>0</c:v>
                </c:pt>
                <c:pt idx="8">
                  <c:v>0</c:v>
                </c:pt>
                <c:pt idx="9">
                  <c:v>1.4193096197652</c:v>
                </c:pt>
                <c:pt idx="10">
                  <c:v>0.103788271925272</c:v>
                </c:pt>
                <c:pt idx="11">
                  <c:v>6.4718872091048096</c:v>
                </c:pt>
                <c:pt idx="12">
                  <c:v>0</c:v>
                </c:pt>
                <c:pt idx="13">
                  <c:v>5.3932584269662902</c:v>
                </c:pt>
                <c:pt idx="14">
                  <c:v>0</c:v>
                </c:pt>
                <c:pt idx="15">
                  <c:v>0</c:v>
                </c:pt>
                <c:pt idx="16">
                  <c:v>0.11126564673157199</c:v>
                </c:pt>
                <c:pt idx="17">
                  <c:v>0.13616557734204801</c:v>
                </c:pt>
                <c:pt idx="18">
                  <c:v>0.436267071320182</c:v>
                </c:pt>
                <c:pt idx="19">
                  <c:v>0</c:v>
                </c:pt>
                <c:pt idx="20">
                  <c:v>7.2437522636725801E-2</c:v>
                </c:pt>
                <c:pt idx="21">
                  <c:v>0</c:v>
                </c:pt>
                <c:pt idx="22">
                  <c:v>0</c:v>
                </c:pt>
                <c:pt idx="23">
                  <c:v>0.17793594306049801</c:v>
                </c:pt>
                <c:pt idx="24">
                  <c:v>8.54700854700855E-2</c:v>
                </c:pt>
                <c:pt idx="25">
                  <c:v>0.16806722689075601</c:v>
                </c:pt>
                <c:pt idx="26">
                  <c:v>0</c:v>
                </c:pt>
                <c:pt idx="27">
                  <c:v>0.16019223067681199</c:v>
                </c:pt>
                <c:pt idx="28">
                  <c:v>0</c:v>
                </c:pt>
                <c:pt idx="29">
                  <c:v>0</c:v>
                </c:pt>
                <c:pt idx="30">
                  <c:v>8.3963056255247706E-2</c:v>
                </c:pt>
                <c:pt idx="31">
                  <c:v>0.11032656663724601</c:v>
                </c:pt>
                <c:pt idx="32">
                  <c:v>6.5225563909774404</c:v>
                </c:pt>
                <c:pt idx="33">
                  <c:v>9.1944670463791702</c:v>
                </c:pt>
                <c:pt idx="34">
                  <c:v>0.20976353928298999</c:v>
                </c:pt>
                <c:pt idx="35">
                  <c:v>0</c:v>
                </c:pt>
                <c:pt idx="36">
                  <c:v>0</c:v>
                </c:pt>
                <c:pt idx="37">
                  <c:v>9.6922704143445601E-2</c:v>
                </c:pt>
                <c:pt idx="38">
                  <c:v>0.105736188210415</c:v>
                </c:pt>
                <c:pt idx="39">
                  <c:v>0.66070734551107702</c:v>
                </c:pt>
                <c:pt idx="40">
                  <c:v>0</c:v>
                </c:pt>
                <c:pt idx="41">
                  <c:v>0.162526120269329</c:v>
                </c:pt>
                <c:pt idx="42">
                  <c:v>0</c:v>
                </c:pt>
                <c:pt idx="43">
                  <c:v>0</c:v>
                </c:pt>
                <c:pt idx="44">
                  <c:v>1.7397521448999</c:v>
                </c:pt>
                <c:pt idx="45">
                  <c:v>0.20833333333333301</c:v>
                </c:pt>
                <c:pt idx="46">
                  <c:v>0.86546026750590099</c:v>
                </c:pt>
                <c:pt idx="47">
                  <c:v>0</c:v>
                </c:pt>
                <c:pt idx="48">
                  <c:v>0</c:v>
                </c:pt>
                <c:pt idx="49">
                  <c:v>0</c:v>
                </c:pt>
                <c:pt idx="50">
                  <c:v>0</c:v>
                </c:pt>
                <c:pt idx="51">
                  <c:v>6.5180102915951998</c:v>
                </c:pt>
                <c:pt idx="52">
                  <c:v>0.116144018583043</c:v>
                </c:pt>
                <c:pt idx="53">
                  <c:v>0.35266457680250801</c:v>
                </c:pt>
                <c:pt idx="54">
                  <c:v>0.106980476063118</c:v>
                </c:pt>
                <c:pt idx="55">
                  <c:v>3.29090344613474</c:v>
                </c:pt>
                <c:pt idx="56">
                  <c:v>0</c:v>
                </c:pt>
                <c:pt idx="57">
                  <c:v>0</c:v>
                </c:pt>
                <c:pt idx="58">
                  <c:v>9.6196417790299904</c:v>
                </c:pt>
                <c:pt idx="59">
                  <c:v>0.12248897599216101</c:v>
                </c:pt>
                <c:pt idx="60">
                  <c:v>0.71033938437253397</c:v>
                </c:pt>
                <c:pt idx="61">
                  <c:v>0</c:v>
                </c:pt>
                <c:pt idx="62">
                  <c:v>7.9039061067302399</c:v>
                </c:pt>
                <c:pt idx="63">
                  <c:v>0</c:v>
                </c:pt>
                <c:pt idx="64">
                  <c:v>0</c:v>
                </c:pt>
                <c:pt idx="65">
                  <c:v>0.146986771190593</c:v>
                </c:pt>
                <c:pt idx="66">
                  <c:v>8.4601975595584005</c:v>
                </c:pt>
                <c:pt idx="67">
                  <c:v>0.269461077844311</c:v>
                </c:pt>
                <c:pt idx="68">
                  <c:v>0</c:v>
                </c:pt>
                <c:pt idx="69">
                  <c:v>8.6596554038934901</c:v>
                </c:pt>
                <c:pt idx="70">
                  <c:v>0</c:v>
                </c:pt>
                <c:pt idx="71">
                  <c:v>0</c:v>
                </c:pt>
                <c:pt idx="72">
                  <c:v>0.126103404791929</c:v>
                </c:pt>
                <c:pt idx="73">
                  <c:v>0</c:v>
                </c:pt>
                <c:pt idx="74">
                  <c:v>0.27263875365141199</c:v>
                </c:pt>
                <c:pt idx="75">
                  <c:v>0</c:v>
                </c:pt>
                <c:pt idx="76">
                  <c:v>0.28741985407915099</c:v>
                </c:pt>
                <c:pt idx="77">
                  <c:v>0</c:v>
                </c:pt>
                <c:pt idx="78">
                  <c:v>0</c:v>
                </c:pt>
                <c:pt idx="79">
                  <c:v>0.15224562293834101</c:v>
                </c:pt>
                <c:pt idx="80">
                  <c:v>0.13638843426077499</c:v>
                </c:pt>
                <c:pt idx="81">
                  <c:v>0.165837479270315</c:v>
                </c:pt>
                <c:pt idx="82">
                  <c:v>0</c:v>
                </c:pt>
                <c:pt idx="83">
                  <c:v>0.67495559502664304</c:v>
                </c:pt>
                <c:pt idx="84">
                  <c:v>0</c:v>
                </c:pt>
                <c:pt idx="85">
                  <c:v>0</c:v>
                </c:pt>
                <c:pt idx="86">
                  <c:v>5.3882108543235496</c:v>
                </c:pt>
                <c:pt idx="87">
                  <c:v>0.23626698168930901</c:v>
                </c:pt>
                <c:pt idx="88">
                  <c:v>0</c:v>
                </c:pt>
                <c:pt idx="89">
                  <c:v>0.16972165648336701</c:v>
                </c:pt>
                <c:pt idx="90">
                  <c:v>0.31989763275751798</c:v>
                </c:pt>
                <c:pt idx="91">
                  <c:v>0</c:v>
                </c:pt>
                <c:pt idx="92">
                  <c:v>0</c:v>
                </c:pt>
                <c:pt idx="93">
                  <c:v>0.20538566864445501</c:v>
                </c:pt>
                <c:pt idx="94">
                  <c:v>0.304035378662244</c:v>
                </c:pt>
                <c:pt idx="95">
                  <c:v>0.86299892125134803</c:v>
                </c:pt>
                <c:pt idx="96">
                  <c:v>0</c:v>
                </c:pt>
                <c:pt idx="97">
                  <c:v>0</c:v>
                </c:pt>
                <c:pt idx="98">
                  <c:v>0</c:v>
                </c:pt>
                <c:pt idx="99">
                  <c:v>0</c:v>
                </c:pt>
                <c:pt idx="100">
                  <c:v>0.21147237642083</c:v>
                </c:pt>
                <c:pt idx="101">
                  <c:v>0.299017513882956</c:v>
                </c:pt>
                <c:pt idx="102">
                  <c:v>6.7366579177602803</c:v>
                </c:pt>
                <c:pt idx="103">
                  <c:v>0</c:v>
                </c:pt>
                <c:pt idx="104">
                  <c:v>0</c:v>
                </c:pt>
                <c:pt idx="105">
                  <c:v>0</c:v>
                </c:pt>
                <c:pt idx="106">
                  <c:v>0</c:v>
                </c:pt>
                <c:pt idx="107">
                  <c:v>0</c:v>
                </c:pt>
                <c:pt idx="108">
                  <c:v>0.93683892414626802</c:v>
                </c:pt>
                <c:pt idx="109">
                  <c:v>0.72428778367938196</c:v>
                </c:pt>
                <c:pt idx="110">
                  <c:v>0</c:v>
                </c:pt>
                <c:pt idx="111">
                  <c:v>9.0956749672346007</c:v>
                </c:pt>
                <c:pt idx="112">
                  <c:v>0</c:v>
                </c:pt>
                <c:pt idx="113">
                  <c:v>0</c:v>
                </c:pt>
                <c:pt idx="114">
                  <c:v>5.3377068734158302</c:v>
                </c:pt>
                <c:pt idx="115">
                  <c:v>9.6525096525096499E-2</c:v>
                </c:pt>
                <c:pt idx="116">
                  <c:v>5.94660194174757</c:v>
                </c:pt>
                <c:pt idx="117">
                  <c:v>0</c:v>
                </c:pt>
                <c:pt idx="118">
                  <c:v>0.199335548172757</c:v>
                </c:pt>
                <c:pt idx="119">
                  <c:v>0</c:v>
                </c:pt>
                <c:pt idx="120">
                  <c:v>0</c:v>
                </c:pt>
                <c:pt idx="121">
                  <c:v>0.31631269769543602</c:v>
                </c:pt>
                <c:pt idx="122">
                  <c:v>0.18135654697134601</c:v>
                </c:pt>
                <c:pt idx="123">
                  <c:v>1.3133892739876001</c:v>
                </c:pt>
                <c:pt idx="124">
                  <c:v>1.1819484240687701</c:v>
                </c:pt>
                <c:pt idx="125">
                  <c:v>8.6021505376344107E-2</c:v>
                </c:pt>
                <c:pt idx="126">
                  <c:v>0</c:v>
                </c:pt>
                <c:pt idx="127">
                  <c:v>0</c:v>
                </c:pt>
                <c:pt idx="128">
                  <c:v>0.158353127474268</c:v>
                </c:pt>
                <c:pt idx="129">
                  <c:v>0.22877478393492601</c:v>
                </c:pt>
                <c:pt idx="130">
                  <c:v>0</c:v>
                </c:pt>
                <c:pt idx="131">
                  <c:v>0.49850123810765001</c:v>
                </c:pt>
                <c:pt idx="132">
                  <c:v>0.151362260343088</c:v>
                </c:pt>
                <c:pt idx="133">
                  <c:v>0</c:v>
                </c:pt>
                <c:pt idx="134">
                  <c:v>0</c:v>
                </c:pt>
                <c:pt idx="135">
                  <c:v>3.87248609328199</c:v>
                </c:pt>
                <c:pt idx="136">
                  <c:v>0.138632162661738</c:v>
                </c:pt>
                <c:pt idx="137">
                  <c:v>6.45460877641049</c:v>
                </c:pt>
                <c:pt idx="138">
                  <c:v>0</c:v>
                </c:pt>
                <c:pt idx="139">
                  <c:v>0</c:v>
                </c:pt>
                <c:pt idx="140">
                  <c:v>0</c:v>
                </c:pt>
                <c:pt idx="141">
                  <c:v>0</c:v>
                </c:pt>
                <c:pt idx="142">
                  <c:v>0.145932141554177</c:v>
                </c:pt>
                <c:pt idx="143">
                  <c:v>0.16228497241155501</c:v>
                </c:pt>
                <c:pt idx="144">
                  <c:v>0</c:v>
                </c:pt>
                <c:pt idx="145">
                  <c:v>0</c:v>
                </c:pt>
                <c:pt idx="146">
                  <c:v>0</c:v>
                </c:pt>
                <c:pt idx="147">
                  <c:v>0.38017144986954898</c:v>
                </c:pt>
                <c:pt idx="148">
                  <c:v>0</c:v>
                </c:pt>
                <c:pt idx="149">
                  <c:v>4.7528517110266198E-2</c:v>
                </c:pt>
                <c:pt idx="150">
                  <c:v>0</c:v>
                </c:pt>
                <c:pt idx="151">
                  <c:v>17.590577390859</c:v>
                </c:pt>
                <c:pt idx="152">
                  <c:v>0.49413218035824602</c:v>
                </c:pt>
                <c:pt idx="153">
                  <c:v>0</c:v>
                </c:pt>
                <c:pt idx="154">
                  <c:v>0</c:v>
                </c:pt>
                <c:pt idx="155">
                  <c:v>0</c:v>
                </c:pt>
                <c:pt idx="156">
                  <c:v>0</c:v>
                </c:pt>
                <c:pt idx="157">
                  <c:v>8.9766606822262104E-2</c:v>
                </c:pt>
                <c:pt idx="158">
                  <c:v>8.4176300578034695</c:v>
                </c:pt>
                <c:pt idx="159">
                  <c:v>0</c:v>
                </c:pt>
                <c:pt idx="160">
                  <c:v>0</c:v>
                </c:pt>
                <c:pt idx="161">
                  <c:v>0</c:v>
                </c:pt>
                <c:pt idx="162">
                  <c:v>0</c:v>
                </c:pt>
                <c:pt idx="163">
                  <c:v>0.345871162991786</c:v>
                </c:pt>
                <c:pt idx="164">
                  <c:v>0</c:v>
                </c:pt>
                <c:pt idx="165">
                  <c:v>0.79431438127090304</c:v>
                </c:pt>
                <c:pt idx="166">
                  <c:v>0</c:v>
                </c:pt>
                <c:pt idx="167">
                  <c:v>0.83950617283950602</c:v>
                </c:pt>
                <c:pt idx="168">
                  <c:v>0</c:v>
                </c:pt>
                <c:pt idx="169">
                  <c:v>0</c:v>
                </c:pt>
                <c:pt idx="170">
                  <c:v>0.52974735126324402</c:v>
                </c:pt>
                <c:pt idx="171">
                  <c:v>3.2414910858995102E-2</c:v>
                </c:pt>
                <c:pt idx="172">
                  <c:v>6.6966516741629203</c:v>
                </c:pt>
                <c:pt idx="173">
                  <c:v>0.96916299559471397</c:v>
                </c:pt>
                <c:pt idx="174">
                  <c:v>0</c:v>
                </c:pt>
                <c:pt idx="175">
                  <c:v>0</c:v>
                </c:pt>
                <c:pt idx="176">
                  <c:v>0</c:v>
                </c:pt>
                <c:pt idx="177">
                  <c:v>0.163487738419619</c:v>
                </c:pt>
                <c:pt idx="178">
                  <c:v>0.175623463294696</c:v>
                </c:pt>
                <c:pt idx="179">
                  <c:v>0.23073373327180399</c:v>
                </c:pt>
                <c:pt idx="180">
                  <c:v>1.3593882752761299</c:v>
                </c:pt>
                <c:pt idx="181">
                  <c:v>0</c:v>
                </c:pt>
                <c:pt idx="182">
                  <c:v>0</c:v>
                </c:pt>
                <c:pt idx="183">
                  <c:v>0</c:v>
                </c:pt>
                <c:pt idx="184">
                  <c:v>0</c:v>
                </c:pt>
                <c:pt idx="185">
                  <c:v>0.31847133757961799</c:v>
                </c:pt>
                <c:pt idx="186">
                  <c:v>10.134228187919501</c:v>
                </c:pt>
                <c:pt idx="187">
                  <c:v>0</c:v>
                </c:pt>
                <c:pt idx="188">
                  <c:v>0</c:v>
                </c:pt>
                <c:pt idx="189">
                  <c:v>0</c:v>
                </c:pt>
                <c:pt idx="190">
                  <c:v>0</c:v>
                </c:pt>
                <c:pt idx="191">
                  <c:v>0</c:v>
                </c:pt>
                <c:pt idx="192">
                  <c:v>1.4584346135148301</c:v>
                </c:pt>
                <c:pt idx="193">
                  <c:v>0.31591039632395201</c:v>
                </c:pt>
                <c:pt idx="194">
                  <c:v>0.70769230769230795</c:v>
                </c:pt>
                <c:pt idx="195">
                  <c:v>0</c:v>
                </c:pt>
                <c:pt idx="196">
                  <c:v>0</c:v>
                </c:pt>
                <c:pt idx="197">
                  <c:v>0</c:v>
                </c:pt>
                <c:pt idx="198">
                  <c:v>0</c:v>
                </c:pt>
                <c:pt idx="199">
                  <c:v>0</c:v>
                </c:pt>
                <c:pt idx="200">
                  <c:v>13.0958904109589</c:v>
                </c:pt>
                <c:pt idx="201">
                  <c:v>9.0950432014552093E-2</c:v>
                </c:pt>
                <c:pt idx="202">
                  <c:v>0</c:v>
                </c:pt>
                <c:pt idx="203">
                  <c:v>0</c:v>
                </c:pt>
                <c:pt idx="204">
                  <c:v>0</c:v>
                </c:pt>
                <c:pt idx="205">
                  <c:v>10.453074433656999</c:v>
                </c:pt>
                <c:pt idx="206">
                  <c:v>0</c:v>
                </c:pt>
                <c:pt idx="207">
                  <c:v>4.4702726866338797E-2</c:v>
                </c:pt>
                <c:pt idx="208">
                  <c:v>0</c:v>
                </c:pt>
                <c:pt idx="209">
                  <c:v>0</c:v>
                </c:pt>
                <c:pt idx="210">
                  <c:v>0</c:v>
                </c:pt>
                <c:pt idx="211">
                  <c:v>0</c:v>
                </c:pt>
                <c:pt idx="212">
                  <c:v>7.4682598954443596E-2</c:v>
                </c:pt>
                <c:pt idx="213">
                  <c:v>0.48</c:v>
                </c:pt>
                <c:pt idx="214">
                  <c:v>9.3810073048827398</c:v>
                </c:pt>
                <c:pt idx="215">
                  <c:v>0.80862533692722405</c:v>
                </c:pt>
                <c:pt idx="216">
                  <c:v>0</c:v>
                </c:pt>
                <c:pt idx="217">
                  <c:v>0</c:v>
                </c:pt>
                <c:pt idx="218">
                  <c:v>0</c:v>
                </c:pt>
                <c:pt idx="219">
                  <c:v>0.32428050263477898</c:v>
                </c:pt>
                <c:pt idx="220">
                  <c:v>8.8862559241706204E-2</c:v>
                </c:pt>
                <c:pt idx="221">
                  <c:v>0.83867784903798703</c:v>
                </c:pt>
                <c:pt idx="222">
                  <c:v>0.32133676092544999</c:v>
                </c:pt>
                <c:pt idx="223">
                  <c:v>0</c:v>
                </c:pt>
                <c:pt idx="224">
                  <c:v>0</c:v>
                </c:pt>
                <c:pt idx="225">
                  <c:v>0</c:v>
                </c:pt>
                <c:pt idx="226">
                  <c:v>0.60439560439560402</c:v>
                </c:pt>
                <c:pt idx="227">
                  <c:v>0.79001019367991798</c:v>
                </c:pt>
                <c:pt idx="228">
                  <c:v>0.40970690198550302</c:v>
                </c:pt>
                <c:pt idx="229">
                  <c:v>0</c:v>
                </c:pt>
                <c:pt idx="230">
                  <c:v>0</c:v>
                </c:pt>
                <c:pt idx="231">
                  <c:v>0</c:v>
                </c:pt>
                <c:pt idx="232">
                  <c:v>0</c:v>
                </c:pt>
                <c:pt idx="233">
                  <c:v>0</c:v>
                </c:pt>
                <c:pt idx="234">
                  <c:v>0.151860288534548</c:v>
                </c:pt>
                <c:pt idx="235">
                  <c:v>0</c:v>
                </c:pt>
                <c:pt idx="236">
                  <c:v>0</c:v>
                </c:pt>
                <c:pt idx="237">
                  <c:v>0</c:v>
                </c:pt>
                <c:pt idx="238">
                  <c:v>0</c:v>
                </c:pt>
                <c:pt idx="239">
                  <c:v>0</c:v>
                </c:pt>
                <c:pt idx="240">
                  <c:v>0.434153400868307</c:v>
                </c:pt>
                <c:pt idx="241">
                  <c:v>0</c:v>
                </c:pt>
                <c:pt idx="242">
                  <c:v>0</c:v>
                </c:pt>
                <c:pt idx="243">
                  <c:v>1.5430562468889999</c:v>
                </c:pt>
                <c:pt idx="244">
                  <c:v>0</c:v>
                </c:pt>
                <c:pt idx="245">
                  <c:v>0</c:v>
                </c:pt>
                <c:pt idx="246">
                  <c:v>0</c:v>
                </c:pt>
                <c:pt idx="247">
                  <c:v>0</c:v>
                </c:pt>
                <c:pt idx="248">
                  <c:v>0</c:v>
                </c:pt>
                <c:pt idx="249">
                  <c:v>0.22522522522522501</c:v>
                </c:pt>
                <c:pt idx="250">
                  <c:v>4.2144026186579397</c:v>
                </c:pt>
                <c:pt idx="251">
                  <c:v>0</c:v>
                </c:pt>
                <c:pt idx="252">
                  <c:v>0</c:v>
                </c:pt>
                <c:pt idx="253">
                  <c:v>0</c:v>
                </c:pt>
                <c:pt idx="254">
                  <c:v>0.171306209850107</c:v>
                </c:pt>
                <c:pt idx="255">
                  <c:v>0</c:v>
                </c:pt>
                <c:pt idx="256">
                  <c:v>1.8993839835729001</c:v>
                </c:pt>
                <c:pt idx="257">
                  <c:v>0.40674026728646101</c:v>
                </c:pt>
                <c:pt idx="258">
                  <c:v>0</c:v>
                </c:pt>
                <c:pt idx="259">
                  <c:v>0</c:v>
                </c:pt>
                <c:pt idx="260">
                  <c:v>0</c:v>
                </c:pt>
                <c:pt idx="261">
                  <c:v>0.303720577069096</c:v>
                </c:pt>
                <c:pt idx="262">
                  <c:v>0</c:v>
                </c:pt>
                <c:pt idx="263">
                  <c:v>11.9082479258175</c:v>
                </c:pt>
                <c:pt idx="264">
                  <c:v>7.1022727272727307E-2</c:v>
                </c:pt>
                <c:pt idx="265">
                  <c:v>1.0169491525423699</c:v>
                </c:pt>
                <c:pt idx="266">
                  <c:v>0</c:v>
                </c:pt>
                <c:pt idx="267">
                  <c:v>0</c:v>
                </c:pt>
                <c:pt idx="268">
                  <c:v>0.16085790884718501</c:v>
                </c:pt>
                <c:pt idx="269">
                  <c:v>3.8550501156515003E-2</c:v>
                </c:pt>
                <c:pt idx="270">
                  <c:v>0</c:v>
                </c:pt>
                <c:pt idx="271">
                  <c:v>9.67741935483871</c:v>
                </c:pt>
                <c:pt idx="272">
                  <c:v>0.74211502782931305</c:v>
                </c:pt>
                <c:pt idx="273">
                  <c:v>0</c:v>
                </c:pt>
                <c:pt idx="274">
                  <c:v>0</c:v>
                </c:pt>
                <c:pt idx="275">
                  <c:v>0</c:v>
                </c:pt>
                <c:pt idx="276">
                  <c:v>0.12510425354462101</c:v>
                </c:pt>
                <c:pt idx="277">
                  <c:v>14.431818181818199</c:v>
                </c:pt>
                <c:pt idx="278">
                  <c:v>0.93395597064709801</c:v>
                </c:pt>
                <c:pt idx="279">
                  <c:v>0</c:v>
                </c:pt>
                <c:pt idx="280">
                  <c:v>0</c:v>
                </c:pt>
                <c:pt idx="281">
                  <c:v>0</c:v>
                </c:pt>
                <c:pt idx="282">
                  <c:v>4.8923679060665401E-2</c:v>
                </c:pt>
                <c:pt idx="283">
                  <c:v>0</c:v>
                </c:pt>
                <c:pt idx="284">
                  <c:v>0</c:v>
                </c:pt>
                <c:pt idx="285">
                  <c:v>3.3847685415629698</c:v>
                </c:pt>
                <c:pt idx="286">
                  <c:v>0.47647409172126298</c:v>
                </c:pt>
                <c:pt idx="287">
                  <c:v>0</c:v>
                </c:pt>
                <c:pt idx="288">
                  <c:v>0</c:v>
                </c:pt>
                <c:pt idx="289">
                  <c:v>0.24925224327018899</c:v>
                </c:pt>
                <c:pt idx="290">
                  <c:v>0</c:v>
                </c:pt>
                <c:pt idx="291">
                  <c:v>6.71217292377702</c:v>
                </c:pt>
                <c:pt idx="292">
                  <c:v>19.569986836331701</c:v>
                </c:pt>
                <c:pt idx="293">
                  <c:v>0</c:v>
                </c:pt>
                <c:pt idx="294">
                  <c:v>0</c:v>
                </c:pt>
                <c:pt idx="295">
                  <c:v>0</c:v>
                </c:pt>
                <c:pt idx="296">
                  <c:v>0</c:v>
                </c:pt>
                <c:pt idx="297">
                  <c:v>0</c:v>
                </c:pt>
                <c:pt idx="298">
                  <c:v>0</c:v>
                </c:pt>
                <c:pt idx="299">
                  <c:v>0.18433179723502299</c:v>
                </c:pt>
                <c:pt idx="300">
                  <c:v>0.458015267175573</c:v>
                </c:pt>
                <c:pt idx="301">
                  <c:v>0</c:v>
                </c:pt>
                <c:pt idx="302">
                  <c:v>0</c:v>
                </c:pt>
                <c:pt idx="303">
                  <c:v>0</c:v>
                </c:pt>
                <c:pt idx="304">
                  <c:v>0</c:v>
                </c:pt>
                <c:pt idx="305">
                  <c:v>8.8408037094281298</c:v>
                </c:pt>
                <c:pt idx="306">
                  <c:v>12.1268656716418</c:v>
                </c:pt>
                <c:pt idx="307">
                  <c:v>0</c:v>
                </c:pt>
                <c:pt idx="308">
                  <c:v>0</c:v>
                </c:pt>
                <c:pt idx="309">
                  <c:v>0</c:v>
                </c:pt>
                <c:pt idx="310">
                  <c:v>0</c:v>
                </c:pt>
                <c:pt idx="311">
                  <c:v>5.4277286135693199</c:v>
                </c:pt>
                <c:pt idx="312">
                  <c:v>0.38778477944740702</c:v>
                </c:pt>
                <c:pt idx="313">
                  <c:v>4.2513863216266197</c:v>
                </c:pt>
                <c:pt idx="314">
                  <c:v>0</c:v>
                </c:pt>
                <c:pt idx="315">
                  <c:v>0</c:v>
                </c:pt>
                <c:pt idx="316">
                  <c:v>0</c:v>
                </c:pt>
                <c:pt idx="317">
                  <c:v>0.37523452157598502</c:v>
                </c:pt>
                <c:pt idx="318">
                  <c:v>0</c:v>
                </c:pt>
                <c:pt idx="319">
                  <c:v>9.5274102079395107</c:v>
                </c:pt>
                <c:pt idx="320">
                  <c:v>0</c:v>
                </c:pt>
                <c:pt idx="321">
                  <c:v>0</c:v>
                </c:pt>
                <c:pt idx="322">
                  <c:v>0</c:v>
                </c:pt>
                <c:pt idx="323">
                  <c:v>0</c:v>
                </c:pt>
                <c:pt idx="324">
                  <c:v>0.175746924428823</c:v>
                </c:pt>
                <c:pt idx="325">
                  <c:v>0</c:v>
                </c:pt>
                <c:pt idx="326">
                  <c:v>0</c:v>
                </c:pt>
                <c:pt idx="327">
                  <c:v>1.1125654450261799</c:v>
                </c:pt>
                <c:pt idx="328">
                  <c:v>0</c:v>
                </c:pt>
                <c:pt idx="329">
                  <c:v>0</c:v>
                </c:pt>
                <c:pt idx="330">
                  <c:v>0</c:v>
                </c:pt>
                <c:pt idx="331">
                  <c:v>9.1575091575091597E-2</c:v>
                </c:pt>
                <c:pt idx="332">
                  <c:v>0</c:v>
                </c:pt>
                <c:pt idx="333">
                  <c:v>0.13129102844638901</c:v>
                </c:pt>
                <c:pt idx="334">
                  <c:v>0</c:v>
                </c:pt>
                <c:pt idx="335">
                  <c:v>0</c:v>
                </c:pt>
                <c:pt idx="336">
                  <c:v>0</c:v>
                </c:pt>
                <c:pt idx="337">
                  <c:v>0</c:v>
                </c:pt>
                <c:pt idx="338">
                  <c:v>0.27722772277227697</c:v>
                </c:pt>
                <c:pt idx="339">
                  <c:v>0</c:v>
                </c:pt>
                <c:pt idx="340">
                  <c:v>3.6886757654002199E-2</c:v>
                </c:pt>
                <c:pt idx="341">
                  <c:v>0.121457489878543</c:v>
                </c:pt>
                <c:pt idx="342">
                  <c:v>0</c:v>
                </c:pt>
                <c:pt idx="343">
                  <c:v>0</c:v>
                </c:pt>
                <c:pt idx="344">
                  <c:v>0</c:v>
                </c:pt>
                <c:pt idx="345">
                  <c:v>9.0252707581227401E-2</c:v>
                </c:pt>
              </c:numCache>
            </c:numRef>
          </c:val>
          <c:smooth val="0"/>
          <c:extLst>
            <c:ext xmlns:c16="http://schemas.microsoft.com/office/drawing/2014/chart" uri="{C3380CC4-5D6E-409C-BE32-E72D297353CC}">
              <c16:uniqueId val="{00000000-2A09-4C38-9DF6-761295A565EE}"/>
            </c:ext>
          </c:extLst>
        </c:ser>
        <c:ser>
          <c:idx val="1"/>
          <c:order val="1"/>
          <c:tx>
            <c:strRef>
              <c:f>Sheet1!$C$1</c:f>
              <c:strCache>
                <c:ptCount val="1"/>
                <c:pt idx="0">
                  <c:v>Twitter</c:v>
                </c:pt>
              </c:strCache>
            </c:strRef>
          </c:tx>
          <c:spPr>
            <a:ln w="28575" cap="rnd">
              <a:solidFill>
                <a:schemeClr val="accent2"/>
              </a:solidFill>
              <a:round/>
            </a:ln>
            <a:effectLst/>
          </c:spPr>
          <c:marker>
            <c:symbol val="none"/>
          </c:marker>
          <c:cat>
            <c:strRef>
              <c:f>Sheet1!$A$2:$A$347</c:f>
              <c:strCache>
                <c:ptCount val="346"/>
                <c:pt idx="0">
                  <c:v>01.01.2022</c:v>
                </c:pt>
                <c:pt idx="1">
                  <c:v>02.01.2022</c:v>
                </c:pt>
                <c:pt idx="2">
                  <c:v>03.01.2022</c:v>
                </c:pt>
                <c:pt idx="3">
                  <c:v>04.01.2022</c:v>
                </c:pt>
                <c:pt idx="4">
                  <c:v>05.01.2022</c:v>
                </c:pt>
                <c:pt idx="5">
                  <c:v>06.01.2022</c:v>
                </c:pt>
                <c:pt idx="6">
                  <c:v>07.01.2022</c:v>
                </c:pt>
                <c:pt idx="7">
                  <c:v>08.01.2022</c:v>
                </c:pt>
                <c:pt idx="8">
                  <c:v>09.01.2022</c:v>
                </c:pt>
                <c:pt idx="9">
                  <c:v>10.01.2022</c:v>
                </c:pt>
                <c:pt idx="10">
                  <c:v>11.01.2022</c:v>
                </c:pt>
                <c:pt idx="11">
                  <c:v>12.01.2022</c:v>
                </c:pt>
                <c:pt idx="12">
                  <c:v>13.01.2022</c:v>
                </c:pt>
                <c:pt idx="13">
                  <c:v>14.01.2022</c:v>
                </c:pt>
                <c:pt idx="14">
                  <c:v>15.01.2022</c:v>
                </c:pt>
                <c:pt idx="15">
                  <c:v>16.01.2022</c:v>
                </c:pt>
                <c:pt idx="16">
                  <c:v>17.01.2022</c:v>
                </c:pt>
                <c:pt idx="17">
                  <c:v>18.01.2022</c:v>
                </c:pt>
                <c:pt idx="18">
                  <c:v>19.01.2022</c:v>
                </c:pt>
                <c:pt idx="19">
                  <c:v>20.01.2022</c:v>
                </c:pt>
                <c:pt idx="20">
                  <c:v>21.01.2022</c:v>
                </c:pt>
                <c:pt idx="21">
                  <c:v>22.01.2022</c:v>
                </c:pt>
                <c:pt idx="22">
                  <c:v>23.01.2022</c:v>
                </c:pt>
                <c:pt idx="23">
                  <c:v>24.01.2022</c:v>
                </c:pt>
                <c:pt idx="24">
                  <c:v>25.01.2022</c:v>
                </c:pt>
                <c:pt idx="25">
                  <c:v>26.01.2022</c:v>
                </c:pt>
                <c:pt idx="26">
                  <c:v>27.01.2022</c:v>
                </c:pt>
                <c:pt idx="27">
                  <c:v>28.01.2022</c:v>
                </c:pt>
                <c:pt idx="28">
                  <c:v>29.01.2022</c:v>
                </c:pt>
                <c:pt idx="29">
                  <c:v>30.01.2022</c:v>
                </c:pt>
                <c:pt idx="30">
                  <c:v>31.01.2022</c:v>
                </c:pt>
                <c:pt idx="31">
                  <c:v>01.02.2022</c:v>
                </c:pt>
                <c:pt idx="32">
                  <c:v>02.02.2022</c:v>
                </c:pt>
                <c:pt idx="33">
                  <c:v>03.02.2022</c:v>
                </c:pt>
                <c:pt idx="34">
                  <c:v>04.02.2022</c:v>
                </c:pt>
                <c:pt idx="35">
                  <c:v>05.02.2022</c:v>
                </c:pt>
                <c:pt idx="36">
                  <c:v>06.02.2022</c:v>
                </c:pt>
                <c:pt idx="37">
                  <c:v>07.02.2022</c:v>
                </c:pt>
                <c:pt idx="38">
                  <c:v>08.02.2022</c:v>
                </c:pt>
                <c:pt idx="39">
                  <c:v>09.02.2022</c:v>
                </c:pt>
                <c:pt idx="40">
                  <c:v>10.02.2022</c:v>
                </c:pt>
                <c:pt idx="41">
                  <c:v>11.02.2022</c:v>
                </c:pt>
                <c:pt idx="42">
                  <c:v>12.02.2022</c:v>
                </c:pt>
                <c:pt idx="43">
                  <c:v>13.02.2022</c:v>
                </c:pt>
                <c:pt idx="44">
                  <c:v>14.02.2022</c:v>
                </c:pt>
                <c:pt idx="45">
                  <c:v>15.02.2022</c:v>
                </c:pt>
                <c:pt idx="46">
                  <c:v>16.02.2022</c:v>
                </c:pt>
                <c:pt idx="47">
                  <c:v>17.02.2022</c:v>
                </c:pt>
                <c:pt idx="48">
                  <c:v>18.02.2022</c:v>
                </c:pt>
                <c:pt idx="49">
                  <c:v>19.02.2022</c:v>
                </c:pt>
                <c:pt idx="50">
                  <c:v>20.02.2022</c:v>
                </c:pt>
                <c:pt idx="51">
                  <c:v>21.02.2022</c:v>
                </c:pt>
                <c:pt idx="52">
                  <c:v>22.02.2022</c:v>
                </c:pt>
                <c:pt idx="53">
                  <c:v>23.02.2022</c:v>
                </c:pt>
                <c:pt idx="54">
                  <c:v>24.02.2022</c:v>
                </c:pt>
                <c:pt idx="55">
                  <c:v>25.02.2022</c:v>
                </c:pt>
                <c:pt idx="56">
                  <c:v>26.02.2022</c:v>
                </c:pt>
                <c:pt idx="57">
                  <c:v>27.02.2022</c:v>
                </c:pt>
                <c:pt idx="58">
                  <c:v>28.02.2022</c:v>
                </c:pt>
                <c:pt idx="59">
                  <c:v>01.03.2022</c:v>
                </c:pt>
                <c:pt idx="60">
                  <c:v>02.03.2022</c:v>
                </c:pt>
                <c:pt idx="61">
                  <c:v>03.03.2022</c:v>
                </c:pt>
                <c:pt idx="62">
                  <c:v>04.03.2022</c:v>
                </c:pt>
                <c:pt idx="63">
                  <c:v>05.03.2022</c:v>
                </c:pt>
                <c:pt idx="64">
                  <c:v>06.03.2022</c:v>
                </c:pt>
                <c:pt idx="65">
                  <c:v>07.03.2022</c:v>
                </c:pt>
                <c:pt idx="66">
                  <c:v>08.03.2022</c:v>
                </c:pt>
                <c:pt idx="67">
                  <c:v>09.03.2022</c:v>
                </c:pt>
                <c:pt idx="68">
                  <c:v>10.03.2022</c:v>
                </c:pt>
                <c:pt idx="69">
                  <c:v>11.03.2022</c:v>
                </c:pt>
                <c:pt idx="70">
                  <c:v>12.03.2022</c:v>
                </c:pt>
                <c:pt idx="71">
                  <c:v>13.03.2022</c:v>
                </c:pt>
                <c:pt idx="72">
                  <c:v>14.03.2022</c:v>
                </c:pt>
                <c:pt idx="73">
                  <c:v>15.03.2022</c:v>
                </c:pt>
                <c:pt idx="74">
                  <c:v>16.03.2022</c:v>
                </c:pt>
                <c:pt idx="75">
                  <c:v>17.03.2022</c:v>
                </c:pt>
                <c:pt idx="76">
                  <c:v>18.03.2022</c:v>
                </c:pt>
                <c:pt idx="77">
                  <c:v>19.03.2022</c:v>
                </c:pt>
                <c:pt idx="78">
                  <c:v>20.03.2022</c:v>
                </c:pt>
                <c:pt idx="79">
                  <c:v>21.03.2022</c:v>
                </c:pt>
                <c:pt idx="80">
                  <c:v>22.03.2022</c:v>
                </c:pt>
                <c:pt idx="81">
                  <c:v>23.03.2022</c:v>
                </c:pt>
                <c:pt idx="82">
                  <c:v>24.03.2022</c:v>
                </c:pt>
                <c:pt idx="83">
                  <c:v>25.03.2022</c:v>
                </c:pt>
                <c:pt idx="84">
                  <c:v>26.03.2022</c:v>
                </c:pt>
                <c:pt idx="85">
                  <c:v>27.03.2022</c:v>
                </c:pt>
                <c:pt idx="86">
                  <c:v>28.03.2022</c:v>
                </c:pt>
                <c:pt idx="87">
                  <c:v>29.03.2022</c:v>
                </c:pt>
                <c:pt idx="88">
                  <c:v>30.03.2022</c:v>
                </c:pt>
                <c:pt idx="89">
                  <c:v>31.03.2022</c:v>
                </c:pt>
                <c:pt idx="90">
                  <c:v>01.04.2022</c:v>
                </c:pt>
                <c:pt idx="91">
                  <c:v>02.04.2022</c:v>
                </c:pt>
                <c:pt idx="92">
                  <c:v>03.04.2022</c:v>
                </c:pt>
                <c:pt idx="93">
                  <c:v>04.04.2022</c:v>
                </c:pt>
                <c:pt idx="94">
                  <c:v>05.04.2022</c:v>
                </c:pt>
                <c:pt idx="95">
                  <c:v>06.04.2022</c:v>
                </c:pt>
                <c:pt idx="96">
                  <c:v>07.04.2022</c:v>
                </c:pt>
                <c:pt idx="97">
                  <c:v>08.04.2022</c:v>
                </c:pt>
                <c:pt idx="98">
                  <c:v>09.04.2022</c:v>
                </c:pt>
                <c:pt idx="99">
                  <c:v>10.04.2022</c:v>
                </c:pt>
                <c:pt idx="100">
                  <c:v>11.04.2022</c:v>
                </c:pt>
                <c:pt idx="101">
                  <c:v>12.04.2022</c:v>
                </c:pt>
                <c:pt idx="102">
                  <c:v>13.04.2022</c:v>
                </c:pt>
                <c:pt idx="103">
                  <c:v>14.04.2022</c:v>
                </c:pt>
                <c:pt idx="104">
                  <c:v>15.04.2022</c:v>
                </c:pt>
                <c:pt idx="105">
                  <c:v>16.04.2022</c:v>
                </c:pt>
                <c:pt idx="106">
                  <c:v>17.04.2022</c:v>
                </c:pt>
                <c:pt idx="107">
                  <c:v>18.04.2022</c:v>
                </c:pt>
                <c:pt idx="108">
                  <c:v>19.04.2022</c:v>
                </c:pt>
                <c:pt idx="109">
                  <c:v>20.04.2022</c:v>
                </c:pt>
                <c:pt idx="110">
                  <c:v>21.04.2022</c:v>
                </c:pt>
                <c:pt idx="111">
                  <c:v>22.04.2022</c:v>
                </c:pt>
                <c:pt idx="112">
                  <c:v>23.04.2022</c:v>
                </c:pt>
                <c:pt idx="113">
                  <c:v>24.04.2022</c:v>
                </c:pt>
                <c:pt idx="114">
                  <c:v>25.04.2022</c:v>
                </c:pt>
                <c:pt idx="115">
                  <c:v>26.04.2022</c:v>
                </c:pt>
                <c:pt idx="116">
                  <c:v>27.04.2022</c:v>
                </c:pt>
                <c:pt idx="117">
                  <c:v>28.04.2022</c:v>
                </c:pt>
                <c:pt idx="118">
                  <c:v>29.04.2022</c:v>
                </c:pt>
                <c:pt idx="119">
                  <c:v>30.04.2022</c:v>
                </c:pt>
                <c:pt idx="120">
                  <c:v>01.05.2022</c:v>
                </c:pt>
                <c:pt idx="121">
                  <c:v>02.05.2022</c:v>
                </c:pt>
                <c:pt idx="122">
                  <c:v>03.05.2022</c:v>
                </c:pt>
                <c:pt idx="123">
                  <c:v>04.05.2022</c:v>
                </c:pt>
                <c:pt idx="124">
                  <c:v>05.05.2022</c:v>
                </c:pt>
                <c:pt idx="125">
                  <c:v>06.05.2022</c:v>
                </c:pt>
                <c:pt idx="126">
                  <c:v>07.05.2022</c:v>
                </c:pt>
                <c:pt idx="127">
                  <c:v>08.05.2022</c:v>
                </c:pt>
                <c:pt idx="128">
                  <c:v>09.05.2022</c:v>
                </c:pt>
                <c:pt idx="129">
                  <c:v>10.05.2022</c:v>
                </c:pt>
                <c:pt idx="130">
                  <c:v>11.05.2022</c:v>
                </c:pt>
                <c:pt idx="131">
                  <c:v>12.05.2022</c:v>
                </c:pt>
                <c:pt idx="132">
                  <c:v>13.05.2022</c:v>
                </c:pt>
                <c:pt idx="133">
                  <c:v>14.05.2022</c:v>
                </c:pt>
                <c:pt idx="134">
                  <c:v>15.05.2022</c:v>
                </c:pt>
                <c:pt idx="135">
                  <c:v>16.05.2022</c:v>
                </c:pt>
                <c:pt idx="136">
                  <c:v>17.05.2022</c:v>
                </c:pt>
                <c:pt idx="137">
                  <c:v>18.05.2022</c:v>
                </c:pt>
                <c:pt idx="138">
                  <c:v>19.05.2022</c:v>
                </c:pt>
                <c:pt idx="139">
                  <c:v>20.05.2022</c:v>
                </c:pt>
                <c:pt idx="140">
                  <c:v>21.05.2022</c:v>
                </c:pt>
                <c:pt idx="141">
                  <c:v>22.05.2022</c:v>
                </c:pt>
                <c:pt idx="142">
                  <c:v>23.05.2022</c:v>
                </c:pt>
                <c:pt idx="143">
                  <c:v>24.05.2022</c:v>
                </c:pt>
                <c:pt idx="144">
                  <c:v>25.05.2022</c:v>
                </c:pt>
                <c:pt idx="145">
                  <c:v>26.05.2022</c:v>
                </c:pt>
                <c:pt idx="146">
                  <c:v>27.05.2022</c:v>
                </c:pt>
                <c:pt idx="147">
                  <c:v>28.05.2022</c:v>
                </c:pt>
                <c:pt idx="148">
                  <c:v>29.05.2022</c:v>
                </c:pt>
                <c:pt idx="149">
                  <c:v>30.05.2022</c:v>
                </c:pt>
                <c:pt idx="150">
                  <c:v>31.05.2022</c:v>
                </c:pt>
                <c:pt idx="151">
                  <c:v>01.06.2022</c:v>
                </c:pt>
                <c:pt idx="152">
                  <c:v>02.06.2022</c:v>
                </c:pt>
                <c:pt idx="153">
                  <c:v>03.06.2022</c:v>
                </c:pt>
                <c:pt idx="154">
                  <c:v>04.06.2022</c:v>
                </c:pt>
                <c:pt idx="155">
                  <c:v>05.06.2022</c:v>
                </c:pt>
                <c:pt idx="156">
                  <c:v>06.06.2022</c:v>
                </c:pt>
                <c:pt idx="157">
                  <c:v>07.06.2022</c:v>
                </c:pt>
                <c:pt idx="158">
                  <c:v>08.06.2022</c:v>
                </c:pt>
                <c:pt idx="159">
                  <c:v>09.06.2022</c:v>
                </c:pt>
                <c:pt idx="160">
                  <c:v>10.06.2022</c:v>
                </c:pt>
                <c:pt idx="161">
                  <c:v>11.06.2022</c:v>
                </c:pt>
                <c:pt idx="162">
                  <c:v>12.06.2022</c:v>
                </c:pt>
                <c:pt idx="163">
                  <c:v>13.06.2022</c:v>
                </c:pt>
                <c:pt idx="164">
                  <c:v>14.06.2022</c:v>
                </c:pt>
                <c:pt idx="165">
                  <c:v>15.06.2022</c:v>
                </c:pt>
                <c:pt idx="166">
                  <c:v>16.06.2022</c:v>
                </c:pt>
                <c:pt idx="167">
                  <c:v>17.06.2022</c:v>
                </c:pt>
                <c:pt idx="168">
                  <c:v>18.06.2022</c:v>
                </c:pt>
                <c:pt idx="169">
                  <c:v>19.06.2022</c:v>
                </c:pt>
                <c:pt idx="170">
                  <c:v>20.06.2022</c:v>
                </c:pt>
                <c:pt idx="171">
                  <c:v>21.06.2022</c:v>
                </c:pt>
                <c:pt idx="172">
                  <c:v>22.06.2022</c:v>
                </c:pt>
                <c:pt idx="173">
                  <c:v>23.06.2022</c:v>
                </c:pt>
                <c:pt idx="174">
                  <c:v>24.06.2022</c:v>
                </c:pt>
                <c:pt idx="175">
                  <c:v>25.06.2022</c:v>
                </c:pt>
                <c:pt idx="176">
                  <c:v>26.06.2022</c:v>
                </c:pt>
                <c:pt idx="177">
                  <c:v>27.06.2022</c:v>
                </c:pt>
                <c:pt idx="178">
                  <c:v>28.06.2022</c:v>
                </c:pt>
                <c:pt idx="179">
                  <c:v>29.06.2022</c:v>
                </c:pt>
                <c:pt idx="180">
                  <c:v>30.06.2022</c:v>
                </c:pt>
                <c:pt idx="181">
                  <c:v>01.07.2022</c:v>
                </c:pt>
                <c:pt idx="182">
                  <c:v>02.07.2022</c:v>
                </c:pt>
                <c:pt idx="183">
                  <c:v>03.07.2022</c:v>
                </c:pt>
                <c:pt idx="184">
                  <c:v>04.07.2022</c:v>
                </c:pt>
                <c:pt idx="185">
                  <c:v>05.07.2022</c:v>
                </c:pt>
                <c:pt idx="186">
                  <c:v>06.07.2022</c:v>
                </c:pt>
                <c:pt idx="187">
                  <c:v>07.07.2022</c:v>
                </c:pt>
                <c:pt idx="188">
                  <c:v>08.07.2022</c:v>
                </c:pt>
                <c:pt idx="189">
                  <c:v>09.07.2022</c:v>
                </c:pt>
                <c:pt idx="190">
                  <c:v>10.07.2022</c:v>
                </c:pt>
                <c:pt idx="191">
                  <c:v>11.07.2022</c:v>
                </c:pt>
                <c:pt idx="192">
                  <c:v>12.07.2022</c:v>
                </c:pt>
                <c:pt idx="193">
                  <c:v>13.07.2022</c:v>
                </c:pt>
                <c:pt idx="194">
                  <c:v>14.07.2022</c:v>
                </c:pt>
                <c:pt idx="195">
                  <c:v>15.07.2022</c:v>
                </c:pt>
                <c:pt idx="196">
                  <c:v>16.07.2022</c:v>
                </c:pt>
                <c:pt idx="197">
                  <c:v>17.07.2022</c:v>
                </c:pt>
                <c:pt idx="198">
                  <c:v>18.07.2022</c:v>
                </c:pt>
                <c:pt idx="199">
                  <c:v>19.07.2022</c:v>
                </c:pt>
                <c:pt idx="200">
                  <c:v>20.07.2022</c:v>
                </c:pt>
                <c:pt idx="201">
                  <c:v>21.07.2022</c:v>
                </c:pt>
                <c:pt idx="202">
                  <c:v>22.07.2022</c:v>
                </c:pt>
                <c:pt idx="203">
                  <c:v>23.07.2022</c:v>
                </c:pt>
                <c:pt idx="204">
                  <c:v>24.07.2022</c:v>
                </c:pt>
                <c:pt idx="205">
                  <c:v>25.07.2022</c:v>
                </c:pt>
                <c:pt idx="206">
                  <c:v>26.07.2022</c:v>
                </c:pt>
                <c:pt idx="207">
                  <c:v>27.07.2022</c:v>
                </c:pt>
                <c:pt idx="208">
                  <c:v>28.07.2022</c:v>
                </c:pt>
                <c:pt idx="209">
                  <c:v>29.07.2022</c:v>
                </c:pt>
                <c:pt idx="210">
                  <c:v>30.07.2022</c:v>
                </c:pt>
                <c:pt idx="211">
                  <c:v>31.07.2022</c:v>
                </c:pt>
                <c:pt idx="212">
                  <c:v>01.08.2022</c:v>
                </c:pt>
                <c:pt idx="213">
                  <c:v>02.08.2022</c:v>
                </c:pt>
                <c:pt idx="214">
                  <c:v>03.08.2022</c:v>
                </c:pt>
                <c:pt idx="215">
                  <c:v>04.08.2022</c:v>
                </c:pt>
                <c:pt idx="216">
                  <c:v>05.08.2022</c:v>
                </c:pt>
                <c:pt idx="217">
                  <c:v>06.08.2022</c:v>
                </c:pt>
                <c:pt idx="218">
                  <c:v>07.08.2022</c:v>
                </c:pt>
                <c:pt idx="219">
                  <c:v>08.08.2022</c:v>
                </c:pt>
                <c:pt idx="220">
                  <c:v>09.08.2022</c:v>
                </c:pt>
                <c:pt idx="221">
                  <c:v>10.08.2022</c:v>
                </c:pt>
                <c:pt idx="222">
                  <c:v>11.08.2022</c:v>
                </c:pt>
                <c:pt idx="223">
                  <c:v>12.08.2022</c:v>
                </c:pt>
                <c:pt idx="224">
                  <c:v>13.08.2022</c:v>
                </c:pt>
                <c:pt idx="225">
                  <c:v>14.08.2022</c:v>
                </c:pt>
                <c:pt idx="226">
                  <c:v>15.08.2022</c:v>
                </c:pt>
                <c:pt idx="227">
                  <c:v>16.08.2022</c:v>
                </c:pt>
                <c:pt idx="228">
                  <c:v>17.08.2022</c:v>
                </c:pt>
                <c:pt idx="229">
                  <c:v>18.08.2022</c:v>
                </c:pt>
                <c:pt idx="230">
                  <c:v>19.08.2022</c:v>
                </c:pt>
                <c:pt idx="231">
                  <c:v>20.08.2022</c:v>
                </c:pt>
                <c:pt idx="232">
                  <c:v>21.08.2022</c:v>
                </c:pt>
                <c:pt idx="233">
                  <c:v>22.08.2022</c:v>
                </c:pt>
                <c:pt idx="234">
                  <c:v>23.08.2022</c:v>
                </c:pt>
                <c:pt idx="235">
                  <c:v>24.08.2022</c:v>
                </c:pt>
                <c:pt idx="236">
                  <c:v>25.08.2022</c:v>
                </c:pt>
                <c:pt idx="237">
                  <c:v>26.08.2022</c:v>
                </c:pt>
                <c:pt idx="238">
                  <c:v>27.08.2022</c:v>
                </c:pt>
                <c:pt idx="239">
                  <c:v>28.08.2022</c:v>
                </c:pt>
                <c:pt idx="240">
                  <c:v>29.08.2022</c:v>
                </c:pt>
                <c:pt idx="241">
                  <c:v>30.08.2022</c:v>
                </c:pt>
                <c:pt idx="242">
                  <c:v>31.08.2022</c:v>
                </c:pt>
                <c:pt idx="243">
                  <c:v>01.09.2022</c:v>
                </c:pt>
                <c:pt idx="244">
                  <c:v>02.09.2022</c:v>
                </c:pt>
                <c:pt idx="245">
                  <c:v>03.09.2022</c:v>
                </c:pt>
                <c:pt idx="246">
                  <c:v>04.09.2022</c:v>
                </c:pt>
                <c:pt idx="247">
                  <c:v>05.09.2022</c:v>
                </c:pt>
                <c:pt idx="248">
                  <c:v>06.09.2022</c:v>
                </c:pt>
                <c:pt idx="249">
                  <c:v>07.09.2022</c:v>
                </c:pt>
                <c:pt idx="250">
                  <c:v>08.09.2022</c:v>
                </c:pt>
                <c:pt idx="251">
                  <c:v>09.09.2022</c:v>
                </c:pt>
                <c:pt idx="252">
                  <c:v>10.09.2022</c:v>
                </c:pt>
                <c:pt idx="253">
                  <c:v>11.09.2022</c:v>
                </c:pt>
                <c:pt idx="254">
                  <c:v>12.09.2022</c:v>
                </c:pt>
                <c:pt idx="255">
                  <c:v>13.09.2022</c:v>
                </c:pt>
                <c:pt idx="256">
                  <c:v>14.09.2022</c:v>
                </c:pt>
                <c:pt idx="257">
                  <c:v>15.09.2022</c:v>
                </c:pt>
                <c:pt idx="258">
                  <c:v>16.09.2022</c:v>
                </c:pt>
                <c:pt idx="259">
                  <c:v>17.09.2022</c:v>
                </c:pt>
                <c:pt idx="260">
                  <c:v>18.09.2022</c:v>
                </c:pt>
                <c:pt idx="261">
                  <c:v>19.09.2022</c:v>
                </c:pt>
                <c:pt idx="262">
                  <c:v>20.09.2022</c:v>
                </c:pt>
                <c:pt idx="263">
                  <c:v>21.09.2022</c:v>
                </c:pt>
                <c:pt idx="264">
                  <c:v>22.09.2022</c:v>
                </c:pt>
                <c:pt idx="265">
                  <c:v>23.09.2022</c:v>
                </c:pt>
                <c:pt idx="266">
                  <c:v>24.09.2022</c:v>
                </c:pt>
                <c:pt idx="267">
                  <c:v>25.09.2022</c:v>
                </c:pt>
                <c:pt idx="268">
                  <c:v>26.09.2022</c:v>
                </c:pt>
                <c:pt idx="269">
                  <c:v>27.09.2022</c:v>
                </c:pt>
                <c:pt idx="270">
                  <c:v>28.09.2022</c:v>
                </c:pt>
                <c:pt idx="271">
                  <c:v>29.09.2022</c:v>
                </c:pt>
                <c:pt idx="272">
                  <c:v>30.09.2022</c:v>
                </c:pt>
                <c:pt idx="273">
                  <c:v>01.10.2022</c:v>
                </c:pt>
                <c:pt idx="274">
                  <c:v>02.10.2022</c:v>
                </c:pt>
                <c:pt idx="275">
                  <c:v>03.10.2022</c:v>
                </c:pt>
                <c:pt idx="276">
                  <c:v>04.10.2022</c:v>
                </c:pt>
                <c:pt idx="277">
                  <c:v>05.10.2022</c:v>
                </c:pt>
                <c:pt idx="278">
                  <c:v>06.10.2022</c:v>
                </c:pt>
                <c:pt idx="279">
                  <c:v>07.10.2022</c:v>
                </c:pt>
                <c:pt idx="280">
                  <c:v>08.10.2022</c:v>
                </c:pt>
                <c:pt idx="281">
                  <c:v>09.10.2022</c:v>
                </c:pt>
                <c:pt idx="282">
                  <c:v>10.10.2022</c:v>
                </c:pt>
                <c:pt idx="283">
                  <c:v>11.10.2022</c:v>
                </c:pt>
                <c:pt idx="284">
                  <c:v>12.10.2022</c:v>
                </c:pt>
                <c:pt idx="285">
                  <c:v>13.10.2022</c:v>
                </c:pt>
                <c:pt idx="286">
                  <c:v>14.10.2022</c:v>
                </c:pt>
                <c:pt idx="287">
                  <c:v>15.10.2022</c:v>
                </c:pt>
                <c:pt idx="288">
                  <c:v>16.10.2022</c:v>
                </c:pt>
                <c:pt idx="289">
                  <c:v>17.10.2022</c:v>
                </c:pt>
                <c:pt idx="290">
                  <c:v>18.10.2022</c:v>
                </c:pt>
                <c:pt idx="291">
                  <c:v>19.10.2022</c:v>
                </c:pt>
                <c:pt idx="292">
                  <c:v>20.10.2022</c:v>
                </c:pt>
                <c:pt idx="293">
                  <c:v>21.10.2022</c:v>
                </c:pt>
                <c:pt idx="294">
                  <c:v>22.10.2022</c:v>
                </c:pt>
                <c:pt idx="295">
                  <c:v>23.10.2022</c:v>
                </c:pt>
                <c:pt idx="296">
                  <c:v>24.10.2022</c:v>
                </c:pt>
                <c:pt idx="297">
                  <c:v>25.10.2022</c:v>
                </c:pt>
                <c:pt idx="298">
                  <c:v>26.10.2022</c:v>
                </c:pt>
                <c:pt idx="299">
                  <c:v>27.10.2022</c:v>
                </c:pt>
                <c:pt idx="300">
                  <c:v>28.10.2022</c:v>
                </c:pt>
                <c:pt idx="301">
                  <c:v>29.10.2022</c:v>
                </c:pt>
                <c:pt idx="302">
                  <c:v>30.10.2022</c:v>
                </c:pt>
                <c:pt idx="303">
                  <c:v>31.10.2022</c:v>
                </c:pt>
                <c:pt idx="304">
                  <c:v>01.11.2022</c:v>
                </c:pt>
                <c:pt idx="305">
                  <c:v>02.11.2022</c:v>
                </c:pt>
                <c:pt idx="306">
                  <c:v>03.11.2022</c:v>
                </c:pt>
                <c:pt idx="307">
                  <c:v>04.11.2022</c:v>
                </c:pt>
                <c:pt idx="308">
                  <c:v>05.11.2022</c:v>
                </c:pt>
                <c:pt idx="309">
                  <c:v>06.11.2022</c:v>
                </c:pt>
                <c:pt idx="310">
                  <c:v>07.11.2022</c:v>
                </c:pt>
                <c:pt idx="311">
                  <c:v>08.11.2022</c:v>
                </c:pt>
                <c:pt idx="312">
                  <c:v>09.11.2022</c:v>
                </c:pt>
                <c:pt idx="313">
                  <c:v>10.11.2022</c:v>
                </c:pt>
                <c:pt idx="314">
                  <c:v>11.11.2022</c:v>
                </c:pt>
                <c:pt idx="315">
                  <c:v>12.11.2022</c:v>
                </c:pt>
                <c:pt idx="316">
                  <c:v>13.11.2022</c:v>
                </c:pt>
                <c:pt idx="317">
                  <c:v>14.11.2022</c:v>
                </c:pt>
                <c:pt idx="318">
                  <c:v>15.11.2022</c:v>
                </c:pt>
                <c:pt idx="319">
                  <c:v>16.11.2022</c:v>
                </c:pt>
                <c:pt idx="320">
                  <c:v>17.11.2022</c:v>
                </c:pt>
                <c:pt idx="321">
                  <c:v>18.11.2022</c:v>
                </c:pt>
                <c:pt idx="322">
                  <c:v>19.11.2022</c:v>
                </c:pt>
                <c:pt idx="323">
                  <c:v>20.11.2022</c:v>
                </c:pt>
                <c:pt idx="324">
                  <c:v>21.11.2022</c:v>
                </c:pt>
                <c:pt idx="325">
                  <c:v>22.11.2022</c:v>
                </c:pt>
                <c:pt idx="326">
                  <c:v>23.11.2022</c:v>
                </c:pt>
                <c:pt idx="327">
                  <c:v>24.11.2022</c:v>
                </c:pt>
                <c:pt idx="328">
                  <c:v>25.11.2022</c:v>
                </c:pt>
                <c:pt idx="329">
                  <c:v>26.11.2022</c:v>
                </c:pt>
                <c:pt idx="330">
                  <c:v>27.11.2022</c:v>
                </c:pt>
                <c:pt idx="331">
                  <c:v>28.11.2022</c:v>
                </c:pt>
                <c:pt idx="332">
                  <c:v>29.11.2022</c:v>
                </c:pt>
                <c:pt idx="333">
                  <c:v>30.11.2022</c:v>
                </c:pt>
                <c:pt idx="334">
                  <c:v>01.12.2022</c:v>
                </c:pt>
                <c:pt idx="335">
                  <c:v>02.12.2022</c:v>
                </c:pt>
                <c:pt idx="336">
                  <c:v>03.12.2022</c:v>
                </c:pt>
                <c:pt idx="337">
                  <c:v>04.12.2022</c:v>
                </c:pt>
                <c:pt idx="338">
                  <c:v>05.12.2022</c:v>
                </c:pt>
                <c:pt idx="339">
                  <c:v>06.12.2022</c:v>
                </c:pt>
                <c:pt idx="340">
                  <c:v>07.12.2022</c:v>
                </c:pt>
                <c:pt idx="341">
                  <c:v>08.12.2022</c:v>
                </c:pt>
                <c:pt idx="342">
                  <c:v>09.12.2022</c:v>
                </c:pt>
                <c:pt idx="343">
                  <c:v>10.12.2022</c:v>
                </c:pt>
                <c:pt idx="344">
                  <c:v>11.12.2022</c:v>
                </c:pt>
                <c:pt idx="345">
                  <c:v>12.12.2022</c:v>
                </c:pt>
              </c:strCache>
            </c:strRef>
          </c:cat>
          <c:val>
            <c:numRef>
              <c:f>Sheet1!$C$2:$C$347</c:f>
              <c:numCache>
                <c:formatCode>General</c:formatCode>
                <c:ptCount val="346"/>
                <c:pt idx="0">
                  <c:v>0</c:v>
                </c:pt>
                <c:pt idx="1">
                  <c:v>0</c:v>
                </c:pt>
                <c:pt idx="2">
                  <c:v>0</c:v>
                </c:pt>
                <c:pt idx="4">
                  <c:v>0</c:v>
                </c:pt>
                <c:pt idx="5">
                  <c:v>0</c:v>
                </c:pt>
                <c:pt idx="7">
                  <c:v>0</c:v>
                </c:pt>
                <c:pt idx="8">
                  <c:v>0</c:v>
                </c:pt>
                <c:pt idx="9">
                  <c:v>6.25E-2</c:v>
                </c:pt>
                <c:pt idx="10">
                  <c:v>0.12189999999999999</c:v>
                </c:pt>
                <c:pt idx="11">
                  <c:v>7.4300000000000005E-2</c:v>
                </c:pt>
                <c:pt idx="12">
                  <c:v>0</c:v>
                </c:pt>
                <c:pt idx="13">
                  <c:v>0.3448</c:v>
                </c:pt>
                <c:pt idx="14">
                  <c:v>0</c:v>
                </c:pt>
                <c:pt idx="15">
                  <c:v>0</c:v>
                </c:pt>
                <c:pt idx="16">
                  <c:v>0.15079999999999999</c:v>
                </c:pt>
                <c:pt idx="17">
                  <c:v>7.3999999999999996E-2</c:v>
                </c:pt>
                <c:pt idx="18">
                  <c:v>0</c:v>
                </c:pt>
                <c:pt idx="19">
                  <c:v>0.19869999999999999</c:v>
                </c:pt>
                <c:pt idx="20">
                  <c:v>0</c:v>
                </c:pt>
                <c:pt idx="21">
                  <c:v>0</c:v>
                </c:pt>
                <c:pt idx="22">
                  <c:v>0</c:v>
                </c:pt>
                <c:pt idx="23">
                  <c:v>0.17460000000000001</c:v>
                </c:pt>
                <c:pt idx="24">
                  <c:v>7.17E-2</c:v>
                </c:pt>
                <c:pt idx="25">
                  <c:v>0.30530000000000002</c:v>
                </c:pt>
                <c:pt idx="26">
                  <c:v>0</c:v>
                </c:pt>
                <c:pt idx="27">
                  <c:v>0</c:v>
                </c:pt>
                <c:pt idx="28">
                  <c:v>0</c:v>
                </c:pt>
                <c:pt idx="29">
                  <c:v>0</c:v>
                </c:pt>
                <c:pt idx="30">
                  <c:v>0.5181</c:v>
                </c:pt>
                <c:pt idx="31">
                  <c:v>8.6699999999999999E-2</c:v>
                </c:pt>
                <c:pt idx="32">
                  <c:v>8.3400000000000002E-2</c:v>
                </c:pt>
                <c:pt idx="33">
                  <c:v>0</c:v>
                </c:pt>
                <c:pt idx="34">
                  <c:v>0</c:v>
                </c:pt>
                <c:pt idx="35">
                  <c:v>0</c:v>
                </c:pt>
                <c:pt idx="36">
                  <c:v>0</c:v>
                </c:pt>
                <c:pt idx="37">
                  <c:v>0.33310000000000001</c:v>
                </c:pt>
                <c:pt idx="38">
                  <c:v>0.21609999999999999</c:v>
                </c:pt>
                <c:pt idx="39">
                  <c:v>0</c:v>
                </c:pt>
                <c:pt idx="40">
                  <c:v>0</c:v>
                </c:pt>
                <c:pt idx="41">
                  <c:v>0</c:v>
                </c:pt>
                <c:pt idx="42">
                  <c:v>0</c:v>
                </c:pt>
                <c:pt idx="43">
                  <c:v>0</c:v>
                </c:pt>
                <c:pt idx="44">
                  <c:v>8.8300000000000003E-2</c:v>
                </c:pt>
                <c:pt idx="45">
                  <c:v>0</c:v>
                </c:pt>
                <c:pt idx="46">
                  <c:v>0.30909999999999999</c:v>
                </c:pt>
                <c:pt idx="47">
                  <c:v>0</c:v>
                </c:pt>
                <c:pt idx="48">
                  <c:v>0.25469999999999998</c:v>
                </c:pt>
                <c:pt idx="49">
                  <c:v>0</c:v>
                </c:pt>
                <c:pt idx="50">
                  <c:v>0</c:v>
                </c:pt>
                <c:pt idx="51">
                  <c:v>0.12379999999999999</c:v>
                </c:pt>
                <c:pt idx="52">
                  <c:v>0.2676</c:v>
                </c:pt>
                <c:pt idx="53">
                  <c:v>0</c:v>
                </c:pt>
                <c:pt idx="54">
                  <c:v>0</c:v>
                </c:pt>
                <c:pt idx="55">
                  <c:v>0.35970000000000002</c:v>
                </c:pt>
                <c:pt idx="56">
                  <c:v>0</c:v>
                </c:pt>
                <c:pt idx="57">
                  <c:v>0</c:v>
                </c:pt>
                <c:pt idx="58">
                  <c:v>0.1668</c:v>
                </c:pt>
                <c:pt idx="59">
                  <c:v>7.4899999999999994E-2</c:v>
                </c:pt>
                <c:pt idx="60">
                  <c:v>0.18709999999999999</c:v>
                </c:pt>
                <c:pt idx="61">
                  <c:v>0</c:v>
                </c:pt>
                <c:pt idx="62">
                  <c:v>0</c:v>
                </c:pt>
                <c:pt idx="63">
                  <c:v>0</c:v>
                </c:pt>
                <c:pt idx="64">
                  <c:v>0</c:v>
                </c:pt>
                <c:pt idx="65">
                  <c:v>0.24979999999999999</c:v>
                </c:pt>
                <c:pt idx="66">
                  <c:v>0.26790000000000003</c:v>
                </c:pt>
                <c:pt idx="67">
                  <c:v>0</c:v>
                </c:pt>
                <c:pt idx="68">
                  <c:v>0</c:v>
                </c:pt>
                <c:pt idx="69">
                  <c:v>0</c:v>
                </c:pt>
                <c:pt idx="70">
                  <c:v>0</c:v>
                </c:pt>
                <c:pt idx="71">
                  <c:v>0</c:v>
                </c:pt>
                <c:pt idx="72">
                  <c:v>7.4899999999999994E-2</c:v>
                </c:pt>
                <c:pt idx="73">
                  <c:v>0</c:v>
                </c:pt>
                <c:pt idx="74">
                  <c:v>0.27829999999999999</c:v>
                </c:pt>
                <c:pt idx="75">
                  <c:v>0</c:v>
                </c:pt>
                <c:pt idx="76">
                  <c:v>0</c:v>
                </c:pt>
                <c:pt idx="77">
                  <c:v>0</c:v>
                </c:pt>
                <c:pt idx="78">
                  <c:v>0</c:v>
                </c:pt>
                <c:pt idx="79">
                  <c:v>0.14899999999999999</c:v>
                </c:pt>
                <c:pt idx="80">
                  <c:v>9.3600000000000003E-2</c:v>
                </c:pt>
                <c:pt idx="81">
                  <c:v>8.8300000000000003E-2</c:v>
                </c:pt>
                <c:pt idx="82">
                  <c:v>0</c:v>
                </c:pt>
                <c:pt idx="83">
                  <c:v>0</c:v>
                </c:pt>
                <c:pt idx="84">
                  <c:v>0</c:v>
                </c:pt>
                <c:pt idx="85">
                  <c:v>0</c:v>
                </c:pt>
                <c:pt idx="86">
                  <c:v>0.34510000000000002</c:v>
                </c:pt>
                <c:pt idx="87">
                  <c:v>0.36459999999999998</c:v>
                </c:pt>
                <c:pt idx="88">
                  <c:v>9.4299999999999995E-2</c:v>
                </c:pt>
                <c:pt idx="89">
                  <c:v>0</c:v>
                </c:pt>
                <c:pt idx="90">
                  <c:v>0</c:v>
                </c:pt>
                <c:pt idx="91">
                  <c:v>0</c:v>
                </c:pt>
                <c:pt idx="92">
                  <c:v>0</c:v>
                </c:pt>
                <c:pt idx="93">
                  <c:v>0.39450000000000002</c:v>
                </c:pt>
                <c:pt idx="94">
                  <c:v>0</c:v>
                </c:pt>
                <c:pt idx="95">
                  <c:v>0.23119999999999999</c:v>
                </c:pt>
                <c:pt idx="96">
                  <c:v>0</c:v>
                </c:pt>
                <c:pt idx="97">
                  <c:v>0</c:v>
                </c:pt>
                <c:pt idx="98">
                  <c:v>0</c:v>
                </c:pt>
                <c:pt idx="99">
                  <c:v>0</c:v>
                </c:pt>
                <c:pt idx="100">
                  <c:v>0.2913</c:v>
                </c:pt>
                <c:pt idx="101">
                  <c:v>0.1953</c:v>
                </c:pt>
                <c:pt idx="102">
                  <c:v>0.61380000000000001</c:v>
                </c:pt>
                <c:pt idx="103">
                  <c:v>0</c:v>
                </c:pt>
                <c:pt idx="104">
                  <c:v>0</c:v>
                </c:pt>
                <c:pt idx="105">
                  <c:v>0</c:v>
                </c:pt>
                <c:pt idx="106">
                  <c:v>0</c:v>
                </c:pt>
                <c:pt idx="107">
                  <c:v>0</c:v>
                </c:pt>
                <c:pt idx="108">
                  <c:v>0.23899999999999999</c:v>
                </c:pt>
                <c:pt idx="109">
                  <c:v>0.10589999999999999</c:v>
                </c:pt>
                <c:pt idx="110">
                  <c:v>0</c:v>
                </c:pt>
                <c:pt idx="111">
                  <c:v>0</c:v>
                </c:pt>
                <c:pt idx="112">
                  <c:v>0</c:v>
                </c:pt>
                <c:pt idx="113">
                  <c:v>0</c:v>
                </c:pt>
                <c:pt idx="114">
                  <c:v>0.21279999999999999</c:v>
                </c:pt>
                <c:pt idx="115">
                  <c:v>7.7499999999999999E-2</c:v>
                </c:pt>
                <c:pt idx="116">
                  <c:v>0</c:v>
                </c:pt>
                <c:pt idx="117">
                  <c:v>0</c:v>
                </c:pt>
                <c:pt idx="118">
                  <c:v>0</c:v>
                </c:pt>
                <c:pt idx="119">
                  <c:v>0</c:v>
                </c:pt>
                <c:pt idx="120">
                  <c:v>0</c:v>
                </c:pt>
                <c:pt idx="121">
                  <c:v>0.38390000000000002</c:v>
                </c:pt>
                <c:pt idx="122">
                  <c:v>0.29299999999999998</c:v>
                </c:pt>
                <c:pt idx="123">
                  <c:v>0.1043</c:v>
                </c:pt>
                <c:pt idx="124">
                  <c:v>1.7404999999999999</c:v>
                </c:pt>
                <c:pt idx="125">
                  <c:v>0</c:v>
                </c:pt>
                <c:pt idx="126">
                  <c:v>0</c:v>
                </c:pt>
                <c:pt idx="127">
                  <c:v>0</c:v>
                </c:pt>
                <c:pt idx="128">
                  <c:v>0.10290000000000001</c:v>
                </c:pt>
                <c:pt idx="129">
                  <c:v>0.4708</c:v>
                </c:pt>
                <c:pt idx="130">
                  <c:v>0</c:v>
                </c:pt>
                <c:pt idx="131">
                  <c:v>0.1978</c:v>
                </c:pt>
                <c:pt idx="132">
                  <c:v>0</c:v>
                </c:pt>
                <c:pt idx="133">
                  <c:v>0</c:v>
                </c:pt>
                <c:pt idx="134">
                  <c:v>0</c:v>
                </c:pt>
                <c:pt idx="135">
                  <c:v>9.4299999999999995E-2</c:v>
                </c:pt>
                <c:pt idx="136">
                  <c:v>0.37380000000000002</c:v>
                </c:pt>
                <c:pt idx="137">
                  <c:v>0.1704</c:v>
                </c:pt>
                <c:pt idx="138">
                  <c:v>0</c:v>
                </c:pt>
                <c:pt idx="139">
                  <c:v>0</c:v>
                </c:pt>
                <c:pt idx="140">
                  <c:v>0</c:v>
                </c:pt>
                <c:pt idx="141">
                  <c:v>0</c:v>
                </c:pt>
                <c:pt idx="142">
                  <c:v>0.2833</c:v>
                </c:pt>
                <c:pt idx="143">
                  <c:v>0</c:v>
                </c:pt>
                <c:pt idx="144">
                  <c:v>0</c:v>
                </c:pt>
                <c:pt idx="145">
                  <c:v>0</c:v>
                </c:pt>
                <c:pt idx="146">
                  <c:v>0</c:v>
                </c:pt>
                <c:pt idx="147">
                  <c:v>0</c:v>
                </c:pt>
                <c:pt idx="148">
                  <c:v>0</c:v>
                </c:pt>
                <c:pt idx="149">
                  <c:v>8.5000000000000006E-2</c:v>
                </c:pt>
                <c:pt idx="150">
                  <c:v>0</c:v>
                </c:pt>
                <c:pt idx="151">
                  <c:v>0.10199999999999999</c:v>
                </c:pt>
                <c:pt idx="152">
                  <c:v>0</c:v>
                </c:pt>
                <c:pt idx="153">
                  <c:v>0</c:v>
                </c:pt>
                <c:pt idx="154">
                  <c:v>0</c:v>
                </c:pt>
                <c:pt idx="155">
                  <c:v>0</c:v>
                </c:pt>
                <c:pt idx="156">
                  <c:v>0</c:v>
                </c:pt>
                <c:pt idx="157">
                  <c:v>0.2828</c:v>
                </c:pt>
                <c:pt idx="158">
                  <c:v>0</c:v>
                </c:pt>
                <c:pt idx="159">
                  <c:v>0</c:v>
                </c:pt>
                <c:pt idx="160">
                  <c:v>0</c:v>
                </c:pt>
                <c:pt idx="161">
                  <c:v>0</c:v>
                </c:pt>
                <c:pt idx="162">
                  <c:v>0</c:v>
                </c:pt>
                <c:pt idx="163">
                  <c:v>0.5</c:v>
                </c:pt>
                <c:pt idx="164">
                  <c:v>0</c:v>
                </c:pt>
                <c:pt idx="165">
                  <c:v>0</c:v>
                </c:pt>
                <c:pt idx="166">
                  <c:v>0</c:v>
                </c:pt>
                <c:pt idx="167">
                  <c:v>0</c:v>
                </c:pt>
                <c:pt idx="168">
                  <c:v>0</c:v>
                </c:pt>
                <c:pt idx="169">
                  <c:v>0</c:v>
                </c:pt>
                <c:pt idx="170">
                  <c:v>0.33150000000000002</c:v>
                </c:pt>
                <c:pt idx="171">
                  <c:v>0</c:v>
                </c:pt>
                <c:pt idx="172">
                  <c:v>0</c:v>
                </c:pt>
                <c:pt idx="173">
                  <c:v>0</c:v>
                </c:pt>
                <c:pt idx="174">
                  <c:v>0</c:v>
                </c:pt>
                <c:pt idx="175">
                  <c:v>0</c:v>
                </c:pt>
                <c:pt idx="176">
                  <c:v>0</c:v>
                </c:pt>
                <c:pt idx="177">
                  <c:v>0.50849999999999995</c:v>
                </c:pt>
                <c:pt idx="178">
                  <c:v>0</c:v>
                </c:pt>
                <c:pt idx="179">
                  <c:v>0</c:v>
                </c:pt>
                <c:pt idx="180">
                  <c:v>0</c:v>
                </c:pt>
                <c:pt idx="181">
                  <c:v>0</c:v>
                </c:pt>
                <c:pt idx="182">
                  <c:v>0</c:v>
                </c:pt>
                <c:pt idx="183">
                  <c:v>0</c:v>
                </c:pt>
                <c:pt idx="184">
                  <c:v>0.21229999999999999</c:v>
                </c:pt>
                <c:pt idx="185">
                  <c:v>0</c:v>
                </c:pt>
                <c:pt idx="186">
                  <c:v>0</c:v>
                </c:pt>
                <c:pt idx="187">
                  <c:v>8.7999999999999995E-2</c:v>
                </c:pt>
                <c:pt idx="188">
                  <c:v>0</c:v>
                </c:pt>
                <c:pt idx="189">
                  <c:v>0</c:v>
                </c:pt>
                <c:pt idx="190">
                  <c:v>0</c:v>
                </c:pt>
                <c:pt idx="191">
                  <c:v>0</c:v>
                </c:pt>
                <c:pt idx="192">
                  <c:v>9.6799999999999997E-2</c:v>
                </c:pt>
                <c:pt idx="193">
                  <c:v>0</c:v>
                </c:pt>
                <c:pt idx="194">
                  <c:v>0</c:v>
                </c:pt>
                <c:pt idx="195">
                  <c:v>0</c:v>
                </c:pt>
                <c:pt idx="196">
                  <c:v>0</c:v>
                </c:pt>
                <c:pt idx="197">
                  <c:v>0</c:v>
                </c:pt>
                <c:pt idx="198">
                  <c:v>0</c:v>
                </c:pt>
                <c:pt idx="199">
                  <c:v>0</c:v>
                </c:pt>
                <c:pt idx="200">
                  <c:v>0</c:v>
                </c:pt>
                <c:pt idx="201">
                  <c:v>0</c:v>
                </c:pt>
                <c:pt idx="202">
                  <c:v>0</c:v>
                </c:pt>
                <c:pt idx="203">
                  <c:v>0</c:v>
                </c:pt>
                <c:pt idx="204">
                  <c:v>0</c:v>
                </c:pt>
                <c:pt idx="205">
                  <c:v>0.39460000000000001</c:v>
                </c:pt>
                <c:pt idx="206">
                  <c:v>0.4405</c:v>
                </c:pt>
                <c:pt idx="207">
                  <c:v>0</c:v>
                </c:pt>
                <c:pt idx="208">
                  <c:v>0</c:v>
                </c:pt>
                <c:pt idx="209">
                  <c:v>0</c:v>
                </c:pt>
                <c:pt idx="210">
                  <c:v>0</c:v>
                </c:pt>
                <c:pt idx="211">
                  <c:v>0</c:v>
                </c:pt>
                <c:pt idx="212">
                  <c:v>0.25319999999999998</c:v>
                </c:pt>
                <c:pt idx="213">
                  <c:v>0</c:v>
                </c:pt>
                <c:pt idx="214">
                  <c:v>0</c:v>
                </c:pt>
                <c:pt idx="215">
                  <c:v>0</c:v>
                </c:pt>
                <c:pt idx="216">
                  <c:v>0</c:v>
                </c:pt>
                <c:pt idx="217">
                  <c:v>0</c:v>
                </c:pt>
                <c:pt idx="218">
                  <c:v>0</c:v>
                </c:pt>
                <c:pt idx="219">
                  <c:v>0.38519999999999999</c:v>
                </c:pt>
                <c:pt idx="220">
                  <c:v>0</c:v>
                </c:pt>
                <c:pt idx="221">
                  <c:v>0</c:v>
                </c:pt>
                <c:pt idx="222">
                  <c:v>0</c:v>
                </c:pt>
                <c:pt idx="223">
                  <c:v>0</c:v>
                </c:pt>
                <c:pt idx="224">
                  <c:v>0</c:v>
                </c:pt>
                <c:pt idx="225">
                  <c:v>0</c:v>
                </c:pt>
                <c:pt idx="226">
                  <c:v>0.34599999999999997</c:v>
                </c:pt>
                <c:pt idx="227">
                  <c:v>0</c:v>
                </c:pt>
                <c:pt idx="228">
                  <c:v>0</c:v>
                </c:pt>
                <c:pt idx="229">
                  <c:v>0</c:v>
                </c:pt>
                <c:pt idx="230">
                  <c:v>0</c:v>
                </c:pt>
                <c:pt idx="231">
                  <c:v>0</c:v>
                </c:pt>
                <c:pt idx="232">
                  <c:v>0</c:v>
                </c:pt>
                <c:pt idx="233">
                  <c:v>0.38190000000000002</c:v>
                </c:pt>
                <c:pt idx="234">
                  <c:v>0</c:v>
                </c:pt>
                <c:pt idx="235">
                  <c:v>0.35010000000000002</c:v>
                </c:pt>
                <c:pt idx="236">
                  <c:v>0</c:v>
                </c:pt>
                <c:pt idx="237">
                  <c:v>0</c:v>
                </c:pt>
                <c:pt idx="238">
                  <c:v>0</c:v>
                </c:pt>
                <c:pt idx="239">
                  <c:v>0</c:v>
                </c:pt>
                <c:pt idx="240">
                  <c:v>0.1477</c:v>
                </c:pt>
                <c:pt idx="241">
                  <c:v>0</c:v>
                </c:pt>
                <c:pt idx="242">
                  <c:v>0.69059999999999999</c:v>
                </c:pt>
                <c:pt idx="243">
                  <c:v>0</c:v>
                </c:pt>
                <c:pt idx="244">
                  <c:v>0</c:v>
                </c:pt>
                <c:pt idx="245">
                  <c:v>0</c:v>
                </c:pt>
                <c:pt idx="246">
                  <c:v>0</c:v>
                </c:pt>
                <c:pt idx="247">
                  <c:v>0.38279999999999997</c:v>
                </c:pt>
                <c:pt idx="248">
                  <c:v>0</c:v>
                </c:pt>
                <c:pt idx="249">
                  <c:v>0.25490000000000002</c:v>
                </c:pt>
                <c:pt idx="250">
                  <c:v>0</c:v>
                </c:pt>
                <c:pt idx="251">
                  <c:v>0</c:v>
                </c:pt>
                <c:pt idx="252">
                  <c:v>0</c:v>
                </c:pt>
                <c:pt idx="253">
                  <c:v>0</c:v>
                </c:pt>
                <c:pt idx="254">
                  <c:v>0</c:v>
                </c:pt>
                <c:pt idx="255">
                  <c:v>0</c:v>
                </c:pt>
                <c:pt idx="256">
                  <c:v>0.10199999999999999</c:v>
                </c:pt>
                <c:pt idx="257">
                  <c:v>0</c:v>
                </c:pt>
                <c:pt idx="258">
                  <c:v>0</c:v>
                </c:pt>
                <c:pt idx="259">
                  <c:v>0</c:v>
                </c:pt>
                <c:pt idx="260">
                  <c:v>0</c:v>
                </c:pt>
                <c:pt idx="261">
                  <c:v>0.46839999999999998</c:v>
                </c:pt>
                <c:pt idx="262">
                  <c:v>0</c:v>
                </c:pt>
                <c:pt idx="263">
                  <c:v>0</c:v>
                </c:pt>
                <c:pt idx="264">
                  <c:v>0</c:v>
                </c:pt>
                <c:pt idx="265">
                  <c:v>0</c:v>
                </c:pt>
                <c:pt idx="266">
                  <c:v>0</c:v>
                </c:pt>
                <c:pt idx="267">
                  <c:v>0</c:v>
                </c:pt>
                <c:pt idx="268">
                  <c:v>0.2833</c:v>
                </c:pt>
                <c:pt idx="269">
                  <c:v>0</c:v>
                </c:pt>
                <c:pt idx="270">
                  <c:v>0</c:v>
                </c:pt>
                <c:pt idx="271">
                  <c:v>0.48720000000000002</c:v>
                </c:pt>
                <c:pt idx="272">
                  <c:v>0</c:v>
                </c:pt>
                <c:pt idx="273">
                  <c:v>0</c:v>
                </c:pt>
                <c:pt idx="274">
                  <c:v>0</c:v>
                </c:pt>
                <c:pt idx="275">
                  <c:v>0</c:v>
                </c:pt>
                <c:pt idx="276">
                  <c:v>0</c:v>
                </c:pt>
                <c:pt idx="277">
                  <c:v>0</c:v>
                </c:pt>
                <c:pt idx="278">
                  <c:v>0</c:v>
                </c:pt>
                <c:pt idx="279">
                  <c:v>0</c:v>
                </c:pt>
                <c:pt idx="280">
                  <c:v>0</c:v>
                </c:pt>
                <c:pt idx="281">
                  <c:v>0</c:v>
                </c:pt>
                <c:pt idx="282">
                  <c:v>0.32729999999999998</c:v>
                </c:pt>
                <c:pt idx="283">
                  <c:v>0</c:v>
                </c:pt>
                <c:pt idx="284">
                  <c:v>0</c:v>
                </c:pt>
                <c:pt idx="285">
                  <c:v>9.6699999999999994E-2</c:v>
                </c:pt>
                <c:pt idx="286">
                  <c:v>0</c:v>
                </c:pt>
                <c:pt idx="287">
                  <c:v>0</c:v>
                </c:pt>
                <c:pt idx="288">
                  <c:v>0</c:v>
                </c:pt>
                <c:pt idx="289">
                  <c:v>0.46239999999999998</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0.25929999999999997</c:v>
                </c:pt>
                <c:pt idx="307">
                  <c:v>0</c:v>
                </c:pt>
                <c:pt idx="308">
                  <c:v>0</c:v>
                </c:pt>
                <c:pt idx="309">
                  <c:v>0</c:v>
                </c:pt>
                <c:pt idx="310">
                  <c:v>0</c:v>
                </c:pt>
                <c:pt idx="311">
                  <c:v>0</c:v>
                </c:pt>
                <c:pt idx="312">
                  <c:v>0</c:v>
                </c:pt>
                <c:pt idx="313">
                  <c:v>0</c:v>
                </c:pt>
                <c:pt idx="314">
                  <c:v>0</c:v>
                </c:pt>
                <c:pt idx="315">
                  <c:v>0</c:v>
                </c:pt>
                <c:pt idx="316">
                  <c:v>0</c:v>
                </c:pt>
                <c:pt idx="317">
                  <c:v>9.35E-2</c:v>
                </c:pt>
                <c:pt idx="318">
                  <c:v>0</c:v>
                </c:pt>
                <c:pt idx="319">
                  <c:v>0</c:v>
                </c:pt>
                <c:pt idx="320">
                  <c:v>0.128</c:v>
                </c:pt>
                <c:pt idx="321">
                  <c:v>0</c:v>
                </c:pt>
                <c:pt idx="322">
                  <c:v>0</c:v>
                </c:pt>
                <c:pt idx="323">
                  <c:v>0</c:v>
                </c:pt>
                <c:pt idx="324">
                  <c:v>0.40860000000000002</c:v>
                </c:pt>
                <c:pt idx="325">
                  <c:v>0</c:v>
                </c:pt>
                <c:pt idx="326">
                  <c:v>0</c:v>
                </c:pt>
                <c:pt idx="327">
                  <c:v>0.53939999999999999</c:v>
                </c:pt>
                <c:pt idx="328">
                  <c:v>0</c:v>
                </c:pt>
                <c:pt idx="329">
                  <c:v>0</c:v>
                </c:pt>
                <c:pt idx="330">
                  <c:v>0</c:v>
                </c:pt>
                <c:pt idx="331">
                  <c:v>0</c:v>
                </c:pt>
                <c:pt idx="332">
                  <c:v>0</c:v>
                </c:pt>
                <c:pt idx="333">
                  <c:v>0</c:v>
                </c:pt>
                <c:pt idx="334">
                  <c:v>0.161</c:v>
                </c:pt>
                <c:pt idx="335">
                  <c:v>0</c:v>
                </c:pt>
                <c:pt idx="336">
                  <c:v>0</c:v>
                </c:pt>
                <c:pt idx="337">
                  <c:v>0</c:v>
                </c:pt>
                <c:pt idx="338">
                  <c:v>0.33900000000000002</c:v>
                </c:pt>
                <c:pt idx="339">
                  <c:v>0</c:v>
                </c:pt>
                <c:pt idx="340">
                  <c:v>0</c:v>
                </c:pt>
                <c:pt idx="341">
                  <c:v>0.32</c:v>
                </c:pt>
                <c:pt idx="342">
                  <c:v>0</c:v>
                </c:pt>
                <c:pt idx="343">
                  <c:v>0</c:v>
                </c:pt>
                <c:pt idx="344">
                  <c:v>0</c:v>
                </c:pt>
                <c:pt idx="345">
                  <c:v>0.23419999999999999</c:v>
                </c:pt>
              </c:numCache>
            </c:numRef>
          </c:val>
          <c:smooth val="0"/>
          <c:extLst>
            <c:ext xmlns:c16="http://schemas.microsoft.com/office/drawing/2014/chart" uri="{C3380CC4-5D6E-409C-BE32-E72D297353CC}">
              <c16:uniqueId val="{00000001-2A09-4C38-9DF6-761295A565EE}"/>
            </c:ext>
          </c:extLst>
        </c:ser>
        <c:ser>
          <c:idx val="2"/>
          <c:order val="2"/>
          <c:tx>
            <c:strRef>
              <c:f>Sheet1!$D$1</c:f>
              <c:strCache>
                <c:ptCount val="1"/>
                <c:pt idx="0">
                  <c:v>Instagram</c:v>
                </c:pt>
              </c:strCache>
            </c:strRef>
          </c:tx>
          <c:spPr>
            <a:ln w="28575" cap="rnd">
              <a:solidFill>
                <a:schemeClr val="accent3"/>
              </a:solidFill>
              <a:round/>
            </a:ln>
            <a:effectLst/>
          </c:spPr>
          <c:marker>
            <c:symbol val="none"/>
          </c:marker>
          <c:cat>
            <c:strRef>
              <c:f>Sheet1!$A$2:$A$347</c:f>
              <c:strCache>
                <c:ptCount val="346"/>
                <c:pt idx="0">
                  <c:v>01.01.2022</c:v>
                </c:pt>
                <c:pt idx="1">
                  <c:v>02.01.2022</c:v>
                </c:pt>
                <c:pt idx="2">
                  <c:v>03.01.2022</c:v>
                </c:pt>
                <c:pt idx="3">
                  <c:v>04.01.2022</c:v>
                </c:pt>
                <c:pt idx="4">
                  <c:v>05.01.2022</c:v>
                </c:pt>
                <c:pt idx="5">
                  <c:v>06.01.2022</c:v>
                </c:pt>
                <c:pt idx="6">
                  <c:v>07.01.2022</c:v>
                </c:pt>
                <c:pt idx="7">
                  <c:v>08.01.2022</c:v>
                </c:pt>
                <c:pt idx="8">
                  <c:v>09.01.2022</c:v>
                </c:pt>
                <c:pt idx="9">
                  <c:v>10.01.2022</c:v>
                </c:pt>
                <c:pt idx="10">
                  <c:v>11.01.2022</c:v>
                </c:pt>
                <c:pt idx="11">
                  <c:v>12.01.2022</c:v>
                </c:pt>
                <c:pt idx="12">
                  <c:v>13.01.2022</c:v>
                </c:pt>
                <c:pt idx="13">
                  <c:v>14.01.2022</c:v>
                </c:pt>
                <c:pt idx="14">
                  <c:v>15.01.2022</c:v>
                </c:pt>
                <c:pt idx="15">
                  <c:v>16.01.2022</c:v>
                </c:pt>
                <c:pt idx="16">
                  <c:v>17.01.2022</c:v>
                </c:pt>
                <c:pt idx="17">
                  <c:v>18.01.2022</c:v>
                </c:pt>
                <c:pt idx="18">
                  <c:v>19.01.2022</c:v>
                </c:pt>
                <c:pt idx="19">
                  <c:v>20.01.2022</c:v>
                </c:pt>
                <c:pt idx="20">
                  <c:v>21.01.2022</c:v>
                </c:pt>
                <c:pt idx="21">
                  <c:v>22.01.2022</c:v>
                </c:pt>
                <c:pt idx="22">
                  <c:v>23.01.2022</c:v>
                </c:pt>
                <c:pt idx="23">
                  <c:v>24.01.2022</c:v>
                </c:pt>
                <c:pt idx="24">
                  <c:v>25.01.2022</c:v>
                </c:pt>
                <c:pt idx="25">
                  <c:v>26.01.2022</c:v>
                </c:pt>
                <c:pt idx="26">
                  <c:v>27.01.2022</c:v>
                </c:pt>
                <c:pt idx="27">
                  <c:v>28.01.2022</c:v>
                </c:pt>
                <c:pt idx="28">
                  <c:v>29.01.2022</c:v>
                </c:pt>
                <c:pt idx="29">
                  <c:v>30.01.2022</c:v>
                </c:pt>
                <c:pt idx="30">
                  <c:v>31.01.2022</c:v>
                </c:pt>
                <c:pt idx="31">
                  <c:v>01.02.2022</c:v>
                </c:pt>
                <c:pt idx="32">
                  <c:v>02.02.2022</c:v>
                </c:pt>
                <c:pt idx="33">
                  <c:v>03.02.2022</c:v>
                </c:pt>
                <c:pt idx="34">
                  <c:v>04.02.2022</c:v>
                </c:pt>
                <c:pt idx="35">
                  <c:v>05.02.2022</c:v>
                </c:pt>
                <c:pt idx="36">
                  <c:v>06.02.2022</c:v>
                </c:pt>
                <c:pt idx="37">
                  <c:v>07.02.2022</c:v>
                </c:pt>
                <c:pt idx="38">
                  <c:v>08.02.2022</c:v>
                </c:pt>
                <c:pt idx="39">
                  <c:v>09.02.2022</c:v>
                </c:pt>
                <c:pt idx="40">
                  <c:v>10.02.2022</c:v>
                </c:pt>
                <c:pt idx="41">
                  <c:v>11.02.2022</c:v>
                </c:pt>
                <c:pt idx="42">
                  <c:v>12.02.2022</c:v>
                </c:pt>
                <c:pt idx="43">
                  <c:v>13.02.2022</c:v>
                </c:pt>
                <c:pt idx="44">
                  <c:v>14.02.2022</c:v>
                </c:pt>
                <c:pt idx="45">
                  <c:v>15.02.2022</c:v>
                </c:pt>
                <c:pt idx="46">
                  <c:v>16.02.2022</c:v>
                </c:pt>
                <c:pt idx="47">
                  <c:v>17.02.2022</c:v>
                </c:pt>
                <c:pt idx="48">
                  <c:v>18.02.2022</c:v>
                </c:pt>
                <c:pt idx="49">
                  <c:v>19.02.2022</c:v>
                </c:pt>
                <c:pt idx="50">
                  <c:v>20.02.2022</c:v>
                </c:pt>
                <c:pt idx="51">
                  <c:v>21.02.2022</c:v>
                </c:pt>
                <c:pt idx="52">
                  <c:v>22.02.2022</c:v>
                </c:pt>
                <c:pt idx="53">
                  <c:v>23.02.2022</c:v>
                </c:pt>
                <c:pt idx="54">
                  <c:v>24.02.2022</c:v>
                </c:pt>
                <c:pt idx="55">
                  <c:v>25.02.2022</c:v>
                </c:pt>
                <c:pt idx="56">
                  <c:v>26.02.2022</c:v>
                </c:pt>
                <c:pt idx="57">
                  <c:v>27.02.2022</c:v>
                </c:pt>
                <c:pt idx="58">
                  <c:v>28.02.2022</c:v>
                </c:pt>
                <c:pt idx="59">
                  <c:v>01.03.2022</c:v>
                </c:pt>
                <c:pt idx="60">
                  <c:v>02.03.2022</c:v>
                </c:pt>
                <c:pt idx="61">
                  <c:v>03.03.2022</c:v>
                </c:pt>
                <c:pt idx="62">
                  <c:v>04.03.2022</c:v>
                </c:pt>
                <c:pt idx="63">
                  <c:v>05.03.2022</c:v>
                </c:pt>
                <c:pt idx="64">
                  <c:v>06.03.2022</c:v>
                </c:pt>
                <c:pt idx="65">
                  <c:v>07.03.2022</c:v>
                </c:pt>
                <c:pt idx="66">
                  <c:v>08.03.2022</c:v>
                </c:pt>
                <c:pt idx="67">
                  <c:v>09.03.2022</c:v>
                </c:pt>
                <c:pt idx="68">
                  <c:v>10.03.2022</c:v>
                </c:pt>
                <c:pt idx="69">
                  <c:v>11.03.2022</c:v>
                </c:pt>
                <c:pt idx="70">
                  <c:v>12.03.2022</c:v>
                </c:pt>
                <c:pt idx="71">
                  <c:v>13.03.2022</c:v>
                </c:pt>
                <c:pt idx="72">
                  <c:v>14.03.2022</c:v>
                </c:pt>
                <c:pt idx="73">
                  <c:v>15.03.2022</c:v>
                </c:pt>
                <c:pt idx="74">
                  <c:v>16.03.2022</c:v>
                </c:pt>
                <c:pt idx="75">
                  <c:v>17.03.2022</c:v>
                </c:pt>
                <c:pt idx="76">
                  <c:v>18.03.2022</c:v>
                </c:pt>
                <c:pt idx="77">
                  <c:v>19.03.2022</c:v>
                </c:pt>
                <c:pt idx="78">
                  <c:v>20.03.2022</c:v>
                </c:pt>
                <c:pt idx="79">
                  <c:v>21.03.2022</c:v>
                </c:pt>
                <c:pt idx="80">
                  <c:v>22.03.2022</c:v>
                </c:pt>
                <c:pt idx="81">
                  <c:v>23.03.2022</c:v>
                </c:pt>
                <c:pt idx="82">
                  <c:v>24.03.2022</c:v>
                </c:pt>
                <c:pt idx="83">
                  <c:v>25.03.2022</c:v>
                </c:pt>
                <c:pt idx="84">
                  <c:v>26.03.2022</c:v>
                </c:pt>
                <c:pt idx="85">
                  <c:v>27.03.2022</c:v>
                </c:pt>
                <c:pt idx="86">
                  <c:v>28.03.2022</c:v>
                </c:pt>
                <c:pt idx="87">
                  <c:v>29.03.2022</c:v>
                </c:pt>
                <c:pt idx="88">
                  <c:v>30.03.2022</c:v>
                </c:pt>
                <c:pt idx="89">
                  <c:v>31.03.2022</c:v>
                </c:pt>
                <c:pt idx="90">
                  <c:v>01.04.2022</c:v>
                </c:pt>
                <c:pt idx="91">
                  <c:v>02.04.2022</c:v>
                </c:pt>
                <c:pt idx="92">
                  <c:v>03.04.2022</c:v>
                </c:pt>
                <c:pt idx="93">
                  <c:v>04.04.2022</c:v>
                </c:pt>
                <c:pt idx="94">
                  <c:v>05.04.2022</c:v>
                </c:pt>
                <c:pt idx="95">
                  <c:v>06.04.2022</c:v>
                </c:pt>
                <c:pt idx="96">
                  <c:v>07.04.2022</c:v>
                </c:pt>
                <c:pt idx="97">
                  <c:v>08.04.2022</c:v>
                </c:pt>
                <c:pt idx="98">
                  <c:v>09.04.2022</c:v>
                </c:pt>
                <c:pt idx="99">
                  <c:v>10.04.2022</c:v>
                </c:pt>
                <c:pt idx="100">
                  <c:v>11.04.2022</c:v>
                </c:pt>
                <c:pt idx="101">
                  <c:v>12.04.2022</c:v>
                </c:pt>
                <c:pt idx="102">
                  <c:v>13.04.2022</c:v>
                </c:pt>
                <c:pt idx="103">
                  <c:v>14.04.2022</c:v>
                </c:pt>
                <c:pt idx="104">
                  <c:v>15.04.2022</c:v>
                </c:pt>
                <c:pt idx="105">
                  <c:v>16.04.2022</c:v>
                </c:pt>
                <c:pt idx="106">
                  <c:v>17.04.2022</c:v>
                </c:pt>
                <c:pt idx="107">
                  <c:v>18.04.2022</c:v>
                </c:pt>
                <c:pt idx="108">
                  <c:v>19.04.2022</c:v>
                </c:pt>
                <c:pt idx="109">
                  <c:v>20.04.2022</c:v>
                </c:pt>
                <c:pt idx="110">
                  <c:v>21.04.2022</c:v>
                </c:pt>
                <c:pt idx="111">
                  <c:v>22.04.2022</c:v>
                </c:pt>
                <c:pt idx="112">
                  <c:v>23.04.2022</c:v>
                </c:pt>
                <c:pt idx="113">
                  <c:v>24.04.2022</c:v>
                </c:pt>
                <c:pt idx="114">
                  <c:v>25.04.2022</c:v>
                </c:pt>
                <c:pt idx="115">
                  <c:v>26.04.2022</c:v>
                </c:pt>
                <c:pt idx="116">
                  <c:v>27.04.2022</c:v>
                </c:pt>
                <c:pt idx="117">
                  <c:v>28.04.2022</c:v>
                </c:pt>
                <c:pt idx="118">
                  <c:v>29.04.2022</c:v>
                </c:pt>
                <c:pt idx="119">
                  <c:v>30.04.2022</c:v>
                </c:pt>
                <c:pt idx="120">
                  <c:v>01.05.2022</c:v>
                </c:pt>
                <c:pt idx="121">
                  <c:v>02.05.2022</c:v>
                </c:pt>
                <c:pt idx="122">
                  <c:v>03.05.2022</c:v>
                </c:pt>
                <c:pt idx="123">
                  <c:v>04.05.2022</c:v>
                </c:pt>
                <c:pt idx="124">
                  <c:v>05.05.2022</c:v>
                </c:pt>
                <c:pt idx="125">
                  <c:v>06.05.2022</c:v>
                </c:pt>
                <c:pt idx="126">
                  <c:v>07.05.2022</c:v>
                </c:pt>
                <c:pt idx="127">
                  <c:v>08.05.2022</c:v>
                </c:pt>
                <c:pt idx="128">
                  <c:v>09.05.2022</c:v>
                </c:pt>
                <c:pt idx="129">
                  <c:v>10.05.2022</c:v>
                </c:pt>
                <c:pt idx="130">
                  <c:v>11.05.2022</c:v>
                </c:pt>
                <c:pt idx="131">
                  <c:v>12.05.2022</c:v>
                </c:pt>
                <c:pt idx="132">
                  <c:v>13.05.2022</c:v>
                </c:pt>
                <c:pt idx="133">
                  <c:v>14.05.2022</c:v>
                </c:pt>
                <c:pt idx="134">
                  <c:v>15.05.2022</c:v>
                </c:pt>
                <c:pt idx="135">
                  <c:v>16.05.2022</c:v>
                </c:pt>
                <c:pt idx="136">
                  <c:v>17.05.2022</c:v>
                </c:pt>
                <c:pt idx="137">
                  <c:v>18.05.2022</c:v>
                </c:pt>
                <c:pt idx="138">
                  <c:v>19.05.2022</c:v>
                </c:pt>
                <c:pt idx="139">
                  <c:v>20.05.2022</c:v>
                </c:pt>
                <c:pt idx="140">
                  <c:v>21.05.2022</c:v>
                </c:pt>
                <c:pt idx="141">
                  <c:v>22.05.2022</c:v>
                </c:pt>
                <c:pt idx="142">
                  <c:v>23.05.2022</c:v>
                </c:pt>
                <c:pt idx="143">
                  <c:v>24.05.2022</c:v>
                </c:pt>
                <c:pt idx="144">
                  <c:v>25.05.2022</c:v>
                </c:pt>
                <c:pt idx="145">
                  <c:v>26.05.2022</c:v>
                </c:pt>
                <c:pt idx="146">
                  <c:v>27.05.2022</c:v>
                </c:pt>
                <c:pt idx="147">
                  <c:v>28.05.2022</c:v>
                </c:pt>
                <c:pt idx="148">
                  <c:v>29.05.2022</c:v>
                </c:pt>
                <c:pt idx="149">
                  <c:v>30.05.2022</c:v>
                </c:pt>
                <c:pt idx="150">
                  <c:v>31.05.2022</c:v>
                </c:pt>
                <c:pt idx="151">
                  <c:v>01.06.2022</c:v>
                </c:pt>
                <c:pt idx="152">
                  <c:v>02.06.2022</c:v>
                </c:pt>
                <c:pt idx="153">
                  <c:v>03.06.2022</c:v>
                </c:pt>
                <c:pt idx="154">
                  <c:v>04.06.2022</c:v>
                </c:pt>
                <c:pt idx="155">
                  <c:v>05.06.2022</c:v>
                </c:pt>
                <c:pt idx="156">
                  <c:v>06.06.2022</c:v>
                </c:pt>
                <c:pt idx="157">
                  <c:v>07.06.2022</c:v>
                </c:pt>
                <c:pt idx="158">
                  <c:v>08.06.2022</c:v>
                </c:pt>
                <c:pt idx="159">
                  <c:v>09.06.2022</c:v>
                </c:pt>
                <c:pt idx="160">
                  <c:v>10.06.2022</c:v>
                </c:pt>
                <c:pt idx="161">
                  <c:v>11.06.2022</c:v>
                </c:pt>
                <c:pt idx="162">
                  <c:v>12.06.2022</c:v>
                </c:pt>
                <c:pt idx="163">
                  <c:v>13.06.2022</c:v>
                </c:pt>
                <c:pt idx="164">
                  <c:v>14.06.2022</c:v>
                </c:pt>
                <c:pt idx="165">
                  <c:v>15.06.2022</c:v>
                </c:pt>
                <c:pt idx="166">
                  <c:v>16.06.2022</c:v>
                </c:pt>
                <c:pt idx="167">
                  <c:v>17.06.2022</c:v>
                </c:pt>
                <c:pt idx="168">
                  <c:v>18.06.2022</c:v>
                </c:pt>
                <c:pt idx="169">
                  <c:v>19.06.2022</c:v>
                </c:pt>
                <c:pt idx="170">
                  <c:v>20.06.2022</c:v>
                </c:pt>
                <c:pt idx="171">
                  <c:v>21.06.2022</c:v>
                </c:pt>
                <c:pt idx="172">
                  <c:v>22.06.2022</c:v>
                </c:pt>
                <c:pt idx="173">
                  <c:v>23.06.2022</c:v>
                </c:pt>
                <c:pt idx="174">
                  <c:v>24.06.2022</c:v>
                </c:pt>
                <c:pt idx="175">
                  <c:v>25.06.2022</c:v>
                </c:pt>
                <c:pt idx="176">
                  <c:v>26.06.2022</c:v>
                </c:pt>
                <c:pt idx="177">
                  <c:v>27.06.2022</c:v>
                </c:pt>
                <c:pt idx="178">
                  <c:v>28.06.2022</c:v>
                </c:pt>
                <c:pt idx="179">
                  <c:v>29.06.2022</c:v>
                </c:pt>
                <c:pt idx="180">
                  <c:v>30.06.2022</c:v>
                </c:pt>
                <c:pt idx="181">
                  <c:v>01.07.2022</c:v>
                </c:pt>
                <c:pt idx="182">
                  <c:v>02.07.2022</c:v>
                </c:pt>
                <c:pt idx="183">
                  <c:v>03.07.2022</c:v>
                </c:pt>
                <c:pt idx="184">
                  <c:v>04.07.2022</c:v>
                </c:pt>
                <c:pt idx="185">
                  <c:v>05.07.2022</c:v>
                </c:pt>
                <c:pt idx="186">
                  <c:v>06.07.2022</c:v>
                </c:pt>
                <c:pt idx="187">
                  <c:v>07.07.2022</c:v>
                </c:pt>
                <c:pt idx="188">
                  <c:v>08.07.2022</c:v>
                </c:pt>
                <c:pt idx="189">
                  <c:v>09.07.2022</c:v>
                </c:pt>
                <c:pt idx="190">
                  <c:v>10.07.2022</c:v>
                </c:pt>
                <c:pt idx="191">
                  <c:v>11.07.2022</c:v>
                </c:pt>
                <c:pt idx="192">
                  <c:v>12.07.2022</c:v>
                </c:pt>
                <c:pt idx="193">
                  <c:v>13.07.2022</c:v>
                </c:pt>
                <c:pt idx="194">
                  <c:v>14.07.2022</c:v>
                </c:pt>
                <c:pt idx="195">
                  <c:v>15.07.2022</c:v>
                </c:pt>
                <c:pt idx="196">
                  <c:v>16.07.2022</c:v>
                </c:pt>
                <c:pt idx="197">
                  <c:v>17.07.2022</c:v>
                </c:pt>
                <c:pt idx="198">
                  <c:v>18.07.2022</c:v>
                </c:pt>
                <c:pt idx="199">
                  <c:v>19.07.2022</c:v>
                </c:pt>
                <c:pt idx="200">
                  <c:v>20.07.2022</c:v>
                </c:pt>
                <c:pt idx="201">
                  <c:v>21.07.2022</c:v>
                </c:pt>
                <c:pt idx="202">
                  <c:v>22.07.2022</c:v>
                </c:pt>
                <c:pt idx="203">
                  <c:v>23.07.2022</c:v>
                </c:pt>
                <c:pt idx="204">
                  <c:v>24.07.2022</c:v>
                </c:pt>
                <c:pt idx="205">
                  <c:v>25.07.2022</c:v>
                </c:pt>
                <c:pt idx="206">
                  <c:v>26.07.2022</c:v>
                </c:pt>
                <c:pt idx="207">
                  <c:v>27.07.2022</c:v>
                </c:pt>
                <c:pt idx="208">
                  <c:v>28.07.2022</c:v>
                </c:pt>
                <c:pt idx="209">
                  <c:v>29.07.2022</c:v>
                </c:pt>
                <c:pt idx="210">
                  <c:v>30.07.2022</c:v>
                </c:pt>
                <c:pt idx="211">
                  <c:v>31.07.2022</c:v>
                </c:pt>
                <c:pt idx="212">
                  <c:v>01.08.2022</c:v>
                </c:pt>
                <c:pt idx="213">
                  <c:v>02.08.2022</c:v>
                </c:pt>
                <c:pt idx="214">
                  <c:v>03.08.2022</c:v>
                </c:pt>
                <c:pt idx="215">
                  <c:v>04.08.2022</c:v>
                </c:pt>
                <c:pt idx="216">
                  <c:v>05.08.2022</c:v>
                </c:pt>
                <c:pt idx="217">
                  <c:v>06.08.2022</c:v>
                </c:pt>
                <c:pt idx="218">
                  <c:v>07.08.2022</c:v>
                </c:pt>
                <c:pt idx="219">
                  <c:v>08.08.2022</c:v>
                </c:pt>
                <c:pt idx="220">
                  <c:v>09.08.2022</c:v>
                </c:pt>
                <c:pt idx="221">
                  <c:v>10.08.2022</c:v>
                </c:pt>
                <c:pt idx="222">
                  <c:v>11.08.2022</c:v>
                </c:pt>
                <c:pt idx="223">
                  <c:v>12.08.2022</c:v>
                </c:pt>
                <c:pt idx="224">
                  <c:v>13.08.2022</c:v>
                </c:pt>
                <c:pt idx="225">
                  <c:v>14.08.2022</c:v>
                </c:pt>
                <c:pt idx="226">
                  <c:v>15.08.2022</c:v>
                </c:pt>
                <c:pt idx="227">
                  <c:v>16.08.2022</c:v>
                </c:pt>
                <c:pt idx="228">
                  <c:v>17.08.2022</c:v>
                </c:pt>
                <c:pt idx="229">
                  <c:v>18.08.2022</c:v>
                </c:pt>
                <c:pt idx="230">
                  <c:v>19.08.2022</c:v>
                </c:pt>
                <c:pt idx="231">
                  <c:v>20.08.2022</c:v>
                </c:pt>
                <c:pt idx="232">
                  <c:v>21.08.2022</c:v>
                </c:pt>
                <c:pt idx="233">
                  <c:v>22.08.2022</c:v>
                </c:pt>
                <c:pt idx="234">
                  <c:v>23.08.2022</c:v>
                </c:pt>
                <c:pt idx="235">
                  <c:v>24.08.2022</c:v>
                </c:pt>
                <c:pt idx="236">
                  <c:v>25.08.2022</c:v>
                </c:pt>
                <c:pt idx="237">
                  <c:v>26.08.2022</c:v>
                </c:pt>
                <c:pt idx="238">
                  <c:v>27.08.2022</c:v>
                </c:pt>
                <c:pt idx="239">
                  <c:v>28.08.2022</c:v>
                </c:pt>
                <c:pt idx="240">
                  <c:v>29.08.2022</c:v>
                </c:pt>
                <c:pt idx="241">
                  <c:v>30.08.2022</c:v>
                </c:pt>
                <c:pt idx="242">
                  <c:v>31.08.2022</c:v>
                </c:pt>
                <c:pt idx="243">
                  <c:v>01.09.2022</c:v>
                </c:pt>
                <c:pt idx="244">
                  <c:v>02.09.2022</c:v>
                </c:pt>
                <c:pt idx="245">
                  <c:v>03.09.2022</c:v>
                </c:pt>
                <c:pt idx="246">
                  <c:v>04.09.2022</c:v>
                </c:pt>
                <c:pt idx="247">
                  <c:v>05.09.2022</c:v>
                </c:pt>
                <c:pt idx="248">
                  <c:v>06.09.2022</c:v>
                </c:pt>
                <c:pt idx="249">
                  <c:v>07.09.2022</c:v>
                </c:pt>
                <c:pt idx="250">
                  <c:v>08.09.2022</c:v>
                </c:pt>
                <c:pt idx="251">
                  <c:v>09.09.2022</c:v>
                </c:pt>
                <c:pt idx="252">
                  <c:v>10.09.2022</c:v>
                </c:pt>
                <c:pt idx="253">
                  <c:v>11.09.2022</c:v>
                </c:pt>
                <c:pt idx="254">
                  <c:v>12.09.2022</c:v>
                </c:pt>
                <c:pt idx="255">
                  <c:v>13.09.2022</c:v>
                </c:pt>
                <c:pt idx="256">
                  <c:v>14.09.2022</c:v>
                </c:pt>
                <c:pt idx="257">
                  <c:v>15.09.2022</c:v>
                </c:pt>
                <c:pt idx="258">
                  <c:v>16.09.2022</c:v>
                </c:pt>
                <c:pt idx="259">
                  <c:v>17.09.2022</c:v>
                </c:pt>
                <c:pt idx="260">
                  <c:v>18.09.2022</c:v>
                </c:pt>
                <c:pt idx="261">
                  <c:v>19.09.2022</c:v>
                </c:pt>
                <c:pt idx="262">
                  <c:v>20.09.2022</c:v>
                </c:pt>
                <c:pt idx="263">
                  <c:v>21.09.2022</c:v>
                </c:pt>
                <c:pt idx="264">
                  <c:v>22.09.2022</c:v>
                </c:pt>
                <c:pt idx="265">
                  <c:v>23.09.2022</c:v>
                </c:pt>
                <c:pt idx="266">
                  <c:v>24.09.2022</c:v>
                </c:pt>
                <c:pt idx="267">
                  <c:v>25.09.2022</c:v>
                </c:pt>
                <c:pt idx="268">
                  <c:v>26.09.2022</c:v>
                </c:pt>
                <c:pt idx="269">
                  <c:v>27.09.2022</c:v>
                </c:pt>
                <c:pt idx="270">
                  <c:v>28.09.2022</c:v>
                </c:pt>
                <c:pt idx="271">
                  <c:v>29.09.2022</c:v>
                </c:pt>
                <c:pt idx="272">
                  <c:v>30.09.2022</c:v>
                </c:pt>
                <c:pt idx="273">
                  <c:v>01.10.2022</c:v>
                </c:pt>
                <c:pt idx="274">
                  <c:v>02.10.2022</c:v>
                </c:pt>
                <c:pt idx="275">
                  <c:v>03.10.2022</c:v>
                </c:pt>
                <c:pt idx="276">
                  <c:v>04.10.2022</c:v>
                </c:pt>
                <c:pt idx="277">
                  <c:v>05.10.2022</c:v>
                </c:pt>
                <c:pt idx="278">
                  <c:v>06.10.2022</c:v>
                </c:pt>
                <c:pt idx="279">
                  <c:v>07.10.2022</c:v>
                </c:pt>
                <c:pt idx="280">
                  <c:v>08.10.2022</c:v>
                </c:pt>
                <c:pt idx="281">
                  <c:v>09.10.2022</c:v>
                </c:pt>
                <c:pt idx="282">
                  <c:v>10.10.2022</c:v>
                </c:pt>
                <c:pt idx="283">
                  <c:v>11.10.2022</c:v>
                </c:pt>
                <c:pt idx="284">
                  <c:v>12.10.2022</c:v>
                </c:pt>
                <c:pt idx="285">
                  <c:v>13.10.2022</c:v>
                </c:pt>
                <c:pt idx="286">
                  <c:v>14.10.2022</c:v>
                </c:pt>
                <c:pt idx="287">
                  <c:v>15.10.2022</c:v>
                </c:pt>
                <c:pt idx="288">
                  <c:v>16.10.2022</c:v>
                </c:pt>
                <c:pt idx="289">
                  <c:v>17.10.2022</c:v>
                </c:pt>
                <c:pt idx="290">
                  <c:v>18.10.2022</c:v>
                </c:pt>
                <c:pt idx="291">
                  <c:v>19.10.2022</c:v>
                </c:pt>
                <c:pt idx="292">
                  <c:v>20.10.2022</c:v>
                </c:pt>
                <c:pt idx="293">
                  <c:v>21.10.2022</c:v>
                </c:pt>
                <c:pt idx="294">
                  <c:v>22.10.2022</c:v>
                </c:pt>
                <c:pt idx="295">
                  <c:v>23.10.2022</c:v>
                </c:pt>
                <c:pt idx="296">
                  <c:v>24.10.2022</c:v>
                </c:pt>
                <c:pt idx="297">
                  <c:v>25.10.2022</c:v>
                </c:pt>
                <c:pt idx="298">
                  <c:v>26.10.2022</c:v>
                </c:pt>
                <c:pt idx="299">
                  <c:v>27.10.2022</c:v>
                </c:pt>
                <c:pt idx="300">
                  <c:v>28.10.2022</c:v>
                </c:pt>
                <c:pt idx="301">
                  <c:v>29.10.2022</c:v>
                </c:pt>
                <c:pt idx="302">
                  <c:v>30.10.2022</c:v>
                </c:pt>
                <c:pt idx="303">
                  <c:v>31.10.2022</c:v>
                </c:pt>
                <c:pt idx="304">
                  <c:v>01.11.2022</c:v>
                </c:pt>
                <c:pt idx="305">
                  <c:v>02.11.2022</c:v>
                </c:pt>
                <c:pt idx="306">
                  <c:v>03.11.2022</c:v>
                </c:pt>
                <c:pt idx="307">
                  <c:v>04.11.2022</c:v>
                </c:pt>
                <c:pt idx="308">
                  <c:v>05.11.2022</c:v>
                </c:pt>
                <c:pt idx="309">
                  <c:v>06.11.2022</c:v>
                </c:pt>
                <c:pt idx="310">
                  <c:v>07.11.2022</c:v>
                </c:pt>
                <c:pt idx="311">
                  <c:v>08.11.2022</c:v>
                </c:pt>
                <c:pt idx="312">
                  <c:v>09.11.2022</c:v>
                </c:pt>
                <c:pt idx="313">
                  <c:v>10.11.2022</c:v>
                </c:pt>
                <c:pt idx="314">
                  <c:v>11.11.2022</c:v>
                </c:pt>
                <c:pt idx="315">
                  <c:v>12.11.2022</c:v>
                </c:pt>
                <c:pt idx="316">
                  <c:v>13.11.2022</c:v>
                </c:pt>
                <c:pt idx="317">
                  <c:v>14.11.2022</c:v>
                </c:pt>
                <c:pt idx="318">
                  <c:v>15.11.2022</c:v>
                </c:pt>
                <c:pt idx="319">
                  <c:v>16.11.2022</c:v>
                </c:pt>
                <c:pt idx="320">
                  <c:v>17.11.2022</c:v>
                </c:pt>
                <c:pt idx="321">
                  <c:v>18.11.2022</c:v>
                </c:pt>
                <c:pt idx="322">
                  <c:v>19.11.2022</c:v>
                </c:pt>
                <c:pt idx="323">
                  <c:v>20.11.2022</c:v>
                </c:pt>
                <c:pt idx="324">
                  <c:v>21.11.2022</c:v>
                </c:pt>
                <c:pt idx="325">
                  <c:v>22.11.2022</c:v>
                </c:pt>
                <c:pt idx="326">
                  <c:v>23.11.2022</c:v>
                </c:pt>
                <c:pt idx="327">
                  <c:v>24.11.2022</c:v>
                </c:pt>
                <c:pt idx="328">
                  <c:v>25.11.2022</c:v>
                </c:pt>
                <c:pt idx="329">
                  <c:v>26.11.2022</c:v>
                </c:pt>
                <c:pt idx="330">
                  <c:v>27.11.2022</c:v>
                </c:pt>
                <c:pt idx="331">
                  <c:v>28.11.2022</c:v>
                </c:pt>
                <c:pt idx="332">
                  <c:v>29.11.2022</c:v>
                </c:pt>
                <c:pt idx="333">
                  <c:v>30.11.2022</c:v>
                </c:pt>
                <c:pt idx="334">
                  <c:v>01.12.2022</c:v>
                </c:pt>
                <c:pt idx="335">
                  <c:v>02.12.2022</c:v>
                </c:pt>
                <c:pt idx="336">
                  <c:v>03.12.2022</c:v>
                </c:pt>
                <c:pt idx="337">
                  <c:v>04.12.2022</c:v>
                </c:pt>
                <c:pt idx="338">
                  <c:v>05.12.2022</c:v>
                </c:pt>
                <c:pt idx="339">
                  <c:v>06.12.2022</c:v>
                </c:pt>
                <c:pt idx="340">
                  <c:v>07.12.2022</c:v>
                </c:pt>
                <c:pt idx="341">
                  <c:v>08.12.2022</c:v>
                </c:pt>
                <c:pt idx="342">
                  <c:v>09.12.2022</c:v>
                </c:pt>
                <c:pt idx="343">
                  <c:v>10.12.2022</c:v>
                </c:pt>
                <c:pt idx="344">
                  <c:v>11.12.2022</c:v>
                </c:pt>
                <c:pt idx="345">
                  <c:v>12.12.2022</c:v>
                </c:pt>
              </c:strCache>
            </c:strRef>
          </c:cat>
          <c:val>
            <c:numRef>
              <c:f>Sheet1!$D$2:$D$347</c:f>
              <c:numCache>
                <c:formatCode>General</c:formatCode>
                <c:ptCount val="346"/>
                <c:pt idx="0">
                  <c:v>0</c:v>
                </c:pt>
                <c:pt idx="1">
                  <c:v>0</c:v>
                </c:pt>
                <c:pt idx="2">
                  <c:v>0</c:v>
                </c:pt>
                <c:pt idx="3">
                  <c:v>0</c:v>
                </c:pt>
                <c:pt idx="4">
                  <c:v>2.7527347036903498</c:v>
                </c:pt>
                <c:pt idx="5">
                  <c:v>0</c:v>
                </c:pt>
                <c:pt idx="6">
                  <c:v>0</c:v>
                </c:pt>
                <c:pt idx="7">
                  <c:v>0</c:v>
                </c:pt>
                <c:pt idx="8">
                  <c:v>0</c:v>
                </c:pt>
                <c:pt idx="9">
                  <c:v>2.0840224942110499</c:v>
                </c:pt>
                <c:pt idx="10">
                  <c:v>0</c:v>
                </c:pt>
                <c:pt idx="11">
                  <c:v>1.49558123725357</c:v>
                </c:pt>
                <c:pt idx="12">
                  <c:v>1.29198966408269</c:v>
                </c:pt>
                <c:pt idx="13">
                  <c:v>2.7089783281733699</c:v>
                </c:pt>
                <c:pt idx="14">
                  <c:v>0</c:v>
                </c:pt>
                <c:pt idx="15">
                  <c:v>0</c:v>
                </c:pt>
                <c:pt idx="16">
                  <c:v>1.7134572294714601</c:v>
                </c:pt>
                <c:pt idx="17">
                  <c:v>1.55688622754491</c:v>
                </c:pt>
                <c:pt idx="18">
                  <c:v>2.8169014084507</c:v>
                </c:pt>
                <c:pt idx="19">
                  <c:v>1.2626262626262601</c:v>
                </c:pt>
                <c:pt idx="20">
                  <c:v>1.26483447845097</c:v>
                </c:pt>
                <c:pt idx="21">
                  <c:v>0</c:v>
                </c:pt>
                <c:pt idx="22">
                  <c:v>0</c:v>
                </c:pt>
                <c:pt idx="23">
                  <c:v>2.0138733497426702</c:v>
                </c:pt>
                <c:pt idx="24">
                  <c:v>0</c:v>
                </c:pt>
                <c:pt idx="25">
                  <c:v>3.2673012606123</c:v>
                </c:pt>
                <c:pt idx="26">
                  <c:v>1.3698630136986301</c:v>
                </c:pt>
                <c:pt idx="27">
                  <c:v>1.5405682985278999</c:v>
                </c:pt>
                <c:pt idx="28">
                  <c:v>0</c:v>
                </c:pt>
                <c:pt idx="29">
                  <c:v>0</c:v>
                </c:pt>
                <c:pt idx="30">
                  <c:v>0</c:v>
                </c:pt>
                <c:pt idx="31">
                  <c:v>0</c:v>
                </c:pt>
                <c:pt idx="32">
                  <c:v>0</c:v>
                </c:pt>
                <c:pt idx="33">
                  <c:v>2.0351709148389601</c:v>
                </c:pt>
                <c:pt idx="34">
                  <c:v>3.1597953656334599</c:v>
                </c:pt>
                <c:pt idx="35">
                  <c:v>0</c:v>
                </c:pt>
                <c:pt idx="36">
                  <c:v>0</c:v>
                </c:pt>
                <c:pt idx="37">
                  <c:v>1.8277912354107</c:v>
                </c:pt>
                <c:pt idx="38">
                  <c:v>0</c:v>
                </c:pt>
                <c:pt idx="39">
                  <c:v>1.58924205378973</c:v>
                </c:pt>
                <c:pt idx="40">
                  <c:v>0.88928412627834597</c:v>
                </c:pt>
                <c:pt idx="41">
                  <c:v>2.2648083623693398</c:v>
                </c:pt>
                <c:pt idx="42">
                  <c:v>0</c:v>
                </c:pt>
                <c:pt idx="43">
                  <c:v>0</c:v>
                </c:pt>
                <c:pt idx="44">
                  <c:v>2.14998720245713</c:v>
                </c:pt>
                <c:pt idx="45">
                  <c:v>0</c:v>
                </c:pt>
                <c:pt idx="46">
                  <c:v>2.5494672754946701</c:v>
                </c:pt>
                <c:pt idx="47">
                  <c:v>0.709699222710375</c:v>
                </c:pt>
                <c:pt idx="48">
                  <c:v>1.30039011703511</c:v>
                </c:pt>
                <c:pt idx="49">
                  <c:v>0</c:v>
                </c:pt>
                <c:pt idx="50">
                  <c:v>0</c:v>
                </c:pt>
                <c:pt idx="51">
                  <c:v>0</c:v>
                </c:pt>
                <c:pt idx="52">
                  <c:v>2.93757649938801</c:v>
                </c:pt>
                <c:pt idx="53">
                  <c:v>2.3692307692307701</c:v>
                </c:pt>
                <c:pt idx="54">
                  <c:v>2.0253164556962</c:v>
                </c:pt>
                <c:pt idx="55">
                  <c:v>2.0653084007814702</c:v>
                </c:pt>
                <c:pt idx="56">
                  <c:v>0</c:v>
                </c:pt>
                <c:pt idx="57">
                  <c:v>0</c:v>
                </c:pt>
                <c:pt idx="58">
                  <c:v>2.2932386447699402</c:v>
                </c:pt>
                <c:pt idx="59">
                  <c:v>0</c:v>
                </c:pt>
                <c:pt idx="60">
                  <c:v>0</c:v>
                </c:pt>
                <c:pt idx="61">
                  <c:v>1.03958416633347</c:v>
                </c:pt>
                <c:pt idx="62">
                  <c:v>1.57407407407407</c:v>
                </c:pt>
                <c:pt idx="63">
                  <c:v>0</c:v>
                </c:pt>
                <c:pt idx="64">
                  <c:v>0</c:v>
                </c:pt>
                <c:pt idx="65">
                  <c:v>2.4399542508578</c:v>
                </c:pt>
                <c:pt idx="66">
                  <c:v>2.4296367572768802</c:v>
                </c:pt>
                <c:pt idx="67">
                  <c:v>2.1486643437863</c:v>
                </c:pt>
                <c:pt idx="68">
                  <c:v>0.95961615353858498</c:v>
                </c:pt>
                <c:pt idx="69">
                  <c:v>0</c:v>
                </c:pt>
                <c:pt idx="70">
                  <c:v>0</c:v>
                </c:pt>
                <c:pt idx="71">
                  <c:v>0</c:v>
                </c:pt>
                <c:pt idx="72">
                  <c:v>1.47857573928787</c:v>
                </c:pt>
                <c:pt idx="73">
                  <c:v>0</c:v>
                </c:pt>
                <c:pt idx="74">
                  <c:v>3.2007179180376899</c:v>
                </c:pt>
                <c:pt idx="75">
                  <c:v>0.75250836120401299</c:v>
                </c:pt>
                <c:pt idx="76">
                  <c:v>2.3320496362858401</c:v>
                </c:pt>
                <c:pt idx="77">
                  <c:v>0</c:v>
                </c:pt>
                <c:pt idx="78">
                  <c:v>0</c:v>
                </c:pt>
                <c:pt idx="79">
                  <c:v>0</c:v>
                </c:pt>
                <c:pt idx="80">
                  <c:v>0</c:v>
                </c:pt>
                <c:pt idx="81">
                  <c:v>2.3845327604726099</c:v>
                </c:pt>
                <c:pt idx="82">
                  <c:v>0.90546903295907299</c:v>
                </c:pt>
                <c:pt idx="83">
                  <c:v>1.7080244924266801</c:v>
                </c:pt>
                <c:pt idx="84">
                  <c:v>0</c:v>
                </c:pt>
                <c:pt idx="85">
                  <c:v>0</c:v>
                </c:pt>
                <c:pt idx="86">
                  <c:v>0</c:v>
                </c:pt>
                <c:pt idx="87">
                  <c:v>0</c:v>
                </c:pt>
                <c:pt idx="88">
                  <c:v>0</c:v>
                </c:pt>
                <c:pt idx="89">
                  <c:v>2.1757801316919601</c:v>
                </c:pt>
                <c:pt idx="90">
                  <c:v>2.2836843440751098</c:v>
                </c:pt>
                <c:pt idx="91">
                  <c:v>0</c:v>
                </c:pt>
                <c:pt idx="92">
                  <c:v>0</c:v>
                </c:pt>
                <c:pt idx="93">
                  <c:v>1.5643802647412799</c:v>
                </c:pt>
                <c:pt idx="94">
                  <c:v>1.60276555625393</c:v>
                </c:pt>
                <c:pt idx="95">
                  <c:v>2.6646037476362401</c:v>
                </c:pt>
                <c:pt idx="96">
                  <c:v>0</c:v>
                </c:pt>
                <c:pt idx="97">
                  <c:v>0</c:v>
                </c:pt>
                <c:pt idx="98">
                  <c:v>0</c:v>
                </c:pt>
                <c:pt idx="99">
                  <c:v>0</c:v>
                </c:pt>
                <c:pt idx="100">
                  <c:v>2.8667276608722201</c:v>
                </c:pt>
                <c:pt idx="101">
                  <c:v>1.1577051710830999</c:v>
                </c:pt>
                <c:pt idx="102">
                  <c:v>3.6423067943030598</c:v>
                </c:pt>
                <c:pt idx="103">
                  <c:v>1.0138560324433901</c:v>
                </c:pt>
                <c:pt idx="104">
                  <c:v>0</c:v>
                </c:pt>
                <c:pt idx="105">
                  <c:v>0</c:v>
                </c:pt>
                <c:pt idx="106">
                  <c:v>0</c:v>
                </c:pt>
                <c:pt idx="107">
                  <c:v>0</c:v>
                </c:pt>
                <c:pt idx="108">
                  <c:v>1.76356589147287</c:v>
                </c:pt>
                <c:pt idx="109">
                  <c:v>3.14407249861291</c:v>
                </c:pt>
                <c:pt idx="110">
                  <c:v>0</c:v>
                </c:pt>
                <c:pt idx="111">
                  <c:v>0</c:v>
                </c:pt>
                <c:pt idx="112">
                  <c:v>0</c:v>
                </c:pt>
                <c:pt idx="113">
                  <c:v>0</c:v>
                </c:pt>
                <c:pt idx="114">
                  <c:v>1.6769638128861399</c:v>
                </c:pt>
                <c:pt idx="115">
                  <c:v>0</c:v>
                </c:pt>
                <c:pt idx="116">
                  <c:v>0</c:v>
                </c:pt>
                <c:pt idx="117">
                  <c:v>1.20053357047577</c:v>
                </c:pt>
                <c:pt idx="118">
                  <c:v>2.3226457965160301</c:v>
                </c:pt>
                <c:pt idx="119">
                  <c:v>0</c:v>
                </c:pt>
                <c:pt idx="120">
                  <c:v>0</c:v>
                </c:pt>
                <c:pt idx="121">
                  <c:v>1.90034762456547</c:v>
                </c:pt>
                <c:pt idx="122">
                  <c:v>0</c:v>
                </c:pt>
                <c:pt idx="123">
                  <c:v>1.79913459348668</c:v>
                </c:pt>
                <c:pt idx="124">
                  <c:v>11.584302325581399</c:v>
                </c:pt>
                <c:pt idx="125">
                  <c:v>1.67315175097276</c:v>
                </c:pt>
                <c:pt idx="126">
                  <c:v>0</c:v>
                </c:pt>
                <c:pt idx="127">
                  <c:v>0</c:v>
                </c:pt>
                <c:pt idx="128">
                  <c:v>2.3998188815938399</c:v>
                </c:pt>
                <c:pt idx="129">
                  <c:v>0</c:v>
                </c:pt>
                <c:pt idx="130">
                  <c:v>0</c:v>
                </c:pt>
                <c:pt idx="131">
                  <c:v>0</c:v>
                </c:pt>
                <c:pt idx="132">
                  <c:v>3.1531531531531498</c:v>
                </c:pt>
                <c:pt idx="133">
                  <c:v>0</c:v>
                </c:pt>
                <c:pt idx="134">
                  <c:v>0</c:v>
                </c:pt>
                <c:pt idx="135">
                  <c:v>1.70430336599915</c:v>
                </c:pt>
                <c:pt idx="136">
                  <c:v>1.7953020134228199</c:v>
                </c:pt>
                <c:pt idx="137">
                  <c:v>2.0935101186322398</c:v>
                </c:pt>
                <c:pt idx="138">
                  <c:v>0.94305404425099704</c:v>
                </c:pt>
                <c:pt idx="139">
                  <c:v>0</c:v>
                </c:pt>
                <c:pt idx="140">
                  <c:v>0</c:v>
                </c:pt>
                <c:pt idx="141">
                  <c:v>0</c:v>
                </c:pt>
                <c:pt idx="142">
                  <c:v>0.98077677520596296</c:v>
                </c:pt>
                <c:pt idx="143">
                  <c:v>3.09563294637922</c:v>
                </c:pt>
                <c:pt idx="144">
                  <c:v>0</c:v>
                </c:pt>
                <c:pt idx="145">
                  <c:v>0</c:v>
                </c:pt>
                <c:pt idx="146">
                  <c:v>1.7151974471479901</c:v>
                </c:pt>
                <c:pt idx="147">
                  <c:v>0</c:v>
                </c:pt>
                <c:pt idx="148">
                  <c:v>0</c:v>
                </c:pt>
                <c:pt idx="149">
                  <c:v>0</c:v>
                </c:pt>
                <c:pt idx="150">
                  <c:v>0</c:v>
                </c:pt>
                <c:pt idx="151">
                  <c:v>2.7027027027027</c:v>
                </c:pt>
                <c:pt idx="152">
                  <c:v>1.5561959654178701</c:v>
                </c:pt>
                <c:pt idx="153">
                  <c:v>2.78541953232462</c:v>
                </c:pt>
                <c:pt idx="154">
                  <c:v>0</c:v>
                </c:pt>
                <c:pt idx="155">
                  <c:v>0</c:v>
                </c:pt>
                <c:pt idx="156">
                  <c:v>0</c:v>
                </c:pt>
                <c:pt idx="157">
                  <c:v>3.34821428571429</c:v>
                </c:pt>
                <c:pt idx="158">
                  <c:v>2.37111159451816</c:v>
                </c:pt>
                <c:pt idx="159">
                  <c:v>0</c:v>
                </c:pt>
                <c:pt idx="160">
                  <c:v>1.8116625778448801</c:v>
                </c:pt>
                <c:pt idx="161">
                  <c:v>0</c:v>
                </c:pt>
                <c:pt idx="162">
                  <c:v>0</c:v>
                </c:pt>
                <c:pt idx="163">
                  <c:v>2.3306233062330599</c:v>
                </c:pt>
                <c:pt idx="164">
                  <c:v>2.0084072863148101</c:v>
                </c:pt>
                <c:pt idx="165">
                  <c:v>1.5416238437821199</c:v>
                </c:pt>
                <c:pt idx="166">
                  <c:v>0</c:v>
                </c:pt>
                <c:pt idx="167">
                  <c:v>1.63850486431132</c:v>
                </c:pt>
                <c:pt idx="168">
                  <c:v>0</c:v>
                </c:pt>
                <c:pt idx="169">
                  <c:v>0</c:v>
                </c:pt>
                <c:pt idx="170">
                  <c:v>2.3778642455685302</c:v>
                </c:pt>
                <c:pt idx="171">
                  <c:v>0</c:v>
                </c:pt>
                <c:pt idx="172">
                  <c:v>2.0538566864445502</c:v>
                </c:pt>
                <c:pt idx="173">
                  <c:v>1.92837465564738</c:v>
                </c:pt>
                <c:pt idx="174">
                  <c:v>1.6608391608391599</c:v>
                </c:pt>
                <c:pt idx="175">
                  <c:v>0</c:v>
                </c:pt>
                <c:pt idx="176">
                  <c:v>0</c:v>
                </c:pt>
                <c:pt idx="177">
                  <c:v>1.1996001332888999</c:v>
                </c:pt>
                <c:pt idx="178">
                  <c:v>2.05837173579109</c:v>
                </c:pt>
                <c:pt idx="179">
                  <c:v>3.06888671237349</c:v>
                </c:pt>
                <c:pt idx="180">
                  <c:v>1.46590184831103</c:v>
                </c:pt>
                <c:pt idx="181">
                  <c:v>1.6028708133971299</c:v>
                </c:pt>
                <c:pt idx="182">
                  <c:v>0</c:v>
                </c:pt>
                <c:pt idx="183">
                  <c:v>0</c:v>
                </c:pt>
                <c:pt idx="184">
                  <c:v>0</c:v>
                </c:pt>
                <c:pt idx="185">
                  <c:v>2.4115334207077299</c:v>
                </c:pt>
                <c:pt idx="186">
                  <c:v>2.2179732313575502</c:v>
                </c:pt>
                <c:pt idx="187">
                  <c:v>0</c:v>
                </c:pt>
                <c:pt idx="188">
                  <c:v>1.9281663516068099</c:v>
                </c:pt>
                <c:pt idx="189">
                  <c:v>0</c:v>
                </c:pt>
                <c:pt idx="190">
                  <c:v>0</c:v>
                </c:pt>
                <c:pt idx="191">
                  <c:v>0</c:v>
                </c:pt>
                <c:pt idx="192">
                  <c:v>1.41607663473553</c:v>
                </c:pt>
                <c:pt idx="193">
                  <c:v>2.7584204413472699</c:v>
                </c:pt>
                <c:pt idx="194">
                  <c:v>3.0376084860173602</c:v>
                </c:pt>
                <c:pt idx="195">
                  <c:v>1.50236674212801</c:v>
                </c:pt>
                <c:pt idx="196">
                  <c:v>0</c:v>
                </c:pt>
                <c:pt idx="197">
                  <c:v>0</c:v>
                </c:pt>
                <c:pt idx="198">
                  <c:v>0</c:v>
                </c:pt>
                <c:pt idx="199">
                  <c:v>2.1796565389696201</c:v>
                </c:pt>
                <c:pt idx="200">
                  <c:v>1.8086500655308</c:v>
                </c:pt>
                <c:pt idx="201">
                  <c:v>2.3897058823529398</c:v>
                </c:pt>
                <c:pt idx="202">
                  <c:v>1.9073569482288799</c:v>
                </c:pt>
                <c:pt idx="203">
                  <c:v>0</c:v>
                </c:pt>
                <c:pt idx="204">
                  <c:v>0</c:v>
                </c:pt>
                <c:pt idx="205">
                  <c:v>2.6011560693641602</c:v>
                </c:pt>
                <c:pt idx="206">
                  <c:v>2.0058708414872801</c:v>
                </c:pt>
                <c:pt idx="207">
                  <c:v>2.1790943139257699</c:v>
                </c:pt>
                <c:pt idx="208">
                  <c:v>0</c:v>
                </c:pt>
                <c:pt idx="209">
                  <c:v>1.5063731170336001</c:v>
                </c:pt>
                <c:pt idx="210">
                  <c:v>0</c:v>
                </c:pt>
                <c:pt idx="211">
                  <c:v>0</c:v>
                </c:pt>
                <c:pt idx="212">
                  <c:v>0</c:v>
                </c:pt>
                <c:pt idx="213">
                  <c:v>2.5826159400166602</c:v>
                </c:pt>
                <c:pt idx="214">
                  <c:v>2.0157419850259202</c:v>
                </c:pt>
                <c:pt idx="215">
                  <c:v>1.5197568389057801</c:v>
                </c:pt>
                <c:pt idx="216">
                  <c:v>1.48235294117647</c:v>
                </c:pt>
                <c:pt idx="217">
                  <c:v>0</c:v>
                </c:pt>
                <c:pt idx="218">
                  <c:v>0</c:v>
                </c:pt>
                <c:pt idx="219">
                  <c:v>0</c:v>
                </c:pt>
                <c:pt idx="220">
                  <c:v>2.38095238095238</c:v>
                </c:pt>
                <c:pt idx="221">
                  <c:v>1.5748031496063</c:v>
                </c:pt>
                <c:pt idx="222">
                  <c:v>1.3431013431013401</c:v>
                </c:pt>
                <c:pt idx="223">
                  <c:v>1.5497553017944501</c:v>
                </c:pt>
                <c:pt idx="224">
                  <c:v>0</c:v>
                </c:pt>
                <c:pt idx="225">
                  <c:v>0</c:v>
                </c:pt>
                <c:pt idx="226">
                  <c:v>0</c:v>
                </c:pt>
                <c:pt idx="227">
                  <c:v>2.2265880812049801</c:v>
                </c:pt>
                <c:pt idx="228">
                  <c:v>2.6883561643835598</c:v>
                </c:pt>
                <c:pt idx="229">
                  <c:v>0</c:v>
                </c:pt>
                <c:pt idx="230">
                  <c:v>2.5674217907227601</c:v>
                </c:pt>
                <c:pt idx="231">
                  <c:v>0</c:v>
                </c:pt>
                <c:pt idx="232">
                  <c:v>0</c:v>
                </c:pt>
                <c:pt idx="233">
                  <c:v>0</c:v>
                </c:pt>
                <c:pt idx="234">
                  <c:v>2.8239202657807301</c:v>
                </c:pt>
                <c:pt idx="235">
                  <c:v>0</c:v>
                </c:pt>
                <c:pt idx="236">
                  <c:v>0</c:v>
                </c:pt>
                <c:pt idx="237">
                  <c:v>1.0048055919615599</c:v>
                </c:pt>
                <c:pt idx="238">
                  <c:v>0</c:v>
                </c:pt>
                <c:pt idx="239">
                  <c:v>0</c:v>
                </c:pt>
                <c:pt idx="240">
                  <c:v>0</c:v>
                </c:pt>
                <c:pt idx="241">
                  <c:v>1.79138977174227</c:v>
                </c:pt>
                <c:pt idx="242">
                  <c:v>2.00166805671393</c:v>
                </c:pt>
                <c:pt idx="243">
                  <c:v>1.2518054886856</c:v>
                </c:pt>
                <c:pt idx="244">
                  <c:v>0</c:v>
                </c:pt>
                <c:pt idx="245">
                  <c:v>1.2958435207823999</c:v>
                </c:pt>
                <c:pt idx="246">
                  <c:v>0</c:v>
                </c:pt>
                <c:pt idx="247">
                  <c:v>0</c:v>
                </c:pt>
                <c:pt idx="248">
                  <c:v>1.59878188047202</c:v>
                </c:pt>
                <c:pt idx="249">
                  <c:v>2.3469387755101998</c:v>
                </c:pt>
                <c:pt idx="250">
                  <c:v>1.4675052410901499</c:v>
                </c:pt>
                <c:pt idx="251">
                  <c:v>1.24045801526718</c:v>
                </c:pt>
                <c:pt idx="252">
                  <c:v>0</c:v>
                </c:pt>
                <c:pt idx="253">
                  <c:v>0</c:v>
                </c:pt>
                <c:pt idx="254">
                  <c:v>1.8882769472856</c:v>
                </c:pt>
                <c:pt idx="255">
                  <c:v>1.60567587752054</c:v>
                </c:pt>
                <c:pt idx="256">
                  <c:v>1.12667478684531</c:v>
                </c:pt>
                <c:pt idx="257">
                  <c:v>1.5340909090909101</c:v>
                </c:pt>
                <c:pt idx="258">
                  <c:v>0</c:v>
                </c:pt>
                <c:pt idx="259">
                  <c:v>0</c:v>
                </c:pt>
                <c:pt idx="260">
                  <c:v>0</c:v>
                </c:pt>
                <c:pt idx="261">
                  <c:v>2.9778018408229601</c:v>
                </c:pt>
                <c:pt idx="262">
                  <c:v>0</c:v>
                </c:pt>
                <c:pt idx="263">
                  <c:v>2.31696014828545</c:v>
                </c:pt>
                <c:pt idx="264">
                  <c:v>1.8416596104995799</c:v>
                </c:pt>
                <c:pt idx="265">
                  <c:v>0.94570928196147097</c:v>
                </c:pt>
                <c:pt idx="266">
                  <c:v>0</c:v>
                </c:pt>
                <c:pt idx="267">
                  <c:v>0</c:v>
                </c:pt>
                <c:pt idx="268">
                  <c:v>2.8862077123255299</c:v>
                </c:pt>
                <c:pt idx="269">
                  <c:v>2.01405152224824</c:v>
                </c:pt>
                <c:pt idx="270">
                  <c:v>0</c:v>
                </c:pt>
                <c:pt idx="271">
                  <c:v>0</c:v>
                </c:pt>
                <c:pt idx="272">
                  <c:v>1.48037258815702</c:v>
                </c:pt>
                <c:pt idx="273">
                  <c:v>0</c:v>
                </c:pt>
                <c:pt idx="274">
                  <c:v>0</c:v>
                </c:pt>
                <c:pt idx="275">
                  <c:v>0</c:v>
                </c:pt>
                <c:pt idx="276">
                  <c:v>2.3545706371191102</c:v>
                </c:pt>
                <c:pt idx="277">
                  <c:v>2.3415286837263798</c:v>
                </c:pt>
                <c:pt idx="278">
                  <c:v>1.14942528735632</c:v>
                </c:pt>
                <c:pt idx="279">
                  <c:v>1.3367830961621401</c:v>
                </c:pt>
                <c:pt idx="280">
                  <c:v>0</c:v>
                </c:pt>
                <c:pt idx="281">
                  <c:v>0</c:v>
                </c:pt>
                <c:pt idx="282">
                  <c:v>3.1010719754977001</c:v>
                </c:pt>
                <c:pt idx="283">
                  <c:v>2.4753792919882902</c:v>
                </c:pt>
                <c:pt idx="284">
                  <c:v>2.24669603524229</c:v>
                </c:pt>
                <c:pt idx="285">
                  <c:v>0</c:v>
                </c:pt>
                <c:pt idx="286">
                  <c:v>2.0954304468568501</c:v>
                </c:pt>
                <c:pt idx="287">
                  <c:v>0</c:v>
                </c:pt>
                <c:pt idx="288">
                  <c:v>0</c:v>
                </c:pt>
                <c:pt idx="289">
                  <c:v>2.16880062712307</c:v>
                </c:pt>
                <c:pt idx="290">
                  <c:v>0</c:v>
                </c:pt>
                <c:pt idx="291">
                  <c:v>2.9004614370468</c:v>
                </c:pt>
                <c:pt idx="292">
                  <c:v>1.4902363823227101</c:v>
                </c:pt>
                <c:pt idx="293">
                  <c:v>2.0296215030170099</c:v>
                </c:pt>
                <c:pt idx="294">
                  <c:v>0</c:v>
                </c:pt>
                <c:pt idx="295">
                  <c:v>0</c:v>
                </c:pt>
                <c:pt idx="296">
                  <c:v>0</c:v>
                </c:pt>
                <c:pt idx="297">
                  <c:v>0</c:v>
                </c:pt>
                <c:pt idx="298">
                  <c:v>1.84767913474538</c:v>
                </c:pt>
                <c:pt idx="299">
                  <c:v>3.2917603762011902</c:v>
                </c:pt>
                <c:pt idx="300">
                  <c:v>2.8629856850715698</c:v>
                </c:pt>
                <c:pt idx="301">
                  <c:v>0</c:v>
                </c:pt>
                <c:pt idx="302">
                  <c:v>0</c:v>
                </c:pt>
                <c:pt idx="303">
                  <c:v>0</c:v>
                </c:pt>
                <c:pt idx="304">
                  <c:v>0</c:v>
                </c:pt>
                <c:pt idx="305">
                  <c:v>2.3488773747841099</c:v>
                </c:pt>
                <c:pt idx="306">
                  <c:v>2.2653721682847898</c:v>
                </c:pt>
                <c:pt idx="307">
                  <c:v>1.06739859713327</c:v>
                </c:pt>
                <c:pt idx="308">
                  <c:v>0</c:v>
                </c:pt>
                <c:pt idx="309">
                  <c:v>0</c:v>
                </c:pt>
                <c:pt idx="310">
                  <c:v>0</c:v>
                </c:pt>
                <c:pt idx="311">
                  <c:v>0</c:v>
                </c:pt>
                <c:pt idx="312">
                  <c:v>3.6872747435541999</c:v>
                </c:pt>
                <c:pt idx="313">
                  <c:v>1.83401259725824</c:v>
                </c:pt>
                <c:pt idx="314">
                  <c:v>1.9259818731117799</c:v>
                </c:pt>
                <c:pt idx="315">
                  <c:v>0</c:v>
                </c:pt>
                <c:pt idx="316">
                  <c:v>0</c:v>
                </c:pt>
                <c:pt idx="317">
                  <c:v>2.8023598820058999</c:v>
                </c:pt>
                <c:pt idx="318">
                  <c:v>0</c:v>
                </c:pt>
                <c:pt idx="319">
                  <c:v>2.8579760863225401</c:v>
                </c:pt>
                <c:pt idx="320">
                  <c:v>1.8968133535660101</c:v>
                </c:pt>
                <c:pt idx="321">
                  <c:v>1.18364418938307</c:v>
                </c:pt>
                <c:pt idx="322">
                  <c:v>0</c:v>
                </c:pt>
                <c:pt idx="323">
                  <c:v>0</c:v>
                </c:pt>
                <c:pt idx="324">
                  <c:v>1.8211033743974301</c:v>
                </c:pt>
                <c:pt idx="325">
                  <c:v>0</c:v>
                </c:pt>
                <c:pt idx="326">
                  <c:v>1.67802831672784</c:v>
                </c:pt>
                <c:pt idx="327">
                  <c:v>2.1545473378910298</c:v>
                </c:pt>
                <c:pt idx="328">
                  <c:v>1.7304189435337001</c:v>
                </c:pt>
                <c:pt idx="329">
                  <c:v>0</c:v>
                </c:pt>
                <c:pt idx="330">
                  <c:v>0</c:v>
                </c:pt>
                <c:pt idx="331">
                  <c:v>1.63891091726143</c:v>
                </c:pt>
                <c:pt idx="332">
                  <c:v>1.62565905096661</c:v>
                </c:pt>
                <c:pt idx="333">
                  <c:v>2.4019780996114499</c:v>
                </c:pt>
                <c:pt idx="334">
                  <c:v>0</c:v>
                </c:pt>
                <c:pt idx="335">
                  <c:v>1.0647737355811899</c:v>
                </c:pt>
                <c:pt idx="336">
                  <c:v>0</c:v>
                </c:pt>
                <c:pt idx="337">
                  <c:v>0</c:v>
                </c:pt>
                <c:pt idx="338">
                  <c:v>0.52076002814919098</c:v>
                </c:pt>
                <c:pt idx="339">
                  <c:v>2.7922675667382602</c:v>
                </c:pt>
                <c:pt idx="340">
                  <c:v>2.31267345050879</c:v>
                </c:pt>
                <c:pt idx="341">
                  <c:v>1.3506212857914599</c:v>
                </c:pt>
                <c:pt idx="342">
                  <c:v>1.95483653522076</c:v>
                </c:pt>
                <c:pt idx="343">
                  <c:v>0</c:v>
                </c:pt>
                <c:pt idx="344">
                  <c:v>0</c:v>
                </c:pt>
                <c:pt idx="345">
                  <c:v>2.1383227530905402</c:v>
                </c:pt>
              </c:numCache>
            </c:numRef>
          </c:val>
          <c:smooth val="0"/>
          <c:extLst>
            <c:ext xmlns:c16="http://schemas.microsoft.com/office/drawing/2014/chart" uri="{C3380CC4-5D6E-409C-BE32-E72D297353CC}">
              <c16:uniqueId val="{00000002-2A09-4C38-9DF6-761295A565EE}"/>
            </c:ext>
          </c:extLst>
        </c:ser>
        <c:dLbls>
          <c:showLegendKey val="0"/>
          <c:showVal val="0"/>
          <c:showCatName val="0"/>
          <c:showSerName val="0"/>
          <c:showPercent val="0"/>
          <c:showBubbleSize val="0"/>
        </c:dLbls>
        <c:smooth val="0"/>
        <c:axId val="338932632"/>
        <c:axId val="338938208"/>
      </c:lineChart>
      <c:catAx>
        <c:axId val="338932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938208"/>
        <c:crosses val="autoZero"/>
        <c:auto val="1"/>
        <c:lblAlgn val="ctr"/>
        <c:lblOffset val="100"/>
        <c:noMultiLvlLbl val="0"/>
      </c:catAx>
      <c:valAx>
        <c:axId val="338938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932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comdirect</c:v>
                </c:pt>
              </c:strCache>
            </c:strRef>
          </c:tx>
          <c:spPr>
            <a:ln w="28575" cap="rnd">
              <a:solidFill>
                <a:schemeClr val="accent1"/>
              </a:solidFill>
              <a:round/>
            </a:ln>
            <a:effectLst/>
          </c:spPr>
          <c:marker>
            <c:symbol val="none"/>
          </c:marker>
          <c:cat>
            <c:strRef>
              <c:f>Sheet1!$A$2:$A$347</c:f>
              <c:strCache>
                <c:ptCount val="346"/>
                <c:pt idx="0">
                  <c:v>01.01.2022</c:v>
                </c:pt>
                <c:pt idx="1">
                  <c:v>02.01.2022</c:v>
                </c:pt>
                <c:pt idx="2">
                  <c:v>03.01.2022</c:v>
                </c:pt>
                <c:pt idx="3">
                  <c:v>04.01.2022</c:v>
                </c:pt>
                <c:pt idx="4">
                  <c:v>05.01.2022</c:v>
                </c:pt>
                <c:pt idx="5">
                  <c:v>06.01.2022</c:v>
                </c:pt>
                <c:pt idx="6">
                  <c:v>07.01.2022</c:v>
                </c:pt>
                <c:pt idx="7">
                  <c:v>08.01.2022</c:v>
                </c:pt>
                <c:pt idx="8">
                  <c:v>09.01.2022</c:v>
                </c:pt>
                <c:pt idx="9">
                  <c:v>10.01.2022</c:v>
                </c:pt>
                <c:pt idx="10">
                  <c:v>11.01.2022</c:v>
                </c:pt>
                <c:pt idx="11">
                  <c:v>12.01.2022</c:v>
                </c:pt>
                <c:pt idx="12">
                  <c:v>13.01.2022</c:v>
                </c:pt>
                <c:pt idx="13">
                  <c:v>14.01.2022</c:v>
                </c:pt>
                <c:pt idx="14">
                  <c:v>15.01.2022</c:v>
                </c:pt>
                <c:pt idx="15">
                  <c:v>16.01.2022</c:v>
                </c:pt>
                <c:pt idx="16">
                  <c:v>17.01.2022</c:v>
                </c:pt>
                <c:pt idx="17">
                  <c:v>18.01.2022</c:v>
                </c:pt>
                <c:pt idx="18">
                  <c:v>19.01.2022</c:v>
                </c:pt>
                <c:pt idx="19">
                  <c:v>20.01.2022</c:v>
                </c:pt>
                <c:pt idx="20">
                  <c:v>21.01.2022</c:v>
                </c:pt>
                <c:pt idx="21">
                  <c:v>22.01.2022</c:v>
                </c:pt>
                <c:pt idx="22">
                  <c:v>23.01.2022</c:v>
                </c:pt>
                <c:pt idx="23">
                  <c:v>24.01.2022</c:v>
                </c:pt>
                <c:pt idx="24">
                  <c:v>25.01.2022</c:v>
                </c:pt>
                <c:pt idx="25">
                  <c:v>26.01.2022</c:v>
                </c:pt>
                <c:pt idx="26">
                  <c:v>27.01.2022</c:v>
                </c:pt>
                <c:pt idx="27">
                  <c:v>28.01.2022</c:v>
                </c:pt>
                <c:pt idx="28">
                  <c:v>29.01.2022</c:v>
                </c:pt>
                <c:pt idx="29">
                  <c:v>30.01.2022</c:v>
                </c:pt>
                <c:pt idx="30">
                  <c:v>31.01.2022</c:v>
                </c:pt>
                <c:pt idx="31">
                  <c:v>01.02.2022</c:v>
                </c:pt>
                <c:pt idx="32">
                  <c:v>02.02.2022</c:v>
                </c:pt>
                <c:pt idx="33">
                  <c:v>03.02.2022</c:v>
                </c:pt>
                <c:pt idx="34">
                  <c:v>04.02.2022</c:v>
                </c:pt>
                <c:pt idx="35">
                  <c:v>05.02.2022</c:v>
                </c:pt>
                <c:pt idx="36">
                  <c:v>06.02.2022</c:v>
                </c:pt>
                <c:pt idx="37">
                  <c:v>07.02.2022</c:v>
                </c:pt>
                <c:pt idx="38">
                  <c:v>08.02.2022</c:v>
                </c:pt>
                <c:pt idx="39">
                  <c:v>09.02.2022</c:v>
                </c:pt>
                <c:pt idx="40">
                  <c:v>10.02.2022</c:v>
                </c:pt>
                <c:pt idx="41">
                  <c:v>11.02.2022</c:v>
                </c:pt>
                <c:pt idx="42">
                  <c:v>12.02.2022</c:v>
                </c:pt>
                <c:pt idx="43">
                  <c:v>13.02.2022</c:v>
                </c:pt>
                <c:pt idx="44">
                  <c:v>14.02.2022</c:v>
                </c:pt>
                <c:pt idx="45">
                  <c:v>15.02.2022</c:v>
                </c:pt>
                <c:pt idx="46">
                  <c:v>16.02.2022</c:v>
                </c:pt>
                <c:pt idx="47">
                  <c:v>17.02.2022</c:v>
                </c:pt>
                <c:pt idx="48">
                  <c:v>18.02.2022</c:v>
                </c:pt>
                <c:pt idx="49">
                  <c:v>19.02.2022</c:v>
                </c:pt>
                <c:pt idx="50">
                  <c:v>20.02.2022</c:v>
                </c:pt>
                <c:pt idx="51">
                  <c:v>21.02.2022</c:v>
                </c:pt>
                <c:pt idx="52">
                  <c:v>22.02.2022</c:v>
                </c:pt>
                <c:pt idx="53">
                  <c:v>23.02.2022</c:v>
                </c:pt>
                <c:pt idx="54">
                  <c:v>24.02.2022</c:v>
                </c:pt>
                <c:pt idx="55">
                  <c:v>25.02.2022</c:v>
                </c:pt>
                <c:pt idx="56">
                  <c:v>26.02.2022</c:v>
                </c:pt>
                <c:pt idx="57">
                  <c:v>27.02.2022</c:v>
                </c:pt>
                <c:pt idx="58">
                  <c:v>28.02.2022</c:v>
                </c:pt>
                <c:pt idx="59">
                  <c:v>01.03.2022</c:v>
                </c:pt>
                <c:pt idx="60">
                  <c:v>02.03.2022</c:v>
                </c:pt>
                <c:pt idx="61">
                  <c:v>03.03.2022</c:v>
                </c:pt>
                <c:pt idx="62">
                  <c:v>04.03.2022</c:v>
                </c:pt>
                <c:pt idx="63">
                  <c:v>05.03.2022</c:v>
                </c:pt>
                <c:pt idx="64">
                  <c:v>06.03.2022</c:v>
                </c:pt>
                <c:pt idx="65">
                  <c:v>07.03.2022</c:v>
                </c:pt>
                <c:pt idx="66">
                  <c:v>08.03.2022</c:v>
                </c:pt>
                <c:pt idx="67">
                  <c:v>09.03.2022</c:v>
                </c:pt>
                <c:pt idx="68">
                  <c:v>10.03.2022</c:v>
                </c:pt>
                <c:pt idx="69">
                  <c:v>11.03.2022</c:v>
                </c:pt>
                <c:pt idx="70">
                  <c:v>12.03.2022</c:v>
                </c:pt>
                <c:pt idx="71">
                  <c:v>13.03.2022</c:v>
                </c:pt>
                <c:pt idx="72">
                  <c:v>14.03.2022</c:v>
                </c:pt>
                <c:pt idx="73">
                  <c:v>15.03.2022</c:v>
                </c:pt>
                <c:pt idx="74">
                  <c:v>16.03.2022</c:v>
                </c:pt>
                <c:pt idx="75">
                  <c:v>17.03.2022</c:v>
                </c:pt>
                <c:pt idx="76">
                  <c:v>18.03.2022</c:v>
                </c:pt>
                <c:pt idx="77">
                  <c:v>19.03.2022</c:v>
                </c:pt>
                <c:pt idx="78">
                  <c:v>20.03.2022</c:v>
                </c:pt>
                <c:pt idx="79">
                  <c:v>21.03.2022</c:v>
                </c:pt>
                <c:pt idx="80">
                  <c:v>22.03.2022</c:v>
                </c:pt>
                <c:pt idx="81">
                  <c:v>23.03.2022</c:v>
                </c:pt>
                <c:pt idx="82">
                  <c:v>24.03.2022</c:v>
                </c:pt>
                <c:pt idx="83">
                  <c:v>25.03.2022</c:v>
                </c:pt>
                <c:pt idx="84">
                  <c:v>26.03.2022</c:v>
                </c:pt>
                <c:pt idx="85">
                  <c:v>27.03.2022</c:v>
                </c:pt>
                <c:pt idx="86">
                  <c:v>28.03.2022</c:v>
                </c:pt>
                <c:pt idx="87">
                  <c:v>29.03.2022</c:v>
                </c:pt>
                <c:pt idx="88">
                  <c:v>30.03.2022</c:v>
                </c:pt>
                <c:pt idx="89">
                  <c:v>31.03.2022</c:v>
                </c:pt>
                <c:pt idx="90">
                  <c:v>01.04.2022</c:v>
                </c:pt>
                <c:pt idx="91">
                  <c:v>02.04.2022</c:v>
                </c:pt>
                <c:pt idx="92">
                  <c:v>03.04.2022</c:v>
                </c:pt>
                <c:pt idx="93">
                  <c:v>04.04.2022</c:v>
                </c:pt>
                <c:pt idx="94">
                  <c:v>05.04.2022</c:v>
                </c:pt>
                <c:pt idx="95">
                  <c:v>06.04.2022</c:v>
                </c:pt>
                <c:pt idx="96">
                  <c:v>07.04.2022</c:v>
                </c:pt>
                <c:pt idx="97">
                  <c:v>08.04.2022</c:v>
                </c:pt>
                <c:pt idx="98">
                  <c:v>09.04.2022</c:v>
                </c:pt>
                <c:pt idx="99">
                  <c:v>10.04.2022</c:v>
                </c:pt>
                <c:pt idx="100">
                  <c:v>11.04.2022</c:v>
                </c:pt>
                <c:pt idx="101">
                  <c:v>12.04.2022</c:v>
                </c:pt>
                <c:pt idx="102">
                  <c:v>13.04.2022</c:v>
                </c:pt>
                <c:pt idx="103">
                  <c:v>14.04.2022</c:v>
                </c:pt>
                <c:pt idx="104">
                  <c:v>15.04.2022</c:v>
                </c:pt>
                <c:pt idx="105">
                  <c:v>16.04.2022</c:v>
                </c:pt>
                <c:pt idx="106">
                  <c:v>17.04.2022</c:v>
                </c:pt>
                <c:pt idx="107">
                  <c:v>18.04.2022</c:v>
                </c:pt>
                <c:pt idx="108">
                  <c:v>19.04.2022</c:v>
                </c:pt>
                <c:pt idx="109">
                  <c:v>20.04.2022</c:v>
                </c:pt>
                <c:pt idx="110">
                  <c:v>21.04.2022</c:v>
                </c:pt>
                <c:pt idx="111">
                  <c:v>22.04.2022</c:v>
                </c:pt>
                <c:pt idx="112">
                  <c:v>23.04.2022</c:v>
                </c:pt>
                <c:pt idx="113">
                  <c:v>24.04.2022</c:v>
                </c:pt>
                <c:pt idx="114">
                  <c:v>25.04.2022</c:v>
                </c:pt>
                <c:pt idx="115">
                  <c:v>26.04.2022</c:v>
                </c:pt>
                <c:pt idx="116">
                  <c:v>27.04.2022</c:v>
                </c:pt>
                <c:pt idx="117">
                  <c:v>28.04.2022</c:v>
                </c:pt>
                <c:pt idx="118">
                  <c:v>29.04.2022</c:v>
                </c:pt>
                <c:pt idx="119">
                  <c:v>30.04.2022</c:v>
                </c:pt>
                <c:pt idx="120">
                  <c:v>01.05.2022</c:v>
                </c:pt>
                <c:pt idx="121">
                  <c:v>02.05.2022</c:v>
                </c:pt>
                <c:pt idx="122">
                  <c:v>03.05.2022</c:v>
                </c:pt>
                <c:pt idx="123">
                  <c:v>04.05.2022</c:v>
                </c:pt>
                <c:pt idx="124">
                  <c:v>05.05.2022</c:v>
                </c:pt>
                <c:pt idx="125">
                  <c:v>06.05.2022</c:v>
                </c:pt>
                <c:pt idx="126">
                  <c:v>07.05.2022</c:v>
                </c:pt>
                <c:pt idx="127">
                  <c:v>08.05.2022</c:v>
                </c:pt>
                <c:pt idx="128">
                  <c:v>09.05.2022</c:v>
                </c:pt>
                <c:pt idx="129">
                  <c:v>10.05.2022</c:v>
                </c:pt>
                <c:pt idx="130">
                  <c:v>11.05.2022</c:v>
                </c:pt>
                <c:pt idx="131">
                  <c:v>12.05.2022</c:v>
                </c:pt>
                <c:pt idx="132">
                  <c:v>13.05.2022</c:v>
                </c:pt>
                <c:pt idx="133">
                  <c:v>14.05.2022</c:v>
                </c:pt>
                <c:pt idx="134">
                  <c:v>15.05.2022</c:v>
                </c:pt>
                <c:pt idx="135">
                  <c:v>16.05.2022</c:v>
                </c:pt>
                <c:pt idx="136">
                  <c:v>17.05.2022</c:v>
                </c:pt>
                <c:pt idx="137">
                  <c:v>18.05.2022</c:v>
                </c:pt>
                <c:pt idx="138">
                  <c:v>19.05.2022</c:v>
                </c:pt>
                <c:pt idx="139">
                  <c:v>20.05.2022</c:v>
                </c:pt>
                <c:pt idx="140">
                  <c:v>21.05.2022</c:v>
                </c:pt>
                <c:pt idx="141">
                  <c:v>22.05.2022</c:v>
                </c:pt>
                <c:pt idx="142">
                  <c:v>23.05.2022</c:v>
                </c:pt>
                <c:pt idx="143">
                  <c:v>24.05.2022</c:v>
                </c:pt>
                <c:pt idx="144">
                  <c:v>25.05.2022</c:v>
                </c:pt>
                <c:pt idx="145">
                  <c:v>26.05.2022</c:v>
                </c:pt>
                <c:pt idx="146">
                  <c:v>27.05.2022</c:v>
                </c:pt>
                <c:pt idx="147">
                  <c:v>28.05.2022</c:v>
                </c:pt>
                <c:pt idx="148">
                  <c:v>29.05.2022</c:v>
                </c:pt>
                <c:pt idx="149">
                  <c:v>30.05.2022</c:v>
                </c:pt>
                <c:pt idx="150">
                  <c:v>31.05.2022</c:v>
                </c:pt>
                <c:pt idx="151">
                  <c:v>01.06.2022</c:v>
                </c:pt>
                <c:pt idx="152">
                  <c:v>02.06.2022</c:v>
                </c:pt>
                <c:pt idx="153">
                  <c:v>03.06.2022</c:v>
                </c:pt>
                <c:pt idx="154">
                  <c:v>04.06.2022</c:v>
                </c:pt>
                <c:pt idx="155">
                  <c:v>05.06.2022</c:v>
                </c:pt>
                <c:pt idx="156">
                  <c:v>06.06.2022</c:v>
                </c:pt>
                <c:pt idx="157">
                  <c:v>07.06.2022</c:v>
                </c:pt>
                <c:pt idx="158">
                  <c:v>08.06.2022</c:v>
                </c:pt>
                <c:pt idx="159">
                  <c:v>09.06.2022</c:v>
                </c:pt>
                <c:pt idx="160">
                  <c:v>10.06.2022</c:v>
                </c:pt>
                <c:pt idx="161">
                  <c:v>11.06.2022</c:v>
                </c:pt>
                <c:pt idx="162">
                  <c:v>12.06.2022</c:v>
                </c:pt>
                <c:pt idx="163">
                  <c:v>13.06.2022</c:v>
                </c:pt>
                <c:pt idx="164">
                  <c:v>14.06.2022</c:v>
                </c:pt>
                <c:pt idx="165">
                  <c:v>15.06.2022</c:v>
                </c:pt>
                <c:pt idx="166">
                  <c:v>16.06.2022</c:v>
                </c:pt>
                <c:pt idx="167">
                  <c:v>17.06.2022</c:v>
                </c:pt>
                <c:pt idx="168">
                  <c:v>18.06.2022</c:v>
                </c:pt>
                <c:pt idx="169">
                  <c:v>19.06.2022</c:v>
                </c:pt>
                <c:pt idx="170">
                  <c:v>20.06.2022</c:v>
                </c:pt>
                <c:pt idx="171">
                  <c:v>21.06.2022</c:v>
                </c:pt>
                <c:pt idx="172">
                  <c:v>22.06.2022</c:v>
                </c:pt>
                <c:pt idx="173">
                  <c:v>23.06.2022</c:v>
                </c:pt>
                <c:pt idx="174">
                  <c:v>24.06.2022</c:v>
                </c:pt>
                <c:pt idx="175">
                  <c:v>25.06.2022</c:v>
                </c:pt>
                <c:pt idx="176">
                  <c:v>26.06.2022</c:v>
                </c:pt>
                <c:pt idx="177">
                  <c:v>27.06.2022</c:v>
                </c:pt>
                <c:pt idx="178">
                  <c:v>28.06.2022</c:v>
                </c:pt>
                <c:pt idx="179">
                  <c:v>29.06.2022</c:v>
                </c:pt>
                <c:pt idx="180">
                  <c:v>30.06.2022</c:v>
                </c:pt>
                <c:pt idx="181">
                  <c:v>01.07.2022</c:v>
                </c:pt>
                <c:pt idx="182">
                  <c:v>02.07.2022</c:v>
                </c:pt>
                <c:pt idx="183">
                  <c:v>03.07.2022</c:v>
                </c:pt>
                <c:pt idx="184">
                  <c:v>04.07.2022</c:v>
                </c:pt>
                <c:pt idx="185">
                  <c:v>05.07.2022</c:v>
                </c:pt>
                <c:pt idx="186">
                  <c:v>06.07.2022</c:v>
                </c:pt>
                <c:pt idx="187">
                  <c:v>07.07.2022</c:v>
                </c:pt>
                <c:pt idx="188">
                  <c:v>08.07.2022</c:v>
                </c:pt>
                <c:pt idx="189">
                  <c:v>09.07.2022</c:v>
                </c:pt>
                <c:pt idx="190">
                  <c:v>10.07.2022</c:v>
                </c:pt>
                <c:pt idx="191">
                  <c:v>11.07.2022</c:v>
                </c:pt>
                <c:pt idx="192">
                  <c:v>12.07.2022</c:v>
                </c:pt>
                <c:pt idx="193">
                  <c:v>13.07.2022</c:v>
                </c:pt>
                <c:pt idx="194">
                  <c:v>14.07.2022</c:v>
                </c:pt>
                <c:pt idx="195">
                  <c:v>15.07.2022</c:v>
                </c:pt>
                <c:pt idx="196">
                  <c:v>16.07.2022</c:v>
                </c:pt>
                <c:pt idx="197">
                  <c:v>17.07.2022</c:v>
                </c:pt>
                <c:pt idx="198">
                  <c:v>18.07.2022</c:v>
                </c:pt>
                <c:pt idx="199">
                  <c:v>19.07.2022</c:v>
                </c:pt>
                <c:pt idx="200">
                  <c:v>20.07.2022</c:v>
                </c:pt>
                <c:pt idx="201">
                  <c:v>21.07.2022</c:v>
                </c:pt>
                <c:pt idx="202">
                  <c:v>22.07.2022</c:v>
                </c:pt>
                <c:pt idx="203">
                  <c:v>23.07.2022</c:v>
                </c:pt>
                <c:pt idx="204">
                  <c:v>24.07.2022</c:v>
                </c:pt>
                <c:pt idx="205">
                  <c:v>25.07.2022</c:v>
                </c:pt>
                <c:pt idx="206">
                  <c:v>26.07.2022</c:v>
                </c:pt>
                <c:pt idx="207">
                  <c:v>27.07.2022</c:v>
                </c:pt>
                <c:pt idx="208">
                  <c:v>28.07.2022</c:v>
                </c:pt>
                <c:pt idx="209">
                  <c:v>29.07.2022</c:v>
                </c:pt>
                <c:pt idx="210">
                  <c:v>30.07.2022</c:v>
                </c:pt>
                <c:pt idx="211">
                  <c:v>31.07.2022</c:v>
                </c:pt>
                <c:pt idx="212">
                  <c:v>01.08.2022</c:v>
                </c:pt>
                <c:pt idx="213">
                  <c:v>02.08.2022</c:v>
                </c:pt>
                <c:pt idx="214">
                  <c:v>03.08.2022</c:v>
                </c:pt>
                <c:pt idx="215">
                  <c:v>04.08.2022</c:v>
                </c:pt>
                <c:pt idx="216">
                  <c:v>05.08.2022</c:v>
                </c:pt>
                <c:pt idx="217">
                  <c:v>06.08.2022</c:v>
                </c:pt>
                <c:pt idx="218">
                  <c:v>07.08.2022</c:v>
                </c:pt>
                <c:pt idx="219">
                  <c:v>08.08.2022</c:v>
                </c:pt>
                <c:pt idx="220">
                  <c:v>09.08.2022</c:v>
                </c:pt>
                <c:pt idx="221">
                  <c:v>10.08.2022</c:v>
                </c:pt>
                <c:pt idx="222">
                  <c:v>11.08.2022</c:v>
                </c:pt>
                <c:pt idx="223">
                  <c:v>12.08.2022</c:v>
                </c:pt>
                <c:pt idx="224">
                  <c:v>13.08.2022</c:v>
                </c:pt>
                <c:pt idx="225">
                  <c:v>14.08.2022</c:v>
                </c:pt>
                <c:pt idx="226">
                  <c:v>15.08.2022</c:v>
                </c:pt>
                <c:pt idx="227">
                  <c:v>16.08.2022</c:v>
                </c:pt>
                <c:pt idx="228">
                  <c:v>17.08.2022</c:v>
                </c:pt>
                <c:pt idx="229">
                  <c:v>18.08.2022</c:v>
                </c:pt>
                <c:pt idx="230">
                  <c:v>19.08.2022</c:v>
                </c:pt>
                <c:pt idx="231">
                  <c:v>20.08.2022</c:v>
                </c:pt>
                <c:pt idx="232">
                  <c:v>21.08.2022</c:v>
                </c:pt>
                <c:pt idx="233">
                  <c:v>22.08.2022</c:v>
                </c:pt>
                <c:pt idx="234">
                  <c:v>23.08.2022</c:v>
                </c:pt>
                <c:pt idx="235">
                  <c:v>24.08.2022</c:v>
                </c:pt>
                <c:pt idx="236">
                  <c:v>25.08.2022</c:v>
                </c:pt>
                <c:pt idx="237">
                  <c:v>26.08.2022</c:v>
                </c:pt>
                <c:pt idx="238">
                  <c:v>27.08.2022</c:v>
                </c:pt>
                <c:pt idx="239">
                  <c:v>28.08.2022</c:v>
                </c:pt>
                <c:pt idx="240">
                  <c:v>29.08.2022</c:v>
                </c:pt>
                <c:pt idx="241">
                  <c:v>30.08.2022</c:v>
                </c:pt>
                <c:pt idx="242">
                  <c:v>31.08.2022</c:v>
                </c:pt>
                <c:pt idx="243">
                  <c:v>01.09.2022</c:v>
                </c:pt>
                <c:pt idx="244">
                  <c:v>02.09.2022</c:v>
                </c:pt>
                <c:pt idx="245">
                  <c:v>03.09.2022</c:v>
                </c:pt>
                <c:pt idx="246">
                  <c:v>04.09.2022</c:v>
                </c:pt>
                <c:pt idx="247">
                  <c:v>05.09.2022</c:v>
                </c:pt>
                <c:pt idx="248">
                  <c:v>06.09.2022</c:v>
                </c:pt>
                <c:pt idx="249">
                  <c:v>07.09.2022</c:v>
                </c:pt>
                <c:pt idx="250">
                  <c:v>08.09.2022</c:v>
                </c:pt>
                <c:pt idx="251">
                  <c:v>09.09.2022</c:v>
                </c:pt>
                <c:pt idx="252">
                  <c:v>10.09.2022</c:v>
                </c:pt>
                <c:pt idx="253">
                  <c:v>11.09.2022</c:v>
                </c:pt>
                <c:pt idx="254">
                  <c:v>12.09.2022</c:v>
                </c:pt>
                <c:pt idx="255">
                  <c:v>13.09.2022</c:v>
                </c:pt>
                <c:pt idx="256">
                  <c:v>14.09.2022</c:v>
                </c:pt>
                <c:pt idx="257">
                  <c:v>15.09.2022</c:v>
                </c:pt>
                <c:pt idx="258">
                  <c:v>16.09.2022</c:v>
                </c:pt>
                <c:pt idx="259">
                  <c:v>17.09.2022</c:v>
                </c:pt>
                <c:pt idx="260">
                  <c:v>18.09.2022</c:v>
                </c:pt>
                <c:pt idx="261">
                  <c:v>19.09.2022</c:v>
                </c:pt>
                <c:pt idx="262">
                  <c:v>20.09.2022</c:v>
                </c:pt>
                <c:pt idx="263">
                  <c:v>21.09.2022</c:v>
                </c:pt>
                <c:pt idx="264">
                  <c:v>22.09.2022</c:v>
                </c:pt>
                <c:pt idx="265">
                  <c:v>23.09.2022</c:v>
                </c:pt>
                <c:pt idx="266">
                  <c:v>24.09.2022</c:v>
                </c:pt>
                <c:pt idx="267">
                  <c:v>25.09.2022</c:v>
                </c:pt>
                <c:pt idx="268">
                  <c:v>26.09.2022</c:v>
                </c:pt>
                <c:pt idx="269">
                  <c:v>27.09.2022</c:v>
                </c:pt>
                <c:pt idx="270">
                  <c:v>28.09.2022</c:v>
                </c:pt>
                <c:pt idx="271">
                  <c:v>29.09.2022</c:v>
                </c:pt>
                <c:pt idx="272">
                  <c:v>30.09.2022</c:v>
                </c:pt>
                <c:pt idx="273">
                  <c:v>01.10.2022</c:v>
                </c:pt>
                <c:pt idx="274">
                  <c:v>02.10.2022</c:v>
                </c:pt>
                <c:pt idx="275">
                  <c:v>03.10.2022</c:v>
                </c:pt>
                <c:pt idx="276">
                  <c:v>04.10.2022</c:v>
                </c:pt>
                <c:pt idx="277">
                  <c:v>05.10.2022</c:v>
                </c:pt>
                <c:pt idx="278">
                  <c:v>06.10.2022</c:v>
                </c:pt>
                <c:pt idx="279">
                  <c:v>07.10.2022</c:v>
                </c:pt>
                <c:pt idx="280">
                  <c:v>08.10.2022</c:v>
                </c:pt>
                <c:pt idx="281">
                  <c:v>09.10.2022</c:v>
                </c:pt>
                <c:pt idx="282">
                  <c:v>10.10.2022</c:v>
                </c:pt>
                <c:pt idx="283">
                  <c:v>11.10.2022</c:v>
                </c:pt>
                <c:pt idx="284">
                  <c:v>12.10.2022</c:v>
                </c:pt>
                <c:pt idx="285">
                  <c:v>13.10.2022</c:v>
                </c:pt>
                <c:pt idx="286">
                  <c:v>14.10.2022</c:v>
                </c:pt>
                <c:pt idx="287">
                  <c:v>15.10.2022</c:v>
                </c:pt>
                <c:pt idx="288">
                  <c:v>16.10.2022</c:v>
                </c:pt>
                <c:pt idx="289">
                  <c:v>17.10.2022</c:v>
                </c:pt>
                <c:pt idx="290">
                  <c:v>18.10.2022</c:v>
                </c:pt>
                <c:pt idx="291">
                  <c:v>19.10.2022</c:v>
                </c:pt>
                <c:pt idx="292">
                  <c:v>20.10.2022</c:v>
                </c:pt>
                <c:pt idx="293">
                  <c:v>21.10.2022</c:v>
                </c:pt>
                <c:pt idx="294">
                  <c:v>22.10.2022</c:v>
                </c:pt>
                <c:pt idx="295">
                  <c:v>23.10.2022</c:v>
                </c:pt>
                <c:pt idx="296">
                  <c:v>24.10.2022</c:v>
                </c:pt>
                <c:pt idx="297">
                  <c:v>25.10.2022</c:v>
                </c:pt>
                <c:pt idx="298">
                  <c:v>26.10.2022</c:v>
                </c:pt>
                <c:pt idx="299">
                  <c:v>27.10.2022</c:v>
                </c:pt>
                <c:pt idx="300">
                  <c:v>28.10.2022</c:v>
                </c:pt>
                <c:pt idx="301">
                  <c:v>29.10.2022</c:v>
                </c:pt>
                <c:pt idx="302">
                  <c:v>30.10.2022</c:v>
                </c:pt>
                <c:pt idx="303">
                  <c:v>31.10.2022</c:v>
                </c:pt>
                <c:pt idx="304">
                  <c:v>01.11.2022</c:v>
                </c:pt>
                <c:pt idx="305">
                  <c:v>02.11.2022</c:v>
                </c:pt>
                <c:pt idx="306">
                  <c:v>03.11.2022</c:v>
                </c:pt>
                <c:pt idx="307">
                  <c:v>04.11.2022</c:v>
                </c:pt>
                <c:pt idx="308">
                  <c:v>05.11.2022</c:v>
                </c:pt>
                <c:pt idx="309">
                  <c:v>06.11.2022</c:v>
                </c:pt>
                <c:pt idx="310">
                  <c:v>07.11.2022</c:v>
                </c:pt>
                <c:pt idx="311">
                  <c:v>08.11.2022</c:v>
                </c:pt>
                <c:pt idx="312">
                  <c:v>09.11.2022</c:v>
                </c:pt>
                <c:pt idx="313">
                  <c:v>10.11.2022</c:v>
                </c:pt>
                <c:pt idx="314">
                  <c:v>11.11.2022</c:v>
                </c:pt>
                <c:pt idx="315">
                  <c:v>12.11.2022</c:v>
                </c:pt>
                <c:pt idx="316">
                  <c:v>13.11.2022</c:v>
                </c:pt>
                <c:pt idx="317">
                  <c:v>14.11.2022</c:v>
                </c:pt>
                <c:pt idx="318">
                  <c:v>15.11.2022</c:v>
                </c:pt>
                <c:pt idx="319">
                  <c:v>16.11.2022</c:v>
                </c:pt>
                <c:pt idx="320">
                  <c:v>17.11.2022</c:v>
                </c:pt>
                <c:pt idx="321">
                  <c:v>18.11.2022</c:v>
                </c:pt>
                <c:pt idx="322">
                  <c:v>19.11.2022</c:v>
                </c:pt>
                <c:pt idx="323">
                  <c:v>20.11.2022</c:v>
                </c:pt>
                <c:pt idx="324">
                  <c:v>21.11.2022</c:v>
                </c:pt>
                <c:pt idx="325">
                  <c:v>22.11.2022</c:v>
                </c:pt>
                <c:pt idx="326">
                  <c:v>23.11.2022</c:v>
                </c:pt>
                <c:pt idx="327">
                  <c:v>24.11.2022</c:v>
                </c:pt>
                <c:pt idx="328">
                  <c:v>25.11.2022</c:v>
                </c:pt>
                <c:pt idx="329">
                  <c:v>26.11.2022</c:v>
                </c:pt>
                <c:pt idx="330">
                  <c:v>27.11.2022</c:v>
                </c:pt>
                <c:pt idx="331">
                  <c:v>28.11.2022</c:v>
                </c:pt>
                <c:pt idx="332">
                  <c:v>29.11.2022</c:v>
                </c:pt>
                <c:pt idx="333">
                  <c:v>30.11.2022</c:v>
                </c:pt>
                <c:pt idx="334">
                  <c:v>01.12.2022</c:v>
                </c:pt>
                <c:pt idx="335">
                  <c:v>02.12.2022</c:v>
                </c:pt>
                <c:pt idx="336">
                  <c:v>03.12.2022</c:v>
                </c:pt>
                <c:pt idx="337">
                  <c:v>04.12.2022</c:v>
                </c:pt>
                <c:pt idx="338">
                  <c:v>05.12.2022</c:v>
                </c:pt>
                <c:pt idx="339">
                  <c:v>06.12.2022</c:v>
                </c:pt>
                <c:pt idx="340">
                  <c:v>07.12.2022</c:v>
                </c:pt>
                <c:pt idx="341">
                  <c:v>08.12.2022</c:v>
                </c:pt>
                <c:pt idx="342">
                  <c:v>09.12.2022</c:v>
                </c:pt>
                <c:pt idx="343">
                  <c:v>10.12.2022</c:v>
                </c:pt>
                <c:pt idx="344">
                  <c:v>11.12.2022</c:v>
                </c:pt>
                <c:pt idx="345">
                  <c:v>12.12.2022</c:v>
                </c:pt>
              </c:strCache>
            </c:strRef>
          </c:cat>
          <c:val>
            <c:numRef>
              <c:f>Sheet1!$B$2:$B$347</c:f>
              <c:numCache>
                <c:formatCode>General</c:formatCode>
                <c:ptCount val="346"/>
                <c:pt idx="0">
                  <c:v>41332</c:v>
                </c:pt>
                <c:pt idx="1">
                  <c:v>41333</c:v>
                </c:pt>
                <c:pt idx="2">
                  <c:v>41330</c:v>
                </c:pt>
                <c:pt idx="3">
                  <c:v>41332</c:v>
                </c:pt>
                <c:pt idx="4">
                  <c:v>41330</c:v>
                </c:pt>
                <c:pt idx="5">
                  <c:v>41332</c:v>
                </c:pt>
                <c:pt idx="6">
                  <c:v>41338</c:v>
                </c:pt>
                <c:pt idx="7">
                  <c:v>41330</c:v>
                </c:pt>
                <c:pt idx="8">
                  <c:v>41332</c:v>
                </c:pt>
                <c:pt idx="9">
                  <c:v>41334</c:v>
                </c:pt>
                <c:pt idx="10">
                  <c:v>41335</c:v>
                </c:pt>
                <c:pt idx="11">
                  <c:v>41339</c:v>
                </c:pt>
                <c:pt idx="12">
                  <c:v>41342</c:v>
                </c:pt>
                <c:pt idx="13">
                  <c:v>41342</c:v>
                </c:pt>
                <c:pt idx="14">
                  <c:v>41347</c:v>
                </c:pt>
                <c:pt idx="15">
                  <c:v>41343</c:v>
                </c:pt>
                <c:pt idx="16">
                  <c:v>41342</c:v>
                </c:pt>
                <c:pt idx="17">
                  <c:v>41337</c:v>
                </c:pt>
                <c:pt idx="18">
                  <c:v>41331</c:v>
                </c:pt>
                <c:pt idx="19">
                  <c:v>41332</c:v>
                </c:pt>
                <c:pt idx="20">
                  <c:v>41353</c:v>
                </c:pt>
                <c:pt idx="21">
                  <c:v>41373</c:v>
                </c:pt>
                <c:pt idx="22">
                  <c:v>41386</c:v>
                </c:pt>
                <c:pt idx="23">
                  <c:v>41404</c:v>
                </c:pt>
                <c:pt idx="24">
                  <c:v>41417</c:v>
                </c:pt>
                <c:pt idx="25">
                  <c:v>41432</c:v>
                </c:pt>
                <c:pt idx="26">
                  <c:v>41444</c:v>
                </c:pt>
                <c:pt idx="27">
                  <c:v>41458</c:v>
                </c:pt>
                <c:pt idx="28">
                  <c:v>41463</c:v>
                </c:pt>
                <c:pt idx="29">
                  <c:v>41474</c:v>
                </c:pt>
                <c:pt idx="30">
                  <c:v>41485</c:v>
                </c:pt>
                <c:pt idx="31">
                  <c:v>41497</c:v>
                </c:pt>
                <c:pt idx="32">
                  <c:v>41505</c:v>
                </c:pt>
                <c:pt idx="33">
                  <c:v>41515</c:v>
                </c:pt>
                <c:pt idx="34">
                  <c:v>41520</c:v>
                </c:pt>
                <c:pt idx="35">
                  <c:v>41530</c:v>
                </c:pt>
                <c:pt idx="36">
                  <c:v>41533</c:v>
                </c:pt>
                <c:pt idx="37">
                  <c:v>41551</c:v>
                </c:pt>
                <c:pt idx="38">
                  <c:v>41558</c:v>
                </c:pt>
                <c:pt idx="39">
                  <c:v>41576</c:v>
                </c:pt>
                <c:pt idx="40">
                  <c:v>41579</c:v>
                </c:pt>
                <c:pt idx="41">
                  <c:v>41586</c:v>
                </c:pt>
                <c:pt idx="42">
                  <c:v>41603</c:v>
                </c:pt>
                <c:pt idx="43">
                  <c:v>41615</c:v>
                </c:pt>
                <c:pt idx="44">
                  <c:v>41629</c:v>
                </c:pt>
                <c:pt idx="45">
                  <c:v>41646</c:v>
                </c:pt>
                <c:pt idx="46">
                  <c:v>41665</c:v>
                </c:pt>
                <c:pt idx="47">
                  <c:v>41674</c:v>
                </c:pt>
                <c:pt idx="48">
                  <c:v>41680</c:v>
                </c:pt>
                <c:pt idx="49">
                  <c:v>41690</c:v>
                </c:pt>
                <c:pt idx="50">
                  <c:v>41706</c:v>
                </c:pt>
                <c:pt idx="51">
                  <c:v>41722</c:v>
                </c:pt>
                <c:pt idx="52">
                  <c:v>41730</c:v>
                </c:pt>
                <c:pt idx="53">
                  <c:v>41741</c:v>
                </c:pt>
                <c:pt idx="54">
                  <c:v>41746</c:v>
                </c:pt>
                <c:pt idx="55">
                  <c:v>41751</c:v>
                </c:pt>
                <c:pt idx="56">
                  <c:v>41767</c:v>
                </c:pt>
                <c:pt idx="57">
                  <c:v>41774</c:v>
                </c:pt>
                <c:pt idx="58">
                  <c:v>41782</c:v>
                </c:pt>
                <c:pt idx="59">
                  <c:v>41792</c:v>
                </c:pt>
                <c:pt idx="60">
                  <c:v>41799</c:v>
                </c:pt>
                <c:pt idx="61">
                  <c:v>41816</c:v>
                </c:pt>
                <c:pt idx="62">
                  <c:v>41822</c:v>
                </c:pt>
                <c:pt idx="63">
                  <c:v>41828</c:v>
                </c:pt>
                <c:pt idx="64">
                  <c:v>41831</c:v>
                </c:pt>
                <c:pt idx="65">
                  <c:v>41832</c:v>
                </c:pt>
                <c:pt idx="66">
                  <c:v>41841</c:v>
                </c:pt>
                <c:pt idx="67">
                  <c:v>41850</c:v>
                </c:pt>
                <c:pt idx="68">
                  <c:v>41848</c:v>
                </c:pt>
                <c:pt idx="69">
                  <c:v>41855</c:v>
                </c:pt>
                <c:pt idx="70">
                  <c:v>41860</c:v>
                </c:pt>
                <c:pt idx="71">
                  <c:v>41864</c:v>
                </c:pt>
                <c:pt idx="72">
                  <c:v>41863</c:v>
                </c:pt>
                <c:pt idx="73">
                  <c:v>41859</c:v>
                </c:pt>
                <c:pt idx="74">
                  <c:v>41861</c:v>
                </c:pt>
                <c:pt idx="75">
                  <c:v>41858</c:v>
                </c:pt>
                <c:pt idx="76">
                  <c:v>41852</c:v>
                </c:pt>
                <c:pt idx="77">
                  <c:v>41847</c:v>
                </c:pt>
                <c:pt idx="78">
                  <c:v>41849</c:v>
                </c:pt>
                <c:pt idx="79">
                  <c:v>41850</c:v>
                </c:pt>
                <c:pt idx="80">
                  <c:v>41849</c:v>
                </c:pt>
                <c:pt idx="81">
                  <c:v>41849</c:v>
                </c:pt>
                <c:pt idx="82">
                  <c:v>41850</c:v>
                </c:pt>
                <c:pt idx="83">
                  <c:v>41841</c:v>
                </c:pt>
                <c:pt idx="84">
                  <c:v>41837</c:v>
                </c:pt>
                <c:pt idx="85">
                  <c:v>41836</c:v>
                </c:pt>
                <c:pt idx="86">
                  <c:v>41836</c:v>
                </c:pt>
                <c:pt idx="87">
                  <c:v>41842</c:v>
                </c:pt>
                <c:pt idx="88">
                  <c:v>41849</c:v>
                </c:pt>
                <c:pt idx="89">
                  <c:v>41859</c:v>
                </c:pt>
                <c:pt idx="90">
                  <c:v>41858</c:v>
                </c:pt>
                <c:pt idx="91">
                  <c:v>41855</c:v>
                </c:pt>
                <c:pt idx="92">
                  <c:v>41866</c:v>
                </c:pt>
                <c:pt idx="93">
                  <c:v>41879</c:v>
                </c:pt>
                <c:pt idx="94">
                  <c:v>41885</c:v>
                </c:pt>
                <c:pt idx="95">
                  <c:v>41891</c:v>
                </c:pt>
                <c:pt idx="96">
                  <c:v>41892</c:v>
                </c:pt>
                <c:pt idx="97">
                  <c:v>41897</c:v>
                </c:pt>
                <c:pt idx="98">
                  <c:v>41904</c:v>
                </c:pt>
                <c:pt idx="99">
                  <c:v>41920</c:v>
                </c:pt>
                <c:pt idx="100">
                  <c:v>41925</c:v>
                </c:pt>
                <c:pt idx="101">
                  <c:v>41928</c:v>
                </c:pt>
                <c:pt idx="102">
                  <c:v>41923</c:v>
                </c:pt>
                <c:pt idx="103">
                  <c:v>41923</c:v>
                </c:pt>
                <c:pt idx="104">
                  <c:v>41926</c:v>
                </c:pt>
                <c:pt idx="105">
                  <c:v>41934</c:v>
                </c:pt>
                <c:pt idx="106">
                  <c:v>41936</c:v>
                </c:pt>
                <c:pt idx="107">
                  <c:v>41940</c:v>
                </c:pt>
                <c:pt idx="108">
                  <c:v>41938</c:v>
                </c:pt>
                <c:pt idx="109">
                  <c:v>41939</c:v>
                </c:pt>
                <c:pt idx="110">
                  <c:v>41944</c:v>
                </c:pt>
                <c:pt idx="111">
                  <c:v>41948</c:v>
                </c:pt>
                <c:pt idx="112">
                  <c:v>41950</c:v>
                </c:pt>
                <c:pt idx="113">
                  <c:v>41963</c:v>
                </c:pt>
                <c:pt idx="114">
                  <c:v>41976</c:v>
                </c:pt>
                <c:pt idx="115">
                  <c:v>41981</c:v>
                </c:pt>
                <c:pt idx="116">
                  <c:v>41988</c:v>
                </c:pt>
                <c:pt idx="117">
                  <c:v>41995</c:v>
                </c:pt>
                <c:pt idx="118">
                  <c:v>42002</c:v>
                </c:pt>
                <c:pt idx="119">
                  <c:v>42008</c:v>
                </c:pt>
                <c:pt idx="120">
                  <c:v>42008</c:v>
                </c:pt>
                <c:pt idx="121">
                  <c:v>42010</c:v>
                </c:pt>
                <c:pt idx="122">
                  <c:v>42016</c:v>
                </c:pt>
                <c:pt idx="123">
                  <c:v>42021</c:v>
                </c:pt>
                <c:pt idx="124">
                  <c:v>42026</c:v>
                </c:pt>
                <c:pt idx="125">
                  <c:v>42032</c:v>
                </c:pt>
                <c:pt idx="126">
                  <c:v>42036</c:v>
                </c:pt>
                <c:pt idx="127">
                  <c:v>42041</c:v>
                </c:pt>
                <c:pt idx="128">
                  <c:v>42049</c:v>
                </c:pt>
                <c:pt idx="129">
                  <c:v>42051</c:v>
                </c:pt>
                <c:pt idx="130">
                  <c:v>42055</c:v>
                </c:pt>
                <c:pt idx="131">
                  <c:v>42063</c:v>
                </c:pt>
                <c:pt idx="132">
                  <c:v>42075</c:v>
                </c:pt>
                <c:pt idx="133">
                  <c:v>42083</c:v>
                </c:pt>
                <c:pt idx="134">
                  <c:v>42082</c:v>
                </c:pt>
                <c:pt idx="135">
                  <c:v>42083</c:v>
                </c:pt>
                <c:pt idx="136">
                  <c:v>42096</c:v>
                </c:pt>
                <c:pt idx="137">
                  <c:v>42099</c:v>
                </c:pt>
                <c:pt idx="138">
                  <c:v>42099</c:v>
                </c:pt>
                <c:pt idx="139">
                  <c:v>42102</c:v>
                </c:pt>
                <c:pt idx="140">
                  <c:v>42108</c:v>
                </c:pt>
                <c:pt idx="141">
                  <c:v>42110</c:v>
                </c:pt>
                <c:pt idx="142">
                  <c:v>42111</c:v>
                </c:pt>
                <c:pt idx="143">
                  <c:v>42112</c:v>
                </c:pt>
                <c:pt idx="144">
                  <c:v>42113</c:v>
                </c:pt>
                <c:pt idx="145">
                  <c:v>42112</c:v>
                </c:pt>
                <c:pt idx="146">
                  <c:v>42105</c:v>
                </c:pt>
                <c:pt idx="147">
                  <c:v>42103</c:v>
                </c:pt>
                <c:pt idx="148">
                  <c:v>42102</c:v>
                </c:pt>
                <c:pt idx="149">
                  <c:v>42098</c:v>
                </c:pt>
                <c:pt idx="150">
                  <c:v>42096</c:v>
                </c:pt>
                <c:pt idx="151">
                  <c:v>42096</c:v>
                </c:pt>
                <c:pt idx="152">
                  <c:v>42098</c:v>
                </c:pt>
                <c:pt idx="153">
                  <c:v>42102</c:v>
                </c:pt>
                <c:pt idx="154">
                  <c:v>42104</c:v>
                </c:pt>
                <c:pt idx="155">
                  <c:v>42108</c:v>
                </c:pt>
                <c:pt idx="156">
                  <c:v>42111</c:v>
                </c:pt>
                <c:pt idx="157">
                  <c:v>42111</c:v>
                </c:pt>
                <c:pt idx="158">
                  <c:v>42111</c:v>
                </c:pt>
                <c:pt idx="159">
                  <c:v>42111</c:v>
                </c:pt>
                <c:pt idx="160">
                  <c:v>42117</c:v>
                </c:pt>
                <c:pt idx="161">
                  <c:v>42122</c:v>
                </c:pt>
                <c:pt idx="162">
                  <c:v>42119</c:v>
                </c:pt>
                <c:pt idx="163">
                  <c:v>42118</c:v>
                </c:pt>
                <c:pt idx="164">
                  <c:v>42112</c:v>
                </c:pt>
                <c:pt idx="165">
                  <c:v>42109</c:v>
                </c:pt>
                <c:pt idx="166">
                  <c:v>42111</c:v>
                </c:pt>
                <c:pt idx="167">
                  <c:v>42109</c:v>
                </c:pt>
                <c:pt idx="168">
                  <c:v>42100</c:v>
                </c:pt>
                <c:pt idx="169">
                  <c:v>42101</c:v>
                </c:pt>
                <c:pt idx="170">
                  <c:v>42102</c:v>
                </c:pt>
                <c:pt idx="171">
                  <c:v>42101</c:v>
                </c:pt>
                <c:pt idx="172">
                  <c:v>42101</c:v>
                </c:pt>
                <c:pt idx="173">
                  <c:v>42103</c:v>
                </c:pt>
                <c:pt idx="174">
                  <c:v>42108</c:v>
                </c:pt>
                <c:pt idx="175">
                  <c:v>42121</c:v>
                </c:pt>
                <c:pt idx="176">
                  <c:v>42123</c:v>
                </c:pt>
                <c:pt idx="177">
                  <c:v>42129</c:v>
                </c:pt>
                <c:pt idx="178">
                  <c:v>42140</c:v>
                </c:pt>
                <c:pt idx="179">
                  <c:v>42148</c:v>
                </c:pt>
                <c:pt idx="180">
                  <c:v>42150</c:v>
                </c:pt>
                <c:pt idx="181">
                  <c:v>42154</c:v>
                </c:pt>
                <c:pt idx="182">
                  <c:v>42163</c:v>
                </c:pt>
                <c:pt idx="183">
                  <c:v>42169</c:v>
                </c:pt>
                <c:pt idx="184">
                  <c:v>42181</c:v>
                </c:pt>
                <c:pt idx="185">
                  <c:v>42187</c:v>
                </c:pt>
                <c:pt idx="186">
                  <c:v>42189</c:v>
                </c:pt>
                <c:pt idx="187">
                  <c:v>42198</c:v>
                </c:pt>
                <c:pt idx="188">
                  <c:v>42210</c:v>
                </c:pt>
                <c:pt idx="189">
                  <c:v>42228</c:v>
                </c:pt>
                <c:pt idx="190">
                  <c:v>42234</c:v>
                </c:pt>
                <c:pt idx="191">
                  <c:v>42238</c:v>
                </c:pt>
                <c:pt idx="192">
                  <c:v>42242</c:v>
                </c:pt>
                <c:pt idx="193">
                  <c:v>42250</c:v>
                </c:pt>
                <c:pt idx="194">
                  <c:v>42253</c:v>
                </c:pt>
                <c:pt idx="195">
                  <c:v>42253</c:v>
                </c:pt>
                <c:pt idx="196">
                  <c:v>42255</c:v>
                </c:pt>
                <c:pt idx="197">
                  <c:v>42257</c:v>
                </c:pt>
                <c:pt idx="198">
                  <c:v>42264</c:v>
                </c:pt>
                <c:pt idx="199">
                  <c:v>42267</c:v>
                </c:pt>
                <c:pt idx="200">
                  <c:v>42278</c:v>
                </c:pt>
                <c:pt idx="201">
                  <c:v>42279</c:v>
                </c:pt>
                <c:pt idx="202">
                  <c:v>42287</c:v>
                </c:pt>
                <c:pt idx="203">
                  <c:v>42299</c:v>
                </c:pt>
                <c:pt idx="204">
                  <c:v>42306</c:v>
                </c:pt>
                <c:pt idx="205">
                  <c:v>42314</c:v>
                </c:pt>
                <c:pt idx="206">
                  <c:v>42319</c:v>
                </c:pt>
                <c:pt idx="207">
                  <c:v>42319</c:v>
                </c:pt>
                <c:pt idx="208">
                  <c:v>42322</c:v>
                </c:pt>
                <c:pt idx="209">
                  <c:v>42324</c:v>
                </c:pt>
                <c:pt idx="210">
                  <c:v>42327</c:v>
                </c:pt>
                <c:pt idx="211">
                  <c:v>42331</c:v>
                </c:pt>
                <c:pt idx="212">
                  <c:v>42337</c:v>
                </c:pt>
                <c:pt idx="213">
                  <c:v>42339</c:v>
                </c:pt>
                <c:pt idx="214">
                  <c:v>42345</c:v>
                </c:pt>
                <c:pt idx="215">
                  <c:v>42348</c:v>
                </c:pt>
                <c:pt idx="216">
                  <c:v>42358</c:v>
                </c:pt>
                <c:pt idx="217">
                  <c:v>42362</c:v>
                </c:pt>
                <c:pt idx="218">
                  <c:v>42368</c:v>
                </c:pt>
                <c:pt idx="219">
                  <c:v>42371</c:v>
                </c:pt>
                <c:pt idx="220">
                  <c:v>42379</c:v>
                </c:pt>
                <c:pt idx="221">
                  <c:v>42383</c:v>
                </c:pt>
                <c:pt idx="222">
                  <c:v>42391</c:v>
                </c:pt>
                <c:pt idx="223">
                  <c:v>42391</c:v>
                </c:pt>
                <c:pt idx="224">
                  <c:v>42394</c:v>
                </c:pt>
                <c:pt idx="225">
                  <c:v>42402</c:v>
                </c:pt>
                <c:pt idx="226">
                  <c:v>42412</c:v>
                </c:pt>
                <c:pt idx="227">
                  <c:v>42419</c:v>
                </c:pt>
                <c:pt idx="228">
                  <c:v>42424</c:v>
                </c:pt>
                <c:pt idx="229">
                  <c:v>42431</c:v>
                </c:pt>
                <c:pt idx="230">
                  <c:v>42431</c:v>
                </c:pt>
                <c:pt idx="231">
                  <c:v>42441</c:v>
                </c:pt>
                <c:pt idx="232">
                  <c:v>42444</c:v>
                </c:pt>
                <c:pt idx="233">
                  <c:v>42454</c:v>
                </c:pt>
                <c:pt idx="234">
                  <c:v>42457</c:v>
                </c:pt>
                <c:pt idx="235">
                  <c:v>42467</c:v>
                </c:pt>
                <c:pt idx="236">
                  <c:v>42473</c:v>
                </c:pt>
                <c:pt idx="237">
                  <c:v>42474</c:v>
                </c:pt>
                <c:pt idx="238">
                  <c:v>42482</c:v>
                </c:pt>
                <c:pt idx="239">
                  <c:v>42487</c:v>
                </c:pt>
                <c:pt idx="240">
                  <c:v>42492</c:v>
                </c:pt>
                <c:pt idx="241">
                  <c:v>42496</c:v>
                </c:pt>
                <c:pt idx="242">
                  <c:v>42501</c:v>
                </c:pt>
                <c:pt idx="243">
                  <c:v>42504</c:v>
                </c:pt>
                <c:pt idx="244">
                  <c:v>42510</c:v>
                </c:pt>
                <c:pt idx="245">
                  <c:v>42517</c:v>
                </c:pt>
                <c:pt idx="246">
                  <c:v>42521</c:v>
                </c:pt>
                <c:pt idx="247">
                  <c:v>42524</c:v>
                </c:pt>
                <c:pt idx="248">
                  <c:v>42525</c:v>
                </c:pt>
                <c:pt idx="249">
                  <c:v>42531</c:v>
                </c:pt>
                <c:pt idx="250">
                  <c:v>42538</c:v>
                </c:pt>
                <c:pt idx="251">
                  <c:v>42547</c:v>
                </c:pt>
                <c:pt idx="252">
                  <c:v>42561</c:v>
                </c:pt>
                <c:pt idx="253">
                  <c:v>42566</c:v>
                </c:pt>
                <c:pt idx="254">
                  <c:v>42575</c:v>
                </c:pt>
                <c:pt idx="255">
                  <c:v>42565</c:v>
                </c:pt>
                <c:pt idx="256">
                  <c:v>42569</c:v>
                </c:pt>
                <c:pt idx="257">
                  <c:v>42570</c:v>
                </c:pt>
                <c:pt idx="258">
                  <c:v>42571</c:v>
                </c:pt>
                <c:pt idx="259">
                  <c:v>42572</c:v>
                </c:pt>
                <c:pt idx="260">
                  <c:v>42578</c:v>
                </c:pt>
                <c:pt idx="261">
                  <c:v>42576</c:v>
                </c:pt>
                <c:pt idx="262">
                  <c:v>42577</c:v>
                </c:pt>
                <c:pt idx="263">
                  <c:v>42578</c:v>
                </c:pt>
                <c:pt idx="264">
                  <c:v>42580</c:v>
                </c:pt>
                <c:pt idx="265">
                  <c:v>42588</c:v>
                </c:pt>
                <c:pt idx="266">
                  <c:v>42596</c:v>
                </c:pt>
                <c:pt idx="267">
                  <c:v>42602</c:v>
                </c:pt>
                <c:pt idx="268">
                  <c:v>42605</c:v>
                </c:pt>
                <c:pt idx="269">
                  <c:v>42606</c:v>
                </c:pt>
                <c:pt idx="270">
                  <c:v>42605</c:v>
                </c:pt>
                <c:pt idx="271">
                  <c:v>42606</c:v>
                </c:pt>
                <c:pt idx="272">
                  <c:v>42604</c:v>
                </c:pt>
                <c:pt idx="273">
                  <c:v>42604</c:v>
                </c:pt>
                <c:pt idx="274">
                  <c:v>42606</c:v>
                </c:pt>
                <c:pt idx="275">
                  <c:v>42591</c:v>
                </c:pt>
                <c:pt idx="276">
                  <c:v>42567</c:v>
                </c:pt>
                <c:pt idx="277">
                  <c:v>42550</c:v>
                </c:pt>
                <c:pt idx="278">
                  <c:v>42532</c:v>
                </c:pt>
                <c:pt idx="279">
                  <c:v>42520</c:v>
                </c:pt>
                <c:pt idx="280">
                  <c:v>42520</c:v>
                </c:pt>
                <c:pt idx="281">
                  <c:v>42521</c:v>
                </c:pt>
                <c:pt idx="282">
                  <c:v>42517</c:v>
                </c:pt>
                <c:pt idx="283">
                  <c:v>42517</c:v>
                </c:pt>
                <c:pt idx="284">
                  <c:v>42516</c:v>
                </c:pt>
                <c:pt idx="285">
                  <c:v>42518</c:v>
                </c:pt>
                <c:pt idx="286">
                  <c:v>42524</c:v>
                </c:pt>
                <c:pt idx="287">
                  <c:v>42522</c:v>
                </c:pt>
                <c:pt idx="288">
                  <c:v>42520</c:v>
                </c:pt>
                <c:pt idx="289">
                  <c:v>42518</c:v>
                </c:pt>
                <c:pt idx="290">
                  <c:v>42519</c:v>
                </c:pt>
                <c:pt idx="291">
                  <c:v>42521</c:v>
                </c:pt>
                <c:pt idx="292">
                  <c:v>42523</c:v>
                </c:pt>
                <c:pt idx="293">
                  <c:v>42536</c:v>
                </c:pt>
                <c:pt idx="294">
                  <c:v>42545</c:v>
                </c:pt>
                <c:pt idx="295">
                  <c:v>42549</c:v>
                </c:pt>
                <c:pt idx="296">
                  <c:v>42553</c:v>
                </c:pt>
                <c:pt idx="297">
                  <c:v>42553</c:v>
                </c:pt>
                <c:pt idx="298">
                  <c:v>42552</c:v>
                </c:pt>
                <c:pt idx="299">
                  <c:v>42551</c:v>
                </c:pt>
                <c:pt idx="300">
                  <c:v>42557</c:v>
                </c:pt>
                <c:pt idx="301">
                  <c:v>42559</c:v>
                </c:pt>
                <c:pt idx="302">
                  <c:v>42560</c:v>
                </c:pt>
                <c:pt idx="303">
                  <c:v>42559</c:v>
                </c:pt>
                <c:pt idx="304">
                  <c:v>42562</c:v>
                </c:pt>
                <c:pt idx="305">
                  <c:v>42565</c:v>
                </c:pt>
                <c:pt idx="306">
                  <c:v>42566</c:v>
                </c:pt>
                <c:pt idx="307">
                  <c:v>42566</c:v>
                </c:pt>
                <c:pt idx="308">
                  <c:v>42569</c:v>
                </c:pt>
                <c:pt idx="309">
                  <c:v>42573</c:v>
                </c:pt>
                <c:pt idx="310">
                  <c:v>42580</c:v>
                </c:pt>
                <c:pt idx="311">
                  <c:v>42580</c:v>
                </c:pt>
                <c:pt idx="312">
                  <c:v>42583</c:v>
                </c:pt>
                <c:pt idx="313">
                  <c:v>42591</c:v>
                </c:pt>
                <c:pt idx="314">
                  <c:v>42593</c:v>
                </c:pt>
                <c:pt idx="315">
                  <c:v>42592</c:v>
                </c:pt>
                <c:pt idx="316">
                  <c:v>42594</c:v>
                </c:pt>
                <c:pt idx="317">
                  <c:v>42601</c:v>
                </c:pt>
                <c:pt idx="318">
                  <c:v>42603</c:v>
                </c:pt>
                <c:pt idx="319">
                  <c:v>42608</c:v>
                </c:pt>
                <c:pt idx="320">
                  <c:v>42609</c:v>
                </c:pt>
                <c:pt idx="321">
                  <c:v>42610</c:v>
                </c:pt>
                <c:pt idx="322">
                  <c:v>42614</c:v>
                </c:pt>
                <c:pt idx="323">
                  <c:v>42620</c:v>
                </c:pt>
                <c:pt idx="324">
                  <c:v>42619</c:v>
                </c:pt>
                <c:pt idx="325">
                  <c:v>42619</c:v>
                </c:pt>
                <c:pt idx="326">
                  <c:v>42618</c:v>
                </c:pt>
                <c:pt idx="327">
                  <c:v>42619</c:v>
                </c:pt>
                <c:pt idx="328">
                  <c:v>42623</c:v>
                </c:pt>
                <c:pt idx="329">
                  <c:v>42623</c:v>
                </c:pt>
                <c:pt idx="330">
                  <c:v>42628</c:v>
                </c:pt>
                <c:pt idx="331">
                  <c:v>42626</c:v>
                </c:pt>
                <c:pt idx="332">
                  <c:v>42621</c:v>
                </c:pt>
                <c:pt idx="333">
                  <c:v>42622</c:v>
                </c:pt>
                <c:pt idx="334">
                  <c:v>42619</c:v>
                </c:pt>
                <c:pt idx="335">
                  <c:v>42618</c:v>
                </c:pt>
                <c:pt idx="336">
                  <c:v>42618</c:v>
                </c:pt>
                <c:pt idx="337">
                  <c:v>42615</c:v>
                </c:pt>
                <c:pt idx="338">
                  <c:v>42614</c:v>
                </c:pt>
                <c:pt idx="339">
                  <c:v>42610</c:v>
                </c:pt>
                <c:pt idx="340">
                  <c:v>42613</c:v>
                </c:pt>
                <c:pt idx="341">
                  <c:v>42613</c:v>
                </c:pt>
                <c:pt idx="342">
                  <c:v>42613</c:v>
                </c:pt>
                <c:pt idx="343">
                  <c:v>42614</c:v>
                </c:pt>
                <c:pt idx="344">
                  <c:v>42609</c:v>
                </c:pt>
                <c:pt idx="345">
                  <c:v>42608</c:v>
                </c:pt>
              </c:numCache>
            </c:numRef>
          </c:val>
          <c:smooth val="0"/>
          <c:extLst>
            <c:ext xmlns:c16="http://schemas.microsoft.com/office/drawing/2014/chart" uri="{C3380CC4-5D6E-409C-BE32-E72D297353CC}">
              <c16:uniqueId val="{00000000-B34F-4C54-9ACF-4F6882CE8C5D}"/>
            </c:ext>
          </c:extLst>
        </c:ser>
        <c:dLbls>
          <c:showLegendKey val="0"/>
          <c:showVal val="0"/>
          <c:showCatName val="0"/>
          <c:showSerName val="0"/>
          <c:showPercent val="0"/>
          <c:showBubbleSize val="0"/>
        </c:dLbls>
        <c:smooth val="0"/>
        <c:axId val="412088592"/>
        <c:axId val="412088920"/>
      </c:lineChart>
      <c:catAx>
        <c:axId val="412088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088920"/>
        <c:crosses val="autoZero"/>
        <c:auto val="1"/>
        <c:lblAlgn val="ctr"/>
        <c:lblOffset val="100"/>
        <c:noMultiLvlLbl val="0"/>
      </c:catAx>
      <c:valAx>
        <c:axId val="412088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088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comdirect</c:v>
                </c:pt>
              </c:strCache>
            </c:strRef>
          </c:tx>
          <c:spPr>
            <a:ln w="28575" cap="rnd">
              <a:solidFill>
                <a:schemeClr val="accent1"/>
              </a:solidFill>
              <a:round/>
            </a:ln>
            <a:effectLst/>
          </c:spPr>
          <c:marker>
            <c:symbol val="none"/>
          </c:marker>
          <c:cat>
            <c:strRef>
              <c:f>Sheet1!$A$2:$A$347</c:f>
              <c:strCache>
                <c:ptCount val="346"/>
                <c:pt idx="0">
                  <c:v>01.01.2022</c:v>
                </c:pt>
                <c:pt idx="1">
                  <c:v>02.01.2022</c:v>
                </c:pt>
                <c:pt idx="2">
                  <c:v>03.01.2022</c:v>
                </c:pt>
                <c:pt idx="3">
                  <c:v>04.01.2022</c:v>
                </c:pt>
                <c:pt idx="4">
                  <c:v>05.01.2022</c:v>
                </c:pt>
                <c:pt idx="5">
                  <c:v>06.01.2022</c:v>
                </c:pt>
                <c:pt idx="6">
                  <c:v>07.01.2022</c:v>
                </c:pt>
                <c:pt idx="7">
                  <c:v>08.01.2022</c:v>
                </c:pt>
                <c:pt idx="8">
                  <c:v>09.01.2022</c:v>
                </c:pt>
                <c:pt idx="9">
                  <c:v>10.01.2022</c:v>
                </c:pt>
                <c:pt idx="10">
                  <c:v>11.01.2022</c:v>
                </c:pt>
                <c:pt idx="11">
                  <c:v>12.01.2022</c:v>
                </c:pt>
                <c:pt idx="12">
                  <c:v>13.01.2022</c:v>
                </c:pt>
                <c:pt idx="13">
                  <c:v>14.01.2022</c:v>
                </c:pt>
                <c:pt idx="14">
                  <c:v>15.01.2022</c:v>
                </c:pt>
                <c:pt idx="15">
                  <c:v>16.01.2022</c:v>
                </c:pt>
                <c:pt idx="16">
                  <c:v>17.01.2022</c:v>
                </c:pt>
                <c:pt idx="17">
                  <c:v>18.01.2022</c:v>
                </c:pt>
                <c:pt idx="18">
                  <c:v>19.01.2022</c:v>
                </c:pt>
                <c:pt idx="19">
                  <c:v>20.01.2022</c:v>
                </c:pt>
                <c:pt idx="20">
                  <c:v>21.01.2022</c:v>
                </c:pt>
                <c:pt idx="21">
                  <c:v>22.01.2022</c:v>
                </c:pt>
                <c:pt idx="22">
                  <c:v>23.01.2022</c:v>
                </c:pt>
                <c:pt idx="23">
                  <c:v>24.01.2022</c:v>
                </c:pt>
                <c:pt idx="24">
                  <c:v>25.01.2022</c:v>
                </c:pt>
                <c:pt idx="25">
                  <c:v>26.01.2022</c:v>
                </c:pt>
                <c:pt idx="26">
                  <c:v>27.01.2022</c:v>
                </c:pt>
                <c:pt idx="27">
                  <c:v>28.01.2022</c:v>
                </c:pt>
                <c:pt idx="28">
                  <c:v>29.01.2022</c:v>
                </c:pt>
                <c:pt idx="29">
                  <c:v>30.01.2022</c:v>
                </c:pt>
                <c:pt idx="30">
                  <c:v>31.01.2022</c:v>
                </c:pt>
                <c:pt idx="31">
                  <c:v>01.02.2022</c:v>
                </c:pt>
                <c:pt idx="32">
                  <c:v>02.02.2022</c:v>
                </c:pt>
                <c:pt idx="33">
                  <c:v>03.02.2022</c:v>
                </c:pt>
                <c:pt idx="34">
                  <c:v>04.02.2022</c:v>
                </c:pt>
                <c:pt idx="35">
                  <c:v>05.02.2022</c:v>
                </c:pt>
                <c:pt idx="36">
                  <c:v>06.02.2022</c:v>
                </c:pt>
                <c:pt idx="37">
                  <c:v>07.02.2022</c:v>
                </c:pt>
                <c:pt idx="38">
                  <c:v>08.02.2022</c:v>
                </c:pt>
                <c:pt idx="39">
                  <c:v>09.02.2022</c:v>
                </c:pt>
                <c:pt idx="40">
                  <c:v>10.02.2022</c:v>
                </c:pt>
                <c:pt idx="41">
                  <c:v>11.02.2022</c:v>
                </c:pt>
                <c:pt idx="42">
                  <c:v>12.02.2022</c:v>
                </c:pt>
                <c:pt idx="43">
                  <c:v>13.02.2022</c:v>
                </c:pt>
                <c:pt idx="44">
                  <c:v>14.02.2022</c:v>
                </c:pt>
                <c:pt idx="45">
                  <c:v>15.02.2022</c:v>
                </c:pt>
                <c:pt idx="46">
                  <c:v>16.02.2022</c:v>
                </c:pt>
                <c:pt idx="47">
                  <c:v>17.02.2022</c:v>
                </c:pt>
                <c:pt idx="48">
                  <c:v>18.02.2022</c:v>
                </c:pt>
                <c:pt idx="49">
                  <c:v>19.02.2022</c:v>
                </c:pt>
                <c:pt idx="50">
                  <c:v>20.02.2022</c:v>
                </c:pt>
                <c:pt idx="51">
                  <c:v>21.02.2022</c:v>
                </c:pt>
                <c:pt idx="52">
                  <c:v>22.02.2022</c:v>
                </c:pt>
                <c:pt idx="53">
                  <c:v>23.02.2022</c:v>
                </c:pt>
                <c:pt idx="54">
                  <c:v>24.02.2022</c:v>
                </c:pt>
                <c:pt idx="55">
                  <c:v>25.02.2022</c:v>
                </c:pt>
                <c:pt idx="56">
                  <c:v>26.02.2022</c:v>
                </c:pt>
                <c:pt idx="57">
                  <c:v>27.02.2022</c:v>
                </c:pt>
                <c:pt idx="58">
                  <c:v>28.02.2022</c:v>
                </c:pt>
                <c:pt idx="59">
                  <c:v>01.03.2022</c:v>
                </c:pt>
                <c:pt idx="60">
                  <c:v>02.03.2022</c:v>
                </c:pt>
                <c:pt idx="61">
                  <c:v>03.03.2022</c:v>
                </c:pt>
                <c:pt idx="62">
                  <c:v>04.03.2022</c:v>
                </c:pt>
                <c:pt idx="63">
                  <c:v>05.03.2022</c:v>
                </c:pt>
                <c:pt idx="64">
                  <c:v>06.03.2022</c:v>
                </c:pt>
                <c:pt idx="65">
                  <c:v>07.03.2022</c:v>
                </c:pt>
                <c:pt idx="66">
                  <c:v>08.03.2022</c:v>
                </c:pt>
                <c:pt idx="67">
                  <c:v>09.03.2022</c:v>
                </c:pt>
                <c:pt idx="68">
                  <c:v>10.03.2022</c:v>
                </c:pt>
                <c:pt idx="69">
                  <c:v>11.03.2022</c:v>
                </c:pt>
                <c:pt idx="70">
                  <c:v>12.03.2022</c:v>
                </c:pt>
                <c:pt idx="71">
                  <c:v>13.03.2022</c:v>
                </c:pt>
                <c:pt idx="72">
                  <c:v>14.03.2022</c:v>
                </c:pt>
                <c:pt idx="73">
                  <c:v>15.03.2022</c:v>
                </c:pt>
                <c:pt idx="74">
                  <c:v>16.03.2022</c:v>
                </c:pt>
                <c:pt idx="75">
                  <c:v>17.03.2022</c:v>
                </c:pt>
                <c:pt idx="76">
                  <c:v>18.03.2022</c:v>
                </c:pt>
                <c:pt idx="77">
                  <c:v>19.03.2022</c:v>
                </c:pt>
                <c:pt idx="78">
                  <c:v>20.03.2022</c:v>
                </c:pt>
                <c:pt idx="79">
                  <c:v>21.03.2022</c:v>
                </c:pt>
                <c:pt idx="80">
                  <c:v>22.03.2022</c:v>
                </c:pt>
                <c:pt idx="81">
                  <c:v>23.03.2022</c:v>
                </c:pt>
                <c:pt idx="82">
                  <c:v>24.03.2022</c:v>
                </c:pt>
                <c:pt idx="83">
                  <c:v>25.03.2022</c:v>
                </c:pt>
                <c:pt idx="84">
                  <c:v>26.03.2022</c:v>
                </c:pt>
                <c:pt idx="85">
                  <c:v>27.03.2022</c:v>
                </c:pt>
                <c:pt idx="86">
                  <c:v>28.03.2022</c:v>
                </c:pt>
                <c:pt idx="87">
                  <c:v>29.03.2022</c:v>
                </c:pt>
                <c:pt idx="88">
                  <c:v>30.03.2022</c:v>
                </c:pt>
                <c:pt idx="89">
                  <c:v>31.03.2022</c:v>
                </c:pt>
                <c:pt idx="90">
                  <c:v>01.04.2022</c:v>
                </c:pt>
                <c:pt idx="91">
                  <c:v>02.04.2022</c:v>
                </c:pt>
                <c:pt idx="92">
                  <c:v>03.04.2022</c:v>
                </c:pt>
                <c:pt idx="93">
                  <c:v>04.04.2022</c:v>
                </c:pt>
                <c:pt idx="94">
                  <c:v>05.04.2022</c:v>
                </c:pt>
                <c:pt idx="95">
                  <c:v>06.04.2022</c:v>
                </c:pt>
                <c:pt idx="96">
                  <c:v>07.04.2022</c:v>
                </c:pt>
                <c:pt idx="97">
                  <c:v>08.04.2022</c:v>
                </c:pt>
                <c:pt idx="98">
                  <c:v>09.04.2022</c:v>
                </c:pt>
                <c:pt idx="99">
                  <c:v>10.04.2022</c:v>
                </c:pt>
                <c:pt idx="100">
                  <c:v>11.04.2022</c:v>
                </c:pt>
                <c:pt idx="101">
                  <c:v>12.04.2022</c:v>
                </c:pt>
                <c:pt idx="102">
                  <c:v>13.04.2022</c:v>
                </c:pt>
                <c:pt idx="103">
                  <c:v>14.04.2022</c:v>
                </c:pt>
                <c:pt idx="104">
                  <c:v>15.04.2022</c:v>
                </c:pt>
                <c:pt idx="105">
                  <c:v>16.04.2022</c:v>
                </c:pt>
                <c:pt idx="106">
                  <c:v>17.04.2022</c:v>
                </c:pt>
                <c:pt idx="107">
                  <c:v>18.04.2022</c:v>
                </c:pt>
                <c:pt idx="108">
                  <c:v>19.04.2022</c:v>
                </c:pt>
                <c:pt idx="109">
                  <c:v>20.04.2022</c:v>
                </c:pt>
                <c:pt idx="110">
                  <c:v>21.04.2022</c:v>
                </c:pt>
                <c:pt idx="111">
                  <c:v>22.04.2022</c:v>
                </c:pt>
                <c:pt idx="112">
                  <c:v>23.04.2022</c:v>
                </c:pt>
                <c:pt idx="113">
                  <c:v>24.04.2022</c:v>
                </c:pt>
                <c:pt idx="114">
                  <c:v>25.04.2022</c:v>
                </c:pt>
                <c:pt idx="115">
                  <c:v>26.04.2022</c:v>
                </c:pt>
                <c:pt idx="116">
                  <c:v>27.04.2022</c:v>
                </c:pt>
                <c:pt idx="117">
                  <c:v>28.04.2022</c:v>
                </c:pt>
                <c:pt idx="118">
                  <c:v>29.04.2022</c:v>
                </c:pt>
                <c:pt idx="119">
                  <c:v>30.04.2022</c:v>
                </c:pt>
                <c:pt idx="120">
                  <c:v>01.05.2022</c:v>
                </c:pt>
                <c:pt idx="121">
                  <c:v>02.05.2022</c:v>
                </c:pt>
                <c:pt idx="122">
                  <c:v>03.05.2022</c:v>
                </c:pt>
                <c:pt idx="123">
                  <c:v>04.05.2022</c:v>
                </c:pt>
                <c:pt idx="124">
                  <c:v>05.05.2022</c:v>
                </c:pt>
                <c:pt idx="125">
                  <c:v>06.05.2022</c:v>
                </c:pt>
                <c:pt idx="126">
                  <c:v>07.05.2022</c:v>
                </c:pt>
                <c:pt idx="127">
                  <c:v>08.05.2022</c:v>
                </c:pt>
                <c:pt idx="128">
                  <c:v>09.05.2022</c:v>
                </c:pt>
                <c:pt idx="129">
                  <c:v>10.05.2022</c:v>
                </c:pt>
                <c:pt idx="130">
                  <c:v>11.05.2022</c:v>
                </c:pt>
                <c:pt idx="131">
                  <c:v>12.05.2022</c:v>
                </c:pt>
                <c:pt idx="132">
                  <c:v>13.05.2022</c:v>
                </c:pt>
                <c:pt idx="133">
                  <c:v>14.05.2022</c:v>
                </c:pt>
                <c:pt idx="134">
                  <c:v>15.05.2022</c:v>
                </c:pt>
                <c:pt idx="135">
                  <c:v>16.05.2022</c:v>
                </c:pt>
                <c:pt idx="136">
                  <c:v>17.05.2022</c:v>
                </c:pt>
                <c:pt idx="137">
                  <c:v>18.05.2022</c:v>
                </c:pt>
                <c:pt idx="138">
                  <c:v>19.05.2022</c:v>
                </c:pt>
                <c:pt idx="139">
                  <c:v>20.05.2022</c:v>
                </c:pt>
                <c:pt idx="140">
                  <c:v>21.05.2022</c:v>
                </c:pt>
                <c:pt idx="141">
                  <c:v>22.05.2022</c:v>
                </c:pt>
                <c:pt idx="142">
                  <c:v>23.05.2022</c:v>
                </c:pt>
                <c:pt idx="143">
                  <c:v>24.05.2022</c:v>
                </c:pt>
                <c:pt idx="144">
                  <c:v>25.05.2022</c:v>
                </c:pt>
                <c:pt idx="145">
                  <c:v>26.05.2022</c:v>
                </c:pt>
                <c:pt idx="146">
                  <c:v>27.05.2022</c:v>
                </c:pt>
                <c:pt idx="147">
                  <c:v>28.05.2022</c:v>
                </c:pt>
                <c:pt idx="148">
                  <c:v>29.05.2022</c:v>
                </c:pt>
                <c:pt idx="149">
                  <c:v>30.05.2022</c:v>
                </c:pt>
                <c:pt idx="150">
                  <c:v>31.05.2022</c:v>
                </c:pt>
                <c:pt idx="151">
                  <c:v>01.06.2022</c:v>
                </c:pt>
                <c:pt idx="152">
                  <c:v>02.06.2022</c:v>
                </c:pt>
                <c:pt idx="153">
                  <c:v>03.06.2022</c:v>
                </c:pt>
                <c:pt idx="154">
                  <c:v>04.06.2022</c:v>
                </c:pt>
                <c:pt idx="155">
                  <c:v>05.06.2022</c:v>
                </c:pt>
                <c:pt idx="156">
                  <c:v>06.06.2022</c:v>
                </c:pt>
                <c:pt idx="157">
                  <c:v>07.06.2022</c:v>
                </c:pt>
                <c:pt idx="158">
                  <c:v>08.06.2022</c:v>
                </c:pt>
                <c:pt idx="159">
                  <c:v>09.06.2022</c:v>
                </c:pt>
                <c:pt idx="160">
                  <c:v>10.06.2022</c:v>
                </c:pt>
                <c:pt idx="161">
                  <c:v>11.06.2022</c:v>
                </c:pt>
                <c:pt idx="162">
                  <c:v>12.06.2022</c:v>
                </c:pt>
                <c:pt idx="163">
                  <c:v>13.06.2022</c:v>
                </c:pt>
                <c:pt idx="164">
                  <c:v>14.06.2022</c:v>
                </c:pt>
                <c:pt idx="165">
                  <c:v>15.06.2022</c:v>
                </c:pt>
                <c:pt idx="166">
                  <c:v>16.06.2022</c:v>
                </c:pt>
                <c:pt idx="167">
                  <c:v>17.06.2022</c:v>
                </c:pt>
                <c:pt idx="168">
                  <c:v>18.06.2022</c:v>
                </c:pt>
                <c:pt idx="169">
                  <c:v>19.06.2022</c:v>
                </c:pt>
                <c:pt idx="170">
                  <c:v>20.06.2022</c:v>
                </c:pt>
                <c:pt idx="171">
                  <c:v>21.06.2022</c:v>
                </c:pt>
                <c:pt idx="172">
                  <c:v>22.06.2022</c:v>
                </c:pt>
                <c:pt idx="173">
                  <c:v>23.06.2022</c:v>
                </c:pt>
                <c:pt idx="174">
                  <c:v>24.06.2022</c:v>
                </c:pt>
                <c:pt idx="175">
                  <c:v>25.06.2022</c:v>
                </c:pt>
                <c:pt idx="176">
                  <c:v>26.06.2022</c:v>
                </c:pt>
                <c:pt idx="177">
                  <c:v>27.06.2022</c:v>
                </c:pt>
                <c:pt idx="178">
                  <c:v>28.06.2022</c:v>
                </c:pt>
                <c:pt idx="179">
                  <c:v>29.06.2022</c:v>
                </c:pt>
                <c:pt idx="180">
                  <c:v>30.06.2022</c:v>
                </c:pt>
                <c:pt idx="181">
                  <c:v>01.07.2022</c:v>
                </c:pt>
                <c:pt idx="182">
                  <c:v>02.07.2022</c:v>
                </c:pt>
                <c:pt idx="183">
                  <c:v>03.07.2022</c:v>
                </c:pt>
                <c:pt idx="184">
                  <c:v>04.07.2022</c:v>
                </c:pt>
                <c:pt idx="185">
                  <c:v>05.07.2022</c:v>
                </c:pt>
                <c:pt idx="186">
                  <c:v>06.07.2022</c:v>
                </c:pt>
                <c:pt idx="187">
                  <c:v>07.07.2022</c:v>
                </c:pt>
                <c:pt idx="188">
                  <c:v>08.07.2022</c:v>
                </c:pt>
                <c:pt idx="189">
                  <c:v>09.07.2022</c:v>
                </c:pt>
                <c:pt idx="190">
                  <c:v>10.07.2022</c:v>
                </c:pt>
                <c:pt idx="191">
                  <c:v>11.07.2022</c:v>
                </c:pt>
                <c:pt idx="192">
                  <c:v>12.07.2022</c:v>
                </c:pt>
                <c:pt idx="193">
                  <c:v>13.07.2022</c:v>
                </c:pt>
                <c:pt idx="194">
                  <c:v>14.07.2022</c:v>
                </c:pt>
                <c:pt idx="195">
                  <c:v>15.07.2022</c:v>
                </c:pt>
                <c:pt idx="196">
                  <c:v>16.07.2022</c:v>
                </c:pt>
                <c:pt idx="197">
                  <c:v>17.07.2022</c:v>
                </c:pt>
                <c:pt idx="198">
                  <c:v>18.07.2022</c:v>
                </c:pt>
                <c:pt idx="199">
                  <c:v>19.07.2022</c:v>
                </c:pt>
                <c:pt idx="200">
                  <c:v>20.07.2022</c:v>
                </c:pt>
                <c:pt idx="201">
                  <c:v>21.07.2022</c:v>
                </c:pt>
                <c:pt idx="202">
                  <c:v>22.07.2022</c:v>
                </c:pt>
                <c:pt idx="203">
                  <c:v>23.07.2022</c:v>
                </c:pt>
                <c:pt idx="204">
                  <c:v>24.07.2022</c:v>
                </c:pt>
                <c:pt idx="205">
                  <c:v>25.07.2022</c:v>
                </c:pt>
                <c:pt idx="206">
                  <c:v>26.07.2022</c:v>
                </c:pt>
                <c:pt idx="207">
                  <c:v>27.07.2022</c:v>
                </c:pt>
                <c:pt idx="208">
                  <c:v>28.07.2022</c:v>
                </c:pt>
                <c:pt idx="209">
                  <c:v>29.07.2022</c:v>
                </c:pt>
                <c:pt idx="210">
                  <c:v>30.07.2022</c:v>
                </c:pt>
                <c:pt idx="211">
                  <c:v>31.07.2022</c:v>
                </c:pt>
                <c:pt idx="212">
                  <c:v>01.08.2022</c:v>
                </c:pt>
                <c:pt idx="213">
                  <c:v>02.08.2022</c:v>
                </c:pt>
                <c:pt idx="214">
                  <c:v>03.08.2022</c:v>
                </c:pt>
                <c:pt idx="215">
                  <c:v>04.08.2022</c:v>
                </c:pt>
                <c:pt idx="216">
                  <c:v>05.08.2022</c:v>
                </c:pt>
                <c:pt idx="217">
                  <c:v>06.08.2022</c:v>
                </c:pt>
                <c:pt idx="218">
                  <c:v>07.08.2022</c:v>
                </c:pt>
                <c:pt idx="219">
                  <c:v>08.08.2022</c:v>
                </c:pt>
                <c:pt idx="220">
                  <c:v>09.08.2022</c:v>
                </c:pt>
                <c:pt idx="221">
                  <c:v>10.08.2022</c:v>
                </c:pt>
                <c:pt idx="222">
                  <c:v>11.08.2022</c:v>
                </c:pt>
                <c:pt idx="223">
                  <c:v>12.08.2022</c:v>
                </c:pt>
                <c:pt idx="224">
                  <c:v>13.08.2022</c:v>
                </c:pt>
                <c:pt idx="225">
                  <c:v>14.08.2022</c:v>
                </c:pt>
                <c:pt idx="226">
                  <c:v>15.08.2022</c:v>
                </c:pt>
                <c:pt idx="227">
                  <c:v>16.08.2022</c:v>
                </c:pt>
                <c:pt idx="228">
                  <c:v>17.08.2022</c:v>
                </c:pt>
                <c:pt idx="229">
                  <c:v>18.08.2022</c:v>
                </c:pt>
                <c:pt idx="230">
                  <c:v>19.08.2022</c:v>
                </c:pt>
                <c:pt idx="231">
                  <c:v>20.08.2022</c:v>
                </c:pt>
                <c:pt idx="232">
                  <c:v>21.08.2022</c:v>
                </c:pt>
                <c:pt idx="233">
                  <c:v>22.08.2022</c:v>
                </c:pt>
                <c:pt idx="234">
                  <c:v>23.08.2022</c:v>
                </c:pt>
                <c:pt idx="235">
                  <c:v>24.08.2022</c:v>
                </c:pt>
                <c:pt idx="236">
                  <c:v>25.08.2022</c:v>
                </c:pt>
                <c:pt idx="237">
                  <c:v>26.08.2022</c:v>
                </c:pt>
                <c:pt idx="238">
                  <c:v>27.08.2022</c:v>
                </c:pt>
                <c:pt idx="239">
                  <c:v>28.08.2022</c:v>
                </c:pt>
                <c:pt idx="240">
                  <c:v>29.08.2022</c:v>
                </c:pt>
                <c:pt idx="241">
                  <c:v>30.08.2022</c:v>
                </c:pt>
                <c:pt idx="242">
                  <c:v>31.08.2022</c:v>
                </c:pt>
                <c:pt idx="243">
                  <c:v>01.09.2022</c:v>
                </c:pt>
                <c:pt idx="244">
                  <c:v>02.09.2022</c:v>
                </c:pt>
                <c:pt idx="245">
                  <c:v>03.09.2022</c:v>
                </c:pt>
                <c:pt idx="246">
                  <c:v>04.09.2022</c:v>
                </c:pt>
                <c:pt idx="247">
                  <c:v>05.09.2022</c:v>
                </c:pt>
                <c:pt idx="248">
                  <c:v>06.09.2022</c:v>
                </c:pt>
                <c:pt idx="249">
                  <c:v>07.09.2022</c:v>
                </c:pt>
                <c:pt idx="250">
                  <c:v>08.09.2022</c:v>
                </c:pt>
                <c:pt idx="251">
                  <c:v>09.09.2022</c:v>
                </c:pt>
                <c:pt idx="252">
                  <c:v>10.09.2022</c:v>
                </c:pt>
                <c:pt idx="253">
                  <c:v>11.09.2022</c:v>
                </c:pt>
                <c:pt idx="254">
                  <c:v>12.09.2022</c:v>
                </c:pt>
                <c:pt idx="255">
                  <c:v>13.09.2022</c:v>
                </c:pt>
                <c:pt idx="256">
                  <c:v>14.09.2022</c:v>
                </c:pt>
                <c:pt idx="257">
                  <c:v>15.09.2022</c:v>
                </c:pt>
                <c:pt idx="258">
                  <c:v>16.09.2022</c:v>
                </c:pt>
                <c:pt idx="259">
                  <c:v>17.09.2022</c:v>
                </c:pt>
                <c:pt idx="260">
                  <c:v>18.09.2022</c:v>
                </c:pt>
                <c:pt idx="261">
                  <c:v>19.09.2022</c:v>
                </c:pt>
                <c:pt idx="262">
                  <c:v>20.09.2022</c:v>
                </c:pt>
                <c:pt idx="263">
                  <c:v>21.09.2022</c:v>
                </c:pt>
                <c:pt idx="264">
                  <c:v>22.09.2022</c:v>
                </c:pt>
                <c:pt idx="265">
                  <c:v>23.09.2022</c:v>
                </c:pt>
                <c:pt idx="266">
                  <c:v>24.09.2022</c:v>
                </c:pt>
                <c:pt idx="267">
                  <c:v>25.09.2022</c:v>
                </c:pt>
                <c:pt idx="268">
                  <c:v>26.09.2022</c:v>
                </c:pt>
                <c:pt idx="269">
                  <c:v>27.09.2022</c:v>
                </c:pt>
                <c:pt idx="270">
                  <c:v>28.09.2022</c:v>
                </c:pt>
                <c:pt idx="271">
                  <c:v>29.09.2022</c:v>
                </c:pt>
                <c:pt idx="272">
                  <c:v>30.09.2022</c:v>
                </c:pt>
                <c:pt idx="273">
                  <c:v>01.10.2022</c:v>
                </c:pt>
                <c:pt idx="274">
                  <c:v>02.10.2022</c:v>
                </c:pt>
                <c:pt idx="275">
                  <c:v>03.10.2022</c:v>
                </c:pt>
                <c:pt idx="276">
                  <c:v>04.10.2022</c:v>
                </c:pt>
                <c:pt idx="277">
                  <c:v>05.10.2022</c:v>
                </c:pt>
                <c:pt idx="278">
                  <c:v>06.10.2022</c:v>
                </c:pt>
                <c:pt idx="279">
                  <c:v>07.10.2022</c:v>
                </c:pt>
                <c:pt idx="280">
                  <c:v>08.10.2022</c:v>
                </c:pt>
                <c:pt idx="281">
                  <c:v>09.10.2022</c:v>
                </c:pt>
                <c:pt idx="282">
                  <c:v>10.10.2022</c:v>
                </c:pt>
                <c:pt idx="283">
                  <c:v>11.10.2022</c:v>
                </c:pt>
                <c:pt idx="284">
                  <c:v>12.10.2022</c:v>
                </c:pt>
                <c:pt idx="285">
                  <c:v>13.10.2022</c:v>
                </c:pt>
                <c:pt idx="286">
                  <c:v>14.10.2022</c:v>
                </c:pt>
                <c:pt idx="287">
                  <c:v>15.10.2022</c:v>
                </c:pt>
                <c:pt idx="288">
                  <c:v>16.10.2022</c:v>
                </c:pt>
                <c:pt idx="289">
                  <c:v>17.10.2022</c:v>
                </c:pt>
                <c:pt idx="290">
                  <c:v>18.10.2022</c:v>
                </c:pt>
                <c:pt idx="291">
                  <c:v>19.10.2022</c:v>
                </c:pt>
                <c:pt idx="292">
                  <c:v>20.10.2022</c:v>
                </c:pt>
                <c:pt idx="293">
                  <c:v>21.10.2022</c:v>
                </c:pt>
                <c:pt idx="294">
                  <c:v>22.10.2022</c:v>
                </c:pt>
                <c:pt idx="295">
                  <c:v>23.10.2022</c:v>
                </c:pt>
                <c:pt idx="296">
                  <c:v>24.10.2022</c:v>
                </c:pt>
                <c:pt idx="297">
                  <c:v>25.10.2022</c:v>
                </c:pt>
                <c:pt idx="298">
                  <c:v>26.10.2022</c:v>
                </c:pt>
                <c:pt idx="299">
                  <c:v>27.10.2022</c:v>
                </c:pt>
                <c:pt idx="300">
                  <c:v>28.10.2022</c:v>
                </c:pt>
                <c:pt idx="301">
                  <c:v>29.10.2022</c:v>
                </c:pt>
                <c:pt idx="302">
                  <c:v>30.10.2022</c:v>
                </c:pt>
                <c:pt idx="303">
                  <c:v>31.10.2022</c:v>
                </c:pt>
                <c:pt idx="304">
                  <c:v>01.11.2022</c:v>
                </c:pt>
                <c:pt idx="305">
                  <c:v>02.11.2022</c:v>
                </c:pt>
                <c:pt idx="306">
                  <c:v>03.11.2022</c:v>
                </c:pt>
                <c:pt idx="307">
                  <c:v>04.11.2022</c:v>
                </c:pt>
                <c:pt idx="308">
                  <c:v>05.11.2022</c:v>
                </c:pt>
                <c:pt idx="309">
                  <c:v>06.11.2022</c:v>
                </c:pt>
                <c:pt idx="310">
                  <c:v>07.11.2022</c:v>
                </c:pt>
                <c:pt idx="311">
                  <c:v>08.11.2022</c:v>
                </c:pt>
                <c:pt idx="312">
                  <c:v>09.11.2022</c:v>
                </c:pt>
                <c:pt idx="313">
                  <c:v>10.11.2022</c:v>
                </c:pt>
                <c:pt idx="314">
                  <c:v>11.11.2022</c:v>
                </c:pt>
                <c:pt idx="315">
                  <c:v>12.11.2022</c:v>
                </c:pt>
                <c:pt idx="316">
                  <c:v>13.11.2022</c:v>
                </c:pt>
                <c:pt idx="317">
                  <c:v>14.11.2022</c:v>
                </c:pt>
                <c:pt idx="318">
                  <c:v>15.11.2022</c:v>
                </c:pt>
                <c:pt idx="319">
                  <c:v>16.11.2022</c:v>
                </c:pt>
                <c:pt idx="320">
                  <c:v>17.11.2022</c:v>
                </c:pt>
                <c:pt idx="321">
                  <c:v>18.11.2022</c:v>
                </c:pt>
                <c:pt idx="322">
                  <c:v>19.11.2022</c:v>
                </c:pt>
                <c:pt idx="323">
                  <c:v>20.11.2022</c:v>
                </c:pt>
                <c:pt idx="324">
                  <c:v>21.11.2022</c:v>
                </c:pt>
                <c:pt idx="325">
                  <c:v>22.11.2022</c:v>
                </c:pt>
                <c:pt idx="326">
                  <c:v>23.11.2022</c:v>
                </c:pt>
                <c:pt idx="327">
                  <c:v>24.11.2022</c:v>
                </c:pt>
                <c:pt idx="328">
                  <c:v>25.11.2022</c:v>
                </c:pt>
                <c:pt idx="329">
                  <c:v>26.11.2022</c:v>
                </c:pt>
                <c:pt idx="330">
                  <c:v>27.11.2022</c:v>
                </c:pt>
                <c:pt idx="331">
                  <c:v>28.11.2022</c:v>
                </c:pt>
                <c:pt idx="332">
                  <c:v>29.11.2022</c:v>
                </c:pt>
                <c:pt idx="333">
                  <c:v>30.11.2022</c:v>
                </c:pt>
                <c:pt idx="334">
                  <c:v>01.12.2022</c:v>
                </c:pt>
                <c:pt idx="335">
                  <c:v>02.12.2022</c:v>
                </c:pt>
                <c:pt idx="336">
                  <c:v>03.12.2022</c:v>
                </c:pt>
                <c:pt idx="337">
                  <c:v>04.12.2022</c:v>
                </c:pt>
                <c:pt idx="338">
                  <c:v>05.12.2022</c:v>
                </c:pt>
                <c:pt idx="339">
                  <c:v>06.12.2022</c:v>
                </c:pt>
                <c:pt idx="340">
                  <c:v>07.12.2022</c:v>
                </c:pt>
                <c:pt idx="341">
                  <c:v>08.12.2022</c:v>
                </c:pt>
                <c:pt idx="342">
                  <c:v>09.12.2022</c:v>
                </c:pt>
                <c:pt idx="343">
                  <c:v>10.12.2022</c:v>
                </c:pt>
                <c:pt idx="344">
                  <c:v>11.12.2022</c:v>
                </c:pt>
                <c:pt idx="345">
                  <c:v>12.12.2022</c:v>
                </c:pt>
              </c:strCache>
            </c:strRef>
          </c:cat>
          <c:val>
            <c:numRef>
              <c:f>Sheet1!$B$2:$B$347</c:f>
              <c:numCache>
                <c:formatCode>General</c:formatCode>
                <c:ptCount val="346"/>
                <c:pt idx="0">
                  <c:v>18331</c:v>
                </c:pt>
                <c:pt idx="1">
                  <c:v>18331</c:v>
                </c:pt>
                <c:pt idx="2">
                  <c:v>18325</c:v>
                </c:pt>
                <c:pt idx="3">
                  <c:v>18321</c:v>
                </c:pt>
                <c:pt idx="4">
                  <c:v>18317</c:v>
                </c:pt>
                <c:pt idx="5">
                  <c:v>18340</c:v>
                </c:pt>
                <c:pt idx="6">
                  <c:v>18345</c:v>
                </c:pt>
                <c:pt idx="7">
                  <c:v>18350</c:v>
                </c:pt>
                <c:pt idx="8">
                  <c:v>18356</c:v>
                </c:pt>
                <c:pt idx="9">
                  <c:v>18350</c:v>
                </c:pt>
                <c:pt idx="10">
                  <c:v>18336</c:v>
                </c:pt>
                <c:pt idx="11">
                  <c:v>18334</c:v>
                </c:pt>
                <c:pt idx="12">
                  <c:v>18334</c:v>
                </c:pt>
                <c:pt idx="13">
                  <c:v>18324</c:v>
                </c:pt>
                <c:pt idx="14">
                  <c:v>18312</c:v>
                </c:pt>
                <c:pt idx="15">
                  <c:v>18306</c:v>
                </c:pt>
                <c:pt idx="16">
                  <c:v>18315</c:v>
                </c:pt>
                <c:pt idx="17">
                  <c:v>18312</c:v>
                </c:pt>
                <c:pt idx="18">
                  <c:v>18321</c:v>
                </c:pt>
                <c:pt idx="19">
                  <c:v>18328</c:v>
                </c:pt>
                <c:pt idx="20">
                  <c:v>18347</c:v>
                </c:pt>
                <c:pt idx="21">
                  <c:v>18358</c:v>
                </c:pt>
                <c:pt idx="22">
                  <c:v>18379</c:v>
                </c:pt>
                <c:pt idx="23">
                  <c:v>18380</c:v>
                </c:pt>
                <c:pt idx="24">
                  <c:v>18380</c:v>
                </c:pt>
                <c:pt idx="25">
                  <c:v>18386</c:v>
                </c:pt>
                <c:pt idx="26">
                  <c:v>18392</c:v>
                </c:pt>
                <c:pt idx="27">
                  <c:v>18394</c:v>
                </c:pt>
                <c:pt idx="28">
                  <c:v>18398</c:v>
                </c:pt>
                <c:pt idx="29">
                  <c:v>18394</c:v>
                </c:pt>
                <c:pt idx="30">
                  <c:v>18388</c:v>
                </c:pt>
                <c:pt idx="31">
                  <c:v>18389</c:v>
                </c:pt>
                <c:pt idx="32">
                  <c:v>18389</c:v>
                </c:pt>
                <c:pt idx="33">
                  <c:v>18392</c:v>
                </c:pt>
                <c:pt idx="34">
                  <c:v>18395</c:v>
                </c:pt>
                <c:pt idx="35">
                  <c:v>18394</c:v>
                </c:pt>
                <c:pt idx="36">
                  <c:v>18401</c:v>
                </c:pt>
                <c:pt idx="37">
                  <c:v>18404</c:v>
                </c:pt>
                <c:pt idx="38">
                  <c:v>18410</c:v>
                </c:pt>
                <c:pt idx="39">
                  <c:v>18415</c:v>
                </c:pt>
                <c:pt idx="40">
                  <c:v>18428</c:v>
                </c:pt>
                <c:pt idx="41">
                  <c:v>18432</c:v>
                </c:pt>
                <c:pt idx="42">
                  <c:v>18422</c:v>
                </c:pt>
                <c:pt idx="43">
                  <c:v>18423</c:v>
                </c:pt>
                <c:pt idx="44">
                  <c:v>18416</c:v>
                </c:pt>
                <c:pt idx="45">
                  <c:v>18404</c:v>
                </c:pt>
                <c:pt idx="46">
                  <c:v>18406</c:v>
                </c:pt>
                <c:pt idx="47">
                  <c:v>18400</c:v>
                </c:pt>
                <c:pt idx="48">
                  <c:v>18403</c:v>
                </c:pt>
                <c:pt idx="49">
                  <c:v>18417</c:v>
                </c:pt>
                <c:pt idx="50">
                  <c:v>18442</c:v>
                </c:pt>
                <c:pt idx="51">
                  <c:v>18459</c:v>
                </c:pt>
                <c:pt idx="52">
                  <c:v>18456</c:v>
                </c:pt>
                <c:pt idx="53">
                  <c:v>18449</c:v>
                </c:pt>
                <c:pt idx="54">
                  <c:v>18452</c:v>
                </c:pt>
                <c:pt idx="55">
                  <c:v>18451</c:v>
                </c:pt>
                <c:pt idx="56">
                  <c:v>18463</c:v>
                </c:pt>
                <c:pt idx="57">
                  <c:v>18460</c:v>
                </c:pt>
                <c:pt idx="58">
                  <c:v>18451</c:v>
                </c:pt>
                <c:pt idx="59">
                  <c:v>18461</c:v>
                </c:pt>
                <c:pt idx="60">
                  <c:v>18468</c:v>
                </c:pt>
                <c:pt idx="61">
                  <c:v>18473</c:v>
                </c:pt>
                <c:pt idx="62">
                  <c:v>18476</c:v>
                </c:pt>
                <c:pt idx="63">
                  <c:v>18469</c:v>
                </c:pt>
                <c:pt idx="64">
                  <c:v>18467</c:v>
                </c:pt>
                <c:pt idx="65">
                  <c:v>18456</c:v>
                </c:pt>
                <c:pt idx="66">
                  <c:v>18453</c:v>
                </c:pt>
                <c:pt idx="67">
                  <c:v>18456</c:v>
                </c:pt>
                <c:pt idx="68">
                  <c:v>18452</c:v>
                </c:pt>
                <c:pt idx="69">
                  <c:v>18458</c:v>
                </c:pt>
                <c:pt idx="70">
                  <c:v>18466</c:v>
                </c:pt>
                <c:pt idx="71">
                  <c:v>18455</c:v>
                </c:pt>
                <c:pt idx="72">
                  <c:v>18457</c:v>
                </c:pt>
                <c:pt idx="73">
                  <c:v>18457</c:v>
                </c:pt>
                <c:pt idx="74">
                  <c:v>18444</c:v>
                </c:pt>
                <c:pt idx="75">
                  <c:v>18452</c:v>
                </c:pt>
                <c:pt idx="76">
                  <c:v>18440</c:v>
                </c:pt>
                <c:pt idx="77">
                  <c:v>18455</c:v>
                </c:pt>
                <c:pt idx="78">
                  <c:v>18473</c:v>
                </c:pt>
                <c:pt idx="79">
                  <c:v>18473</c:v>
                </c:pt>
                <c:pt idx="80">
                  <c:v>18472</c:v>
                </c:pt>
                <c:pt idx="81">
                  <c:v>18462</c:v>
                </c:pt>
                <c:pt idx="82">
                  <c:v>18459</c:v>
                </c:pt>
                <c:pt idx="83">
                  <c:v>18464</c:v>
                </c:pt>
                <c:pt idx="84">
                  <c:v>18467</c:v>
                </c:pt>
                <c:pt idx="85">
                  <c:v>18469</c:v>
                </c:pt>
                <c:pt idx="86">
                  <c:v>18466</c:v>
                </c:pt>
                <c:pt idx="87">
                  <c:v>18461</c:v>
                </c:pt>
                <c:pt idx="88">
                  <c:v>18456</c:v>
                </c:pt>
                <c:pt idx="89">
                  <c:v>18450</c:v>
                </c:pt>
                <c:pt idx="90">
                  <c:v>18447</c:v>
                </c:pt>
                <c:pt idx="91">
                  <c:v>18442</c:v>
                </c:pt>
                <c:pt idx="92">
                  <c:v>18442</c:v>
                </c:pt>
                <c:pt idx="93">
                  <c:v>18450</c:v>
                </c:pt>
                <c:pt idx="94">
                  <c:v>18442</c:v>
                </c:pt>
                <c:pt idx="95">
                  <c:v>18447</c:v>
                </c:pt>
                <c:pt idx="96">
                  <c:v>18452</c:v>
                </c:pt>
                <c:pt idx="97">
                  <c:v>18468</c:v>
                </c:pt>
                <c:pt idx="98">
                  <c:v>18481</c:v>
                </c:pt>
                <c:pt idx="99">
                  <c:v>18498</c:v>
                </c:pt>
                <c:pt idx="100">
                  <c:v>18505</c:v>
                </c:pt>
                <c:pt idx="101">
                  <c:v>18499</c:v>
                </c:pt>
                <c:pt idx="102">
                  <c:v>18490</c:v>
                </c:pt>
                <c:pt idx="103">
                  <c:v>18490</c:v>
                </c:pt>
                <c:pt idx="104">
                  <c:v>18491</c:v>
                </c:pt>
                <c:pt idx="105">
                  <c:v>18487</c:v>
                </c:pt>
                <c:pt idx="106">
                  <c:v>18483</c:v>
                </c:pt>
                <c:pt idx="107">
                  <c:v>18491</c:v>
                </c:pt>
                <c:pt idx="108">
                  <c:v>18493</c:v>
                </c:pt>
                <c:pt idx="109">
                  <c:v>18494</c:v>
                </c:pt>
                <c:pt idx="110">
                  <c:v>18492</c:v>
                </c:pt>
                <c:pt idx="111">
                  <c:v>18494</c:v>
                </c:pt>
                <c:pt idx="112">
                  <c:v>18518</c:v>
                </c:pt>
                <c:pt idx="113">
                  <c:v>18534</c:v>
                </c:pt>
                <c:pt idx="114">
                  <c:v>18541</c:v>
                </c:pt>
                <c:pt idx="115">
                  <c:v>18545</c:v>
                </c:pt>
                <c:pt idx="116">
                  <c:v>18551</c:v>
                </c:pt>
                <c:pt idx="117">
                  <c:v>18546</c:v>
                </c:pt>
                <c:pt idx="118">
                  <c:v>18547</c:v>
                </c:pt>
                <c:pt idx="119">
                  <c:v>18554</c:v>
                </c:pt>
                <c:pt idx="120">
                  <c:v>18556</c:v>
                </c:pt>
                <c:pt idx="121">
                  <c:v>18552</c:v>
                </c:pt>
                <c:pt idx="122">
                  <c:v>18546</c:v>
                </c:pt>
                <c:pt idx="123">
                  <c:v>18542</c:v>
                </c:pt>
                <c:pt idx="124">
                  <c:v>18552</c:v>
                </c:pt>
                <c:pt idx="125">
                  <c:v>18597</c:v>
                </c:pt>
                <c:pt idx="126">
                  <c:v>18622</c:v>
                </c:pt>
                <c:pt idx="127">
                  <c:v>18645</c:v>
                </c:pt>
                <c:pt idx="128">
                  <c:v>18666</c:v>
                </c:pt>
                <c:pt idx="129">
                  <c:v>18662</c:v>
                </c:pt>
                <c:pt idx="130">
                  <c:v>18661</c:v>
                </c:pt>
                <c:pt idx="131">
                  <c:v>18674</c:v>
                </c:pt>
                <c:pt idx="132">
                  <c:v>18692</c:v>
                </c:pt>
                <c:pt idx="133">
                  <c:v>18689</c:v>
                </c:pt>
                <c:pt idx="134">
                  <c:v>18692</c:v>
                </c:pt>
                <c:pt idx="135">
                  <c:v>18684</c:v>
                </c:pt>
                <c:pt idx="136">
                  <c:v>18692</c:v>
                </c:pt>
                <c:pt idx="137">
                  <c:v>18704</c:v>
                </c:pt>
                <c:pt idx="138">
                  <c:v>18704</c:v>
                </c:pt>
                <c:pt idx="139">
                  <c:v>18725</c:v>
                </c:pt>
                <c:pt idx="140">
                  <c:v>18721</c:v>
                </c:pt>
                <c:pt idx="141">
                  <c:v>18724</c:v>
                </c:pt>
                <c:pt idx="142">
                  <c:v>18708</c:v>
                </c:pt>
                <c:pt idx="143">
                  <c:v>18702</c:v>
                </c:pt>
                <c:pt idx="144">
                  <c:v>18716</c:v>
                </c:pt>
                <c:pt idx="145">
                  <c:v>18715</c:v>
                </c:pt>
                <c:pt idx="146">
                  <c:v>18709</c:v>
                </c:pt>
                <c:pt idx="147">
                  <c:v>18692</c:v>
                </c:pt>
                <c:pt idx="148">
                  <c:v>18696</c:v>
                </c:pt>
                <c:pt idx="149">
                  <c:v>18708</c:v>
                </c:pt>
                <c:pt idx="150">
                  <c:v>18713</c:v>
                </c:pt>
                <c:pt idx="151">
                  <c:v>18714</c:v>
                </c:pt>
                <c:pt idx="152">
                  <c:v>18702</c:v>
                </c:pt>
                <c:pt idx="153">
                  <c:v>18705</c:v>
                </c:pt>
                <c:pt idx="154">
                  <c:v>18706</c:v>
                </c:pt>
                <c:pt idx="155">
                  <c:v>18715</c:v>
                </c:pt>
                <c:pt idx="156">
                  <c:v>18710</c:v>
                </c:pt>
                <c:pt idx="157">
                  <c:v>18706</c:v>
                </c:pt>
                <c:pt idx="158">
                  <c:v>18709</c:v>
                </c:pt>
                <c:pt idx="159">
                  <c:v>18698</c:v>
                </c:pt>
                <c:pt idx="160">
                  <c:v>18702</c:v>
                </c:pt>
                <c:pt idx="161">
                  <c:v>18698</c:v>
                </c:pt>
                <c:pt idx="162">
                  <c:v>18706</c:v>
                </c:pt>
                <c:pt idx="163">
                  <c:v>18704</c:v>
                </c:pt>
                <c:pt idx="164">
                  <c:v>18703</c:v>
                </c:pt>
                <c:pt idx="165">
                  <c:v>18705</c:v>
                </c:pt>
                <c:pt idx="166">
                  <c:v>18700</c:v>
                </c:pt>
                <c:pt idx="167">
                  <c:v>18701</c:v>
                </c:pt>
                <c:pt idx="168">
                  <c:v>18695</c:v>
                </c:pt>
                <c:pt idx="169">
                  <c:v>18689</c:v>
                </c:pt>
                <c:pt idx="170">
                  <c:v>18702</c:v>
                </c:pt>
                <c:pt idx="171">
                  <c:v>18709</c:v>
                </c:pt>
                <c:pt idx="172">
                  <c:v>18719</c:v>
                </c:pt>
                <c:pt idx="173">
                  <c:v>18726</c:v>
                </c:pt>
                <c:pt idx="174">
                  <c:v>18730</c:v>
                </c:pt>
                <c:pt idx="175">
                  <c:v>18736</c:v>
                </c:pt>
                <c:pt idx="176">
                  <c:v>18736</c:v>
                </c:pt>
                <c:pt idx="177">
                  <c:v>18732</c:v>
                </c:pt>
                <c:pt idx="178">
                  <c:v>18716</c:v>
                </c:pt>
                <c:pt idx="179">
                  <c:v>18718</c:v>
                </c:pt>
                <c:pt idx="180">
                  <c:v>18720</c:v>
                </c:pt>
                <c:pt idx="181">
                  <c:v>18722</c:v>
                </c:pt>
                <c:pt idx="182">
                  <c:v>18721</c:v>
                </c:pt>
                <c:pt idx="183">
                  <c:v>18723</c:v>
                </c:pt>
                <c:pt idx="184">
                  <c:v>18720</c:v>
                </c:pt>
                <c:pt idx="185">
                  <c:v>18722</c:v>
                </c:pt>
                <c:pt idx="186">
                  <c:v>18724</c:v>
                </c:pt>
                <c:pt idx="187">
                  <c:v>18722</c:v>
                </c:pt>
                <c:pt idx="188">
                  <c:v>18721</c:v>
                </c:pt>
                <c:pt idx="192">
                  <c:v>18714</c:v>
                </c:pt>
                <c:pt idx="193">
                  <c:v>18705</c:v>
                </c:pt>
                <c:pt idx="194">
                  <c:v>18709</c:v>
                </c:pt>
                <c:pt idx="198">
                  <c:v>18701</c:v>
                </c:pt>
                <c:pt idx="199">
                  <c:v>18703</c:v>
                </c:pt>
                <c:pt idx="200">
                  <c:v>18702</c:v>
                </c:pt>
                <c:pt idx="201">
                  <c:v>18710</c:v>
                </c:pt>
                <c:pt idx="202">
                  <c:v>18709</c:v>
                </c:pt>
                <c:pt idx="203">
                  <c:v>18702</c:v>
                </c:pt>
                <c:pt idx="204">
                  <c:v>18702</c:v>
                </c:pt>
                <c:pt idx="205">
                  <c:v>18699</c:v>
                </c:pt>
                <c:pt idx="206">
                  <c:v>18692</c:v>
                </c:pt>
                <c:pt idx="207">
                  <c:v>18694</c:v>
                </c:pt>
                <c:pt idx="208">
                  <c:v>18691</c:v>
                </c:pt>
                <c:pt idx="209">
                  <c:v>18689</c:v>
                </c:pt>
                <c:pt idx="210">
                  <c:v>18692</c:v>
                </c:pt>
                <c:pt idx="211">
                  <c:v>18693</c:v>
                </c:pt>
                <c:pt idx="212">
                  <c:v>18691</c:v>
                </c:pt>
                <c:pt idx="213">
                  <c:v>18683</c:v>
                </c:pt>
                <c:pt idx="214">
                  <c:v>18687</c:v>
                </c:pt>
                <c:pt idx="215">
                  <c:v>18685</c:v>
                </c:pt>
                <c:pt idx="216">
                  <c:v>18688</c:v>
                </c:pt>
                <c:pt idx="217">
                  <c:v>18694</c:v>
                </c:pt>
                <c:pt idx="218">
                  <c:v>18691</c:v>
                </c:pt>
                <c:pt idx="219">
                  <c:v>18683</c:v>
                </c:pt>
                <c:pt idx="220">
                  <c:v>18676</c:v>
                </c:pt>
                <c:pt idx="221">
                  <c:v>18687</c:v>
                </c:pt>
                <c:pt idx="222">
                  <c:v>18709</c:v>
                </c:pt>
                <c:pt idx="223">
                  <c:v>18729</c:v>
                </c:pt>
                <c:pt idx="224">
                  <c:v>18725</c:v>
                </c:pt>
                <c:pt idx="225">
                  <c:v>18721</c:v>
                </c:pt>
                <c:pt idx="226">
                  <c:v>18714</c:v>
                </c:pt>
                <c:pt idx="227">
                  <c:v>18715</c:v>
                </c:pt>
                <c:pt idx="228">
                  <c:v>18715</c:v>
                </c:pt>
                <c:pt idx="229">
                  <c:v>18703</c:v>
                </c:pt>
                <c:pt idx="230">
                  <c:v>18702</c:v>
                </c:pt>
                <c:pt idx="231">
                  <c:v>18708</c:v>
                </c:pt>
                <c:pt idx="232">
                  <c:v>18699</c:v>
                </c:pt>
                <c:pt idx="233">
                  <c:v>18698</c:v>
                </c:pt>
                <c:pt idx="234">
                  <c:v>18702</c:v>
                </c:pt>
                <c:pt idx="235">
                  <c:v>18709</c:v>
                </c:pt>
                <c:pt idx="236">
                  <c:v>18712</c:v>
                </c:pt>
                <c:pt idx="237">
                  <c:v>18707</c:v>
                </c:pt>
                <c:pt idx="238">
                  <c:v>18704</c:v>
                </c:pt>
                <c:pt idx="239">
                  <c:v>18699</c:v>
                </c:pt>
                <c:pt idx="240">
                  <c:v>18691</c:v>
                </c:pt>
                <c:pt idx="241">
                  <c:v>18686</c:v>
                </c:pt>
                <c:pt idx="242">
                  <c:v>18679</c:v>
                </c:pt>
                <c:pt idx="243">
                  <c:v>18676</c:v>
                </c:pt>
                <c:pt idx="244">
                  <c:v>18679</c:v>
                </c:pt>
                <c:pt idx="245">
                  <c:v>18677</c:v>
                </c:pt>
                <c:pt idx="246">
                  <c:v>18679</c:v>
                </c:pt>
                <c:pt idx="247">
                  <c:v>18664</c:v>
                </c:pt>
                <c:pt idx="248">
                  <c:v>18660</c:v>
                </c:pt>
                <c:pt idx="249">
                  <c:v>18665</c:v>
                </c:pt>
                <c:pt idx="250">
                  <c:v>18660</c:v>
                </c:pt>
                <c:pt idx="251">
                  <c:v>18660</c:v>
                </c:pt>
                <c:pt idx="252">
                  <c:v>18665</c:v>
                </c:pt>
                <c:pt idx="253">
                  <c:v>18669</c:v>
                </c:pt>
                <c:pt idx="254">
                  <c:v>18653</c:v>
                </c:pt>
                <c:pt idx="255">
                  <c:v>18648</c:v>
                </c:pt>
                <c:pt idx="256">
                  <c:v>18645</c:v>
                </c:pt>
                <c:pt idx="257">
                  <c:v>18650</c:v>
                </c:pt>
                <c:pt idx="258">
                  <c:v>18649</c:v>
                </c:pt>
                <c:pt idx="259">
                  <c:v>18648</c:v>
                </c:pt>
                <c:pt idx="260">
                  <c:v>18639</c:v>
                </c:pt>
                <c:pt idx="261">
                  <c:v>18637</c:v>
                </c:pt>
                <c:pt idx="262">
                  <c:v>18632</c:v>
                </c:pt>
                <c:pt idx="263">
                  <c:v>18630</c:v>
                </c:pt>
                <c:pt idx="264">
                  <c:v>18635</c:v>
                </c:pt>
                <c:pt idx="265">
                  <c:v>18653</c:v>
                </c:pt>
                <c:pt idx="266">
                  <c:v>18652</c:v>
                </c:pt>
                <c:pt idx="267">
                  <c:v>18665</c:v>
                </c:pt>
                <c:pt idx="268">
                  <c:v>18658</c:v>
                </c:pt>
                <c:pt idx="269">
                  <c:v>18659</c:v>
                </c:pt>
                <c:pt idx="270">
                  <c:v>18653</c:v>
                </c:pt>
                <c:pt idx="271">
                  <c:v>18646</c:v>
                </c:pt>
                <c:pt idx="272">
                  <c:v>18652</c:v>
                </c:pt>
                <c:pt idx="273">
                  <c:v>18655</c:v>
                </c:pt>
                <c:pt idx="274">
                  <c:v>18654</c:v>
                </c:pt>
                <c:pt idx="275">
                  <c:v>18647</c:v>
                </c:pt>
                <c:pt idx="276">
                  <c:v>18638</c:v>
                </c:pt>
                <c:pt idx="277">
                  <c:v>18640</c:v>
                </c:pt>
                <c:pt idx="278">
                  <c:v>18641</c:v>
                </c:pt>
                <c:pt idx="279">
                  <c:v>18644</c:v>
                </c:pt>
                <c:pt idx="280">
                  <c:v>18629</c:v>
                </c:pt>
                <c:pt idx="281">
                  <c:v>18638</c:v>
                </c:pt>
                <c:pt idx="282">
                  <c:v>18637</c:v>
                </c:pt>
                <c:pt idx="283">
                  <c:v>18633</c:v>
                </c:pt>
                <c:pt idx="284">
                  <c:v>18640</c:v>
                </c:pt>
                <c:pt idx="285">
                  <c:v>18646</c:v>
                </c:pt>
                <c:pt idx="286">
                  <c:v>18638</c:v>
                </c:pt>
                <c:pt idx="287">
                  <c:v>18646</c:v>
                </c:pt>
                <c:pt idx="288">
                  <c:v>18649</c:v>
                </c:pt>
                <c:pt idx="289">
                  <c:v>18642</c:v>
                </c:pt>
                <c:pt idx="290">
                  <c:v>18654</c:v>
                </c:pt>
                <c:pt idx="291">
                  <c:v>18665</c:v>
                </c:pt>
                <c:pt idx="292">
                  <c:v>18675</c:v>
                </c:pt>
                <c:pt idx="293">
                  <c:v>18678</c:v>
                </c:pt>
                <c:pt idx="294">
                  <c:v>18681</c:v>
                </c:pt>
                <c:pt idx="295">
                  <c:v>18686</c:v>
                </c:pt>
                <c:pt idx="296">
                  <c:v>18683</c:v>
                </c:pt>
                <c:pt idx="297">
                  <c:v>18693</c:v>
                </c:pt>
                <c:pt idx="298">
                  <c:v>18691</c:v>
                </c:pt>
                <c:pt idx="299">
                  <c:v>18700</c:v>
                </c:pt>
                <c:pt idx="300">
                  <c:v>18698</c:v>
                </c:pt>
                <c:pt idx="301">
                  <c:v>18705</c:v>
                </c:pt>
                <c:pt idx="302">
                  <c:v>18719</c:v>
                </c:pt>
                <c:pt idx="303">
                  <c:v>18655</c:v>
                </c:pt>
                <c:pt idx="304">
                  <c:v>18722</c:v>
                </c:pt>
                <c:pt idx="305">
                  <c:v>18726</c:v>
                </c:pt>
                <c:pt idx="306">
                  <c:v>18724</c:v>
                </c:pt>
                <c:pt idx="307">
                  <c:v>18725</c:v>
                </c:pt>
                <c:pt idx="308">
                  <c:v>18731</c:v>
                </c:pt>
                <c:pt idx="309">
                  <c:v>18743</c:v>
                </c:pt>
                <c:pt idx="310">
                  <c:v>18750</c:v>
                </c:pt>
                <c:pt idx="311">
                  <c:v>18755</c:v>
                </c:pt>
                <c:pt idx="312">
                  <c:v>18751</c:v>
                </c:pt>
                <c:pt idx="313">
                  <c:v>18749</c:v>
                </c:pt>
                <c:pt idx="314">
                  <c:v>18744</c:v>
                </c:pt>
                <c:pt idx="315">
                  <c:v>18738</c:v>
                </c:pt>
                <c:pt idx="316">
                  <c:v>18737</c:v>
                </c:pt>
                <c:pt idx="317">
                  <c:v>18733</c:v>
                </c:pt>
                <c:pt idx="318">
                  <c:v>18747</c:v>
                </c:pt>
                <c:pt idx="319">
                  <c:v>18747</c:v>
                </c:pt>
                <c:pt idx="320">
                  <c:v>18753</c:v>
                </c:pt>
                <c:pt idx="321">
                  <c:v>18754</c:v>
                </c:pt>
                <c:pt idx="322">
                  <c:v>18752</c:v>
                </c:pt>
                <c:pt idx="323">
                  <c:v>18751</c:v>
                </c:pt>
                <c:pt idx="324">
                  <c:v>18743</c:v>
                </c:pt>
                <c:pt idx="325">
                  <c:v>18743</c:v>
                </c:pt>
                <c:pt idx="326">
                  <c:v>18738</c:v>
                </c:pt>
                <c:pt idx="327">
                  <c:v>18743</c:v>
                </c:pt>
                <c:pt idx="328">
                  <c:v>18749</c:v>
                </c:pt>
                <c:pt idx="329">
                  <c:v>18746</c:v>
                </c:pt>
                <c:pt idx="330">
                  <c:v>18742</c:v>
                </c:pt>
                <c:pt idx="331">
                  <c:v>18740</c:v>
                </c:pt>
                <c:pt idx="332">
                  <c:v>18734</c:v>
                </c:pt>
                <c:pt idx="333">
                  <c:v>18734</c:v>
                </c:pt>
                <c:pt idx="334">
                  <c:v>18750</c:v>
                </c:pt>
                <c:pt idx="335">
                  <c:v>18756</c:v>
                </c:pt>
                <c:pt idx="336">
                  <c:v>18757</c:v>
                </c:pt>
                <c:pt idx="337">
                  <c:v>18757</c:v>
                </c:pt>
                <c:pt idx="338">
                  <c:v>18752</c:v>
                </c:pt>
                <c:pt idx="339">
                  <c:v>18753</c:v>
                </c:pt>
                <c:pt idx="340">
                  <c:v>18761</c:v>
                </c:pt>
                <c:pt idx="341">
                  <c:v>18764</c:v>
                </c:pt>
                <c:pt idx="342">
                  <c:v>18764</c:v>
                </c:pt>
                <c:pt idx="343">
                  <c:v>18760</c:v>
                </c:pt>
                <c:pt idx="344">
                  <c:v>18756</c:v>
                </c:pt>
                <c:pt idx="345">
                  <c:v>18752</c:v>
                </c:pt>
              </c:numCache>
            </c:numRef>
          </c:val>
          <c:smooth val="0"/>
          <c:extLst>
            <c:ext xmlns:c16="http://schemas.microsoft.com/office/drawing/2014/chart" uri="{C3380CC4-5D6E-409C-BE32-E72D297353CC}">
              <c16:uniqueId val="{00000000-3D63-4C36-8D66-C398D38C4D0A}"/>
            </c:ext>
          </c:extLst>
        </c:ser>
        <c:dLbls>
          <c:showLegendKey val="0"/>
          <c:showVal val="0"/>
          <c:showCatName val="0"/>
          <c:showSerName val="0"/>
          <c:showPercent val="0"/>
          <c:showBubbleSize val="0"/>
        </c:dLbls>
        <c:smooth val="0"/>
        <c:axId val="412107288"/>
        <c:axId val="412108272"/>
      </c:lineChart>
      <c:catAx>
        <c:axId val="412107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108272"/>
        <c:crosses val="autoZero"/>
        <c:auto val="1"/>
        <c:lblAlgn val="ctr"/>
        <c:lblOffset val="100"/>
        <c:noMultiLvlLbl val="0"/>
      </c:catAx>
      <c:valAx>
        <c:axId val="412108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107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 comdirect</c:v>
                </c:pt>
              </c:strCache>
            </c:strRef>
          </c:tx>
          <c:spPr>
            <a:ln w="28575" cap="rnd">
              <a:solidFill>
                <a:schemeClr val="accent1"/>
              </a:solidFill>
              <a:round/>
            </a:ln>
            <a:effectLst/>
          </c:spPr>
          <c:marker>
            <c:symbol val="none"/>
          </c:marker>
          <c:cat>
            <c:strRef>
              <c:f>Sheet1!$A$2:$A$13</c:f>
              <c:strCache>
                <c:ptCount val="12"/>
                <c:pt idx="0">
                  <c:v>2022 - 01</c:v>
                </c:pt>
                <c:pt idx="1">
                  <c:v>2022 - 02</c:v>
                </c:pt>
                <c:pt idx="2">
                  <c:v>2022 - 03</c:v>
                </c:pt>
                <c:pt idx="3">
                  <c:v>2022 - 04</c:v>
                </c:pt>
                <c:pt idx="4">
                  <c:v>2022 - 05</c:v>
                </c:pt>
                <c:pt idx="5">
                  <c:v>2022 - 06</c:v>
                </c:pt>
                <c:pt idx="6">
                  <c:v>2022 - 07</c:v>
                </c:pt>
                <c:pt idx="7">
                  <c:v>2022 - 08</c:v>
                </c:pt>
                <c:pt idx="8">
                  <c:v>2022 - 09</c:v>
                </c:pt>
                <c:pt idx="9">
                  <c:v>2022 - 10</c:v>
                </c:pt>
                <c:pt idx="10">
                  <c:v>2022 - 11</c:v>
                </c:pt>
                <c:pt idx="11">
                  <c:v>2022 - 12</c:v>
                </c:pt>
              </c:strCache>
            </c:strRef>
          </c:cat>
          <c:val>
            <c:numRef>
              <c:f>Sheet1!$B$2:$B$13</c:f>
              <c:numCache>
                <c:formatCode>General</c:formatCode>
                <c:ptCount val="12"/>
                <c:pt idx="0">
                  <c:v>0.36531668844050902</c:v>
                </c:pt>
                <c:pt idx="1">
                  <c:v>0.71592141737977599</c:v>
                </c:pt>
                <c:pt idx="2">
                  <c:v>0.18428988559666801</c:v>
                </c:pt>
                <c:pt idx="3">
                  <c:v>0.35595690293604698</c:v>
                </c:pt>
                <c:pt idx="4">
                  <c:v>0.20948390782708101</c:v>
                </c:pt>
                <c:pt idx="5">
                  <c:v>0.128278221208666</c:v>
                </c:pt>
                <c:pt idx="6">
                  <c:v>0.42941874258600199</c:v>
                </c:pt>
                <c:pt idx="7">
                  <c:v>0.40159693841392802</c:v>
                </c:pt>
                <c:pt idx="8">
                  <c:v>0.24234723888849699</c:v>
                </c:pt>
                <c:pt idx="9">
                  <c:v>-0.105623885081213</c:v>
                </c:pt>
                <c:pt idx="10">
                  <c:v>0.14802979393312801</c:v>
                </c:pt>
                <c:pt idx="11">
                  <c:v>-3.5193092768992497E-2</c:v>
                </c:pt>
              </c:numCache>
            </c:numRef>
          </c:val>
          <c:smooth val="0"/>
          <c:extLst>
            <c:ext xmlns:c16="http://schemas.microsoft.com/office/drawing/2014/chart" uri="{C3380CC4-5D6E-409C-BE32-E72D297353CC}">
              <c16:uniqueId val="{00000000-ADEF-42B3-937B-B67469B921AB}"/>
            </c:ext>
          </c:extLst>
        </c:ser>
        <c:ser>
          <c:idx val="1"/>
          <c:order val="1"/>
          <c:tx>
            <c:strRef>
              <c:f>Sheet1!$C$1</c:f>
              <c:strCache>
                <c:ptCount val="1"/>
                <c:pt idx="0">
                  <c:v>Instagram comdirect</c:v>
                </c:pt>
              </c:strCache>
            </c:strRef>
          </c:tx>
          <c:spPr>
            <a:ln w="28575" cap="rnd">
              <a:solidFill>
                <a:schemeClr val="accent2"/>
              </a:solidFill>
              <a:round/>
            </a:ln>
            <a:effectLst/>
          </c:spPr>
          <c:marker>
            <c:symbol val="none"/>
          </c:marker>
          <c:cat>
            <c:strRef>
              <c:f>Sheet1!$A$2:$A$13</c:f>
              <c:strCache>
                <c:ptCount val="12"/>
                <c:pt idx="0">
                  <c:v>2022 - 01</c:v>
                </c:pt>
                <c:pt idx="1">
                  <c:v>2022 - 02</c:v>
                </c:pt>
                <c:pt idx="2">
                  <c:v>2022 - 03</c:v>
                </c:pt>
                <c:pt idx="3">
                  <c:v>2022 - 04</c:v>
                </c:pt>
                <c:pt idx="4">
                  <c:v>2022 - 05</c:v>
                </c:pt>
                <c:pt idx="5">
                  <c:v>2022 - 06</c:v>
                </c:pt>
                <c:pt idx="6">
                  <c:v>2022 - 07</c:v>
                </c:pt>
                <c:pt idx="7">
                  <c:v>2022 - 08</c:v>
                </c:pt>
                <c:pt idx="8">
                  <c:v>2022 - 09</c:v>
                </c:pt>
                <c:pt idx="9">
                  <c:v>2022 - 10</c:v>
                </c:pt>
                <c:pt idx="10">
                  <c:v>2022 - 11</c:v>
                </c:pt>
                <c:pt idx="11">
                  <c:v>2022 - 12</c:v>
                </c:pt>
              </c:strCache>
            </c:strRef>
          </c:cat>
          <c:val>
            <c:numRef>
              <c:f>Sheet1!$C$2:$C$13</c:f>
              <c:numCache>
                <c:formatCode>General</c:formatCode>
                <c:ptCount val="12"/>
                <c:pt idx="0">
                  <c:v>0.33831714503983401</c:v>
                </c:pt>
                <c:pt idx="1">
                  <c:v>0.34261474874918402</c:v>
                </c:pt>
                <c:pt idx="2">
                  <c:v>-5.4197604465882603E-3</c:v>
                </c:pt>
                <c:pt idx="3">
                  <c:v>0.56368563685636897</c:v>
                </c:pt>
                <c:pt idx="4">
                  <c:v>0.85695806834105803</c:v>
                </c:pt>
                <c:pt idx="5">
                  <c:v>3.7407150109549502E-2</c:v>
                </c:pt>
                <c:pt idx="6">
                  <c:v>-0.144230769230769</c:v>
                </c:pt>
                <c:pt idx="7">
                  <c:v>-7.4894345476916493E-2</c:v>
                </c:pt>
                <c:pt idx="8">
                  <c:v>-0.144547352642004</c:v>
                </c:pt>
                <c:pt idx="9">
                  <c:v>1.60840660518979E-2</c:v>
                </c:pt>
                <c:pt idx="10">
                  <c:v>0.423478960064326</c:v>
                </c:pt>
                <c:pt idx="11">
                  <c:v>0.202839756592292</c:v>
                </c:pt>
              </c:numCache>
            </c:numRef>
          </c:val>
          <c:smooth val="0"/>
          <c:extLst>
            <c:ext xmlns:c16="http://schemas.microsoft.com/office/drawing/2014/chart" uri="{C3380CC4-5D6E-409C-BE32-E72D297353CC}">
              <c16:uniqueId val="{00000001-ADEF-42B3-937B-B67469B921AB}"/>
            </c:ext>
          </c:extLst>
        </c:ser>
        <c:dLbls>
          <c:showLegendKey val="0"/>
          <c:showVal val="0"/>
          <c:showCatName val="0"/>
          <c:showSerName val="0"/>
          <c:showPercent val="0"/>
          <c:showBubbleSize val="0"/>
        </c:dLbls>
        <c:smooth val="0"/>
        <c:axId val="409129200"/>
        <c:axId val="409133792"/>
      </c:lineChart>
      <c:catAx>
        <c:axId val="409129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133792"/>
        <c:crosses val="autoZero"/>
        <c:auto val="1"/>
        <c:lblAlgn val="ctr"/>
        <c:lblOffset val="100"/>
        <c:noMultiLvlLbl val="0"/>
      </c:catAx>
      <c:valAx>
        <c:axId val="409133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129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comdirect</c:v>
                </c:pt>
              </c:strCache>
            </c:strRef>
          </c:tx>
          <c:spPr>
            <a:ln w="28575" cap="rnd">
              <a:solidFill>
                <a:schemeClr val="accent1"/>
              </a:solidFill>
              <a:round/>
            </a:ln>
            <a:effectLst/>
          </c:spPr>
          <c:marker>
            <c:symbol val="none"/>
          </c:marker>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0.40899412989869999</c:v>
                </c:pt>
                <c:pt idx="1">
                  <c:v>0.55007196289996796</c:v>
                </c:pt>
                <c:pt idx="2">
                  <c:v>0.65485308564165201</c:v>
                </c:pt>
                <c:pt idx="3">
                  <c:v>0.476040410039412</c:v>
                </c:pt>
                <c:pt idx="4">
                  <c:v>0.215437713141165</c:v>
                </c:pt>
                <c:pt idx="5">
                  <c:v>0.38150207749979997</c:v>
                </c:pt>
                <c:pt idx="6">
                  <c:v>0.75341469846305598</c:v>
                </c:pt>
                <c:pt idx="7">
                  <c:v>0.33949509481025703</c:v>
                </c:pt>
                <c:pt idx="8">
                  <c:v>0.26172050805333402</c:v>
                </c:pt>
                <c:pt idx="9">
                  <c:v>0.64003041518901505</c:v>
                </c:pt>
                <c:pt idx="10">
                  <c:v>0.58268351567287302</c:v>
                </c:pt>
                <c:pt idx="11">
                  <c:v>9.7027117675843905E-2</c:v>
                </c:pt>
              </c:numCache>
            </c:numRef>
          </c:val>
          <c:smooth val="0"/>
          <c:extLst>
            <c:ext xmlns:c16="http://schemas.microsoft.com/office/drawing/2014/chart" uri="{C3380CC4-5D6E-409C-BE32-E72D297353CC}">
              <c16:uniqueId val="{00000000-83DE-442D-87D1-F5EFD7715C8D}"/>
            </c:ext>
          </c:extLst>
        </c:ser>
        <c:ser>
          <c:idx val="1"/>
          <c:order val="1"/>
          <c:tx>
            <c:strRef>
              <c:f>Sheet1!$C$1</c:f>
              <c:strCache>
                <c:ptCount val="1"/>
                <c:pt idx="0">
                  <c:v>KPI</c:v>
                </c:pt>
              </c:strCache>
            </c:strRef>
          </c:tx>
          <c:spPr>
            <a:ln w="28575" cap="rnd">
              <a:solidFill>
                <a:schemeClr val="accent2"/>
              </a:solidFill>
              <a:round/>
            </a:ln>
            <a:effectLst/>
          </c:spPr>
          <c:marker>
            <c:symbol val="none"/>
          </c:marker>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Sheet1!$C$2:$C$13</c:f>
              <c:numCache>
                <c:formatCode>General</c:formatCode>
                <c:ptCount val="12"/>
                <c:pt idx="0">
                  <c:v>0.41</c:v>
                </c:pt>
                <c:pt idx="1">
                  <c:v>0.41</c:v>
                </c:pt>
                <c:pt idx="2">
                  <c:v>0.41</c:v>
                </c:pt>
                <c:pt idx="3">
                  <c:v>0.41</c:v>
                </c:pt>
                <c:pt idx="4">
                  <c:v>0.41</c:v>
                </c:pt>
                <c:pt idx="5">
                  <c:v>0.41</c:v>
                </c:pt>
                <c:pt idx="6">
                  <c:v>0.41</c:v>
                </c:pt>
                <c:pt idx="7">
                  <c:v>0.41</c:v>
                </c:pt>
                <c:pt idx="8">
                  <c:v>0.41</c:v>
                </c:pt>
                <c:pt idx="9">
                  <c:v>0.41</c:v>
                </c:pt>
                <c:pt idx="10">
                  <c:v>0.41</c:v>
                </c:pt>
                <c:pt idx="11">
                  <c:v>0.41</c:v>
                </c:pt>
              </c:numCache>
            </c:numRef>
          </c:val>
          <c:smooth val="0"/>
          <c:extLst>
            <c:ext xmlns:c16="http://schemas.microsoft.com/office/drawing/2014/chart" uri="{C3380CC4-5D6E-409C-BE32-E72D297353CC}">
              <c16:uniqueId val="{00000001-83DE-442D-87D1-F5EFD7715C8D}"/>
            </c:ext>
          </c:extLst>
        </c:ser>
        <c:dLbls>
          <c:showLegendKey val="0"/>
          <c:showVal val="0"/>
          <c:showCatName val="0"/>
          <c:showSerName val="0"/>
          <c:showPercent val="0"/>
          <c:showBubbleSize val="0"/>
        </c:dLbls>
        <c:smooth val="0"/>
        <c:axId val="409131824"/>
        <c:axId val="409131168"/>
      </c:lineChart>
      <c:catAx>
        <c:axId val="409131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131168"/>
        <c:crosses val="autoZero"/>
        <c:auto val="1"/>
        <c:lblAlgn val="ctr"/>
        <c:lblOffset val="100"/>
        <c:noMultiLvlLbl val="0"/>
      </c:catAx>
      <c:valAx>
        <c:axId val="409131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131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comdirect</c:v>
                </c:pt>
              </c:strCache>
            </c:strRef>
          </c:tx>
          <c:spPr>
            <a:ln w="28575" cap="rnd">
              <a:solidFill>
                <a:schemeClr val="accent1"/>
              </a:solidFill>
              <a:round/>
            </a:ln>
            <a:effectLst/>
          </c:spPr>
          <c:marker>
            <c:symbol val="none"/>
          </c:marker>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2.7527347036903498</c:v>
                </c:pt>
                <c:pt idx="1">
                  <c:v>2.0351709148389601</c:v>
                </c:pt>
                <c:pt idx="2">
                  <c:v>1.03958416633347</c:v>
                </c:pt>
                <c:pt idx="3">
                  <c:v>2.2836843440751098</c:v>
                </c:pt>
                <c:pt idx="4">
                  <c:v>1.90034762456547</c:v>
                </c:pt>
                <c:pt idx="5">
                  <c:v>2.7027027027027</c:v>
                </c:pt>
                <c:pt idx="6">
                  <c:v>1.6028708133971299</c:v>
                </c:pt>
                <c:pt idx="7">
                  <c:v>2.5826159400166602</c:v>
                </c:pt>
                <c:pt idx="8">
                  <c:v>1.2518054886856</c:v>
                </c:pt>
                <c:pt idx="9">
                  <c:v>2.3545706371191102</c:v>
                </c:pt>
                <c:pt idx="10">
                  <c:v>2.3488773747841099</c:v>
                </c:pt>
                <c:pt idx="11">
                  <c:v>1.0647737355811899</c:v>
                </c:pt>
              </c:numCache>
            </c:numRef>
          </c:val>
          <c:smooth val="0"/>
          <c:extLst>
            <c:ext xmlns:c16="http://schemas.microsoft.com/office/drawing/2014/chart" uri="{C3380CC4-5D6E-409C-BE32-E72D297353CC}">
              <c16:uniqueId val="{00000000-C147-4C75-AAF6-A331946A3A84}"/>
            </c:ext>
          </c:extLst>
        </c:ser>
        <c:ser>
          <c:idx val="1"/>
          <c:order val="1"/>
          <c:tx>
            <c:strRef>
              <c:f>Sheet1!$C$1</c:f>
              <c:strCache>
                <c:ptCount val="1"/>
                <c:pt idx="0">
                  <c:v>KPI</c:v>
                </c:pt>
              </c:strCache>
            </c:strRef>
          </c:tx>
          <c:spPr>
            <a:ln w="28575" cap="rnd">
              <a:solidFill>
                <a:schemeClr val="accent2"/>
              </a:solidFill>
              <a:round/>
            </a:ln>
            <a:effectLst/>
          </c:spPr>
          <c:marker>
            <c:symbol val="none"/>
          </c:marker>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Sheet1!$C$2:$C$13</c:f>
              <c:numCache>
                <c:formatCode>General</c:formatCode>
                <c:ptCount val="12"/>
                <c:pt idx="0">
                  <c:v>2.0099999999999998</c:v>
                </c:pt>
                <c:pt idx="1">
                  <c:v>2.0099999999999998</c:v>
                </c:pt>
                <c:pt idx="2">
                  <c:v>2.0099999999999998</c:v>
                </c:pt>
                <c:pt idx="3">
                  <c:v>2.0099999999999998</c:v>
                </c:pt>
                <c:pt idx="4">
                  <c:v>2.0099999999999998</c:v>
                </c:pt>
                <c:pt idx="5">
                  <c:v>2.0099999999999998</c:v>
                </c:pt>
                <c:pt idx="6">
                  <c:v>2.0099999999999998</c:v>
                </c:pt>
                <c:pt idx="7">
                  <c:v>2.0099999999999998</c:v>
                </c:pt>
                <c:pt idx="8">
                  <c:v>2.0099999999999998</c:v>
                </c:pt>
                <c:pt idx="9">
                  <c:v>2.0099999999999998</c:v>
                </c:pt>
                <c:pt idx="10">
                  <c:v>2.0099999999999998</c:v>
                </c:pt>
                <c:pt idx="11">
                  <c:v>2.0099999999999998</c:v>
                </c:pt>
              </c:numCache>
            </c:numRef>
          </c:val>
          <c:smooth val="0"/>
          <c:extLst>
            <c:ext xmlns:c16="http://schemas.microsoft.com/office/drawing/2014/chart" uri="{C3380CC4-5D6E-409C-BE32-E72D297353CC}">
              <c16:uniqueId val="{00000001-C147-4C75-AAF6-A331946A3A84}"/>
            </c:ext>
          </c:extLst>
        </c:ser>
        <c:dLbls>
          <c:showLegendKey val="0"/>
          <c:showVal val="0"/>
          <c:showCatName val="0"/>
          <c:showSerName val="0"/>
          <c:showPercent val="0"/>
          <c:showBubbleSize val="0"/>
        </c:dLbls>
        <c:smooth val="0"/>
        <c:axId val="409128544"/>
        <c:axId val="409146584"/>
      </c:lineChart>
      <c:catAx>
        <c:axId val="40912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146584"/>
        <c:crosses val="autoZero"/>
        <c:auto val="1"/>
        <c:lblAlgn val="ctr"/>
        <c:lblOffset val="100"/>
        <c:noMultiLvlLbl val="0"/>
      </c:catAx>
      <c:valAx>
        <c:axId val="409146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128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strRef>
              <c:f>Sheet1!$A$2:$A$347</c:f>
              <c:strCache>
                <c:ptCount val="346"/>
                <c:pt idx="0">
                  <c:v>01.01.2022</c:v>
                </c:pt>
                <c:pt idx="1">
                  <c:v>02.01.2022</c:v>
                </c:pt>
                <c:pt idx="2">
                  <c:v>03.01.2022</c:v>
                </c:pt>
                <c:pt idx="3">
                  <c:v>04.01.2022</c:v>
                </c:pt>
                <c:pt idx="4">
                  <c:v>05.01.2022</c:v>
                </c:pt>
                <c:pt idx="5">
                  <c:v>06.01.2022</c:v>
                </c:pt>
                <c:pt idx="6">
                  <c:v>07.01.2022</c:v>
                </c:pt>
                <c:pt idx="7">
                  <c:v>08.01.2022</c:v>
                </c:pt>
                <c:pt idx="8">
                  <c:v>09.01.2022</c:v>
                </c:pt>
                <c:pt idx="9">
                  <c:v>10.01.2022</c:v>
                </c:pt>
                <c:pt idx="10">
                  <c:v>11.01.2022</c:v>
                </c:pt>
                <c:pt idx="11">
                  <c:v>12.01.2022</c:v>
                </c:pt>
                <c:pt idx="12">
                  <c:v>13.01.2022</c:v>
                </c:pt>
                <c:pt idx="13">
                  <c:v>14.01.2022</c:v>
                </c:pt>
                <c:pt idx="14">
                  <c:v>15.01.2022</c:v>
                </c:pt>
                <c:pt idx="15">
                  <c:v>16.01.2022</c:v>
                </c:pt>
                <c:pt idx="16">
                  <c:v>17.01.2022</c:v>
                </c:pt>
                <c:pt idx="17">
                  <c:v>18.01.2022</c:v>
                </c:pt>
                <c:pt idx="18">
                  <c:v>19.01.2022</c:v>
                </c:pt>
                <c:pt idx="19">
                  <c:v>20.01.2022</c:v>
                </c:pt>
                <c:pt idx="20">
                  <c:v>21.01.2022</c:v>
                </c:pt>
                <c:pt idx="21">
                  <c:v>22.01.2022</c:v>
                </c:pt>
                <c:pt idx="22">
                  <c:v>23.01.2022</c:v>
                </c:pt>
                <c:pt idx="23">
                  <c:v>24.01.2022</c:v>
                </c:pt>
                <c:pt idx="24">
                  <c:v>25.01.2022</c:v>
                </c:pt>
                <c:pt idx="25">
                  <c:v>26.01.2022</c:v>
                </c:pt>
                <c:pt idx="26">
                  <c:v>27.01.2022</c:v>
                </c:pt>
                <c:pt idx="27">
                  <c:v>28.01.2022</c:v>
                </c:pt>
                <c:pt idx="28">
                  <c:v>29.01.2022</c:v>
                </c:pt>
                <c:pt idx="29">
                  <c:v>30.01.2022</c:v>
                </c:pt>
                <c:pt idx="30">
                  <c:v>31.01.2022</c:v>
                </c:pt>
                <c:pt idx="31">
                  <c:v>01.02.2022</c:v>
                </c:pt>
                <c:pt idx="32">
                  <c:v>02.02.2022</c:v>
                </c:pt>
                <c:pt idx="33">
                  <c:v>03.02.2022</c:v>
                </c:pt>
                <c:pt idx="34">
                  <c:v>04.02.2022</c:v>
                </c:pt>
                <c:pt idx="35">
                  <c:v>05.02.2022</c:v>
                </c:pt>
                <c:pt idx="36">
                  <c:v>06.02.2022</c:v>
                </c:pt>
                <c:pt idx="37">
                  <c:v>07.02.2022</c:v>
                </c:pt>
                <c:pt idx="38">
                  <c:v>08.02.2022</c:v>
                </c:pt>
                <c:pt idx="39">
                  <c:v>09.02.2022</c:v>
                </c:pt>
                <c:pt idx="40">
                  <c:v>10.02.2022</c:v>
                </c:pt>
                <c:pt idx="41">
                  <c:v>11.02.2022</c:v>
                </c:pt>
                <c:pt idx="42">
                  <c:v>12.02.2022</c:v>
                </c:pt>
                <c:pt idx="43">
                  <c:v>13.02.2022</c:v>
                </c:pt>
                <c:pt idx="44">
                  <c:v>14.02.2022</c:v>
                </c:pt>
                <c:pt idx="45">
                  <c:v>15.02.2022</c:v>
                </c:pt>
                <c:pt idx="46">
                  <c:v>16.02.2022</c:v>
                </c:pt>
                <c:pt idx="47">
                  <c:v>17.02.2022</c:v>
                </c:pt>
                <c:pt idx="48">
                  <c:v>18.02.2022</c:v>
                </c:pt>
                <c:pt idx="49">
                  <c:v>19.02.2022</c:v>
                </c:pt>
                <c:pt idx="50">
                  <c:v>20.02.2022</c:v>
                </c:pt>
                <c:pt idx="51">
                  <c:v>21.02.2022</c:v>
                </c:pt>
                <c:pt idx="52">
                  <c:v>22.02.2022</c:v>
                </c:pt>
                <c:pt idx="53">
                  <c:v>23.02.2022</c:v>
                </c:pt>
                <c:pt idx="54">
                  <c:v>24.02.2022</c:v>
                </c:pt>
                <c:pt idx="55">
                  <c:v>25.02.2022</c:v>
                </c:pt>
                <c:pt idx="56">
                  <c:v>26.02.2022</c:v>
                </c:pt>
                <c:pt idx="57">
                  <c:v>27.02.2022</c:v>
                </c:pt>
                <c:pt idx="58">
                  <c:v>28.02.2022</c:v>
                </c:pt>
                <c:pt idx="59">
                  <c:v>01.03.2022</c:v>
                </c:pt>
                <c:pt idx="60">
                  <c:v>02.03.2022</c:v>
                </c:pt>
                <c:pt idx="61">
                  <c:v>03.03.2022</c:v>
                </c:pt>
                <c:pt idx="62">
                  <c:v>04.03.2022</c:v>
                </c:pt>
                <c:pt idx="63">
                  <c:v>05.03.2022</c:v>
                </c:pt>
                <c:pt idx="64">
                  <c:v>06.03.2022</c:v>
                </c:pt>
                <c:pt idx="65">
                  <c:v>07.03.2022</c:v>
                </c:pt>
                <c:pt idx="66">
                  <c:v>08.03.2022</c:v>
                </c:pt>
                <c:pt idx="67">
                  <c:v>09.03.2022</c:v>
                </c:pt>
                <c:pt idx="68">
                  <c:v>10.03.2022</c:v>
                </c:pt>
                <c:pt idx="69">
                  <c:v>11.03.2022</c:v>
                </c:pt>
                <c:pt idx="70">
                  <c:v>12.03.2022</c:v>
                </c:pt>
                <c:pt idx="71">
                  <c:v>13.03.2022</c:v>
                </c:pt>
                <c:pt idx="72">
                  <c:v>14.03.2022</c:v>
                </c:pt>
                <c:pt idx="73">
                  <c:v>15.03.2022</c:v>
                </c:pt>
                <c:pt idx="74">
                  <c:v>16.03.2022</c:v>
                </c:pt>
                <c:pt idx="75">
                  <c:v>17.03.2022</c:v>
                </c:pt>
                <c:pt idx="76">
                  <c:v>18.03.2022</c:v>
                </c:pt>
                <c:pt idx="77">
                  <c:v>19.03.2022</c:v>
                </c:pt>
                <c:pt idx="78">
                  <c:v>20.03.2022</c:v>
                </c:pt>
                <c:pt idx="79">
                  <c:v>21.03.2022</c:v>
                </c:pt>
                <c:pt idx="80">
                  <c:v>22.03.2022</c:v>
                </c:pt>
                <c:pt idx="81">
                  <c:v>23.03.2022</c:v>
                </c:pt>
                <c:pt idx="82">
                  <c:v>24.03.2022</c:v>
                </c:pt>
                <c:pt idx="83">
                  <c:v>25.03.2022</c:v>
                </c:pt>
                <c:pt idx="84">
                  <c:v>26.03.2022</c:v>
                </c:pt>
                <c:pt idx="85">
                  <c:v>27.03.2022</c:v>
                </c:pt>
                <c:pt idx="86">
                  <c:v>28.03.2022</c:v>
                </c:pt>
                <c:pt idx="87">
                  <c:v>29.03.2022</c:v>
                </c:pt>
                <c:pt idx="88">
                  <c:v>30.03.2022</c:v>
                </c:pt>
                <c:pt idx="89">
                  <c:v>31.03.2022</c:v>
                </c:pt>
                <c:pt idx="90">
                  <c:v>01.04.2022</c:v>
                </c:pt>
                <c:pt idx="91">
                  <c:v>02.04.2022</c:v>
                </c:pt>
                <c:pt idx="92">
                  <c:v>03.04.2022</c:v>
                </c:pt>
                <c:pt idx="93">
                  <c:v>04.04.2022</c:v>
                </c:pt>
                <c:pt idx="94">
                  <c:v>05.04.2022</c:v>
                </c:pt>
                <c:pt idx="95">
                  <c:v>06.04.2022</c:v>
                </c:pt>
                <c:pt idx="96">
                  <c:v>07.04.2022</c:v>
                </c:pt>
                <c:pt idx="97">
                  <c:v>08.04.2022</c:v>
                </c:pt>
                <c:pt idx="98">
                  <c:v>09.04.2022</c:v>
                </c:pt>
                <c:pt idx="99">
                  <c:v>10.04.2022</c:v>
                </c:pt>
                <c:pt idx="100">
                  <c:v>11.04.2022</c:v>
                </c:pt>
                <c:pt idx="101">
                  <c:v>12.04.2022</c:v>
                </c:pt>
                <c:pt idx="102">
                  <c:v>13.04.2022</c:v>
                </c:pt>
                <c:pt idx="103">
                  <c:v>14.04.2022</c:v>
                </c:pt>
                <c:pt idx="104">
                  <c:v>15.04.2022</c:v>
                </c:pt>
                <c:pt idx="105">
                  <c:v>16.04.2022</c:v>
                </c:pt>
                <c:pt idx="106">
                  <c:v>17.04.2022</c:v>
                </c:pt>
                <c:pt idx="107">
                  <c:v>18.04.2022</c:v>
                </c:pt>
                <c:pt idx="108">
                  <c:v>19.04.2022</c:v>
                </c:pt>
                <c:pt idx="109">
                  <c:v>20.04.2022</c:v>
                </c:pt>
                <c:pt idx="110">
                  <c:v>21.04.2022</c:v>
                </c:pt>
                <c:pt idx="111">
                  <c:v>22.04.2022</c:v>
                </c:pt>
                <c:pt idx="112">
                  <c:v>23.04.2022</c:v>
                </c:pt>
                <c:pt idx="113">
                  <c:v>24.04.2022</c:v>
                </c:pt>
                <c:pt idx="114">
                  <c:v>25.04.2022</c:v>
                </c:pt>
                <c:pt idx="115">
                  <c:v>26.04.2022</c:v>
                </c:pt>
                <c:pt idx="116">
                  <c:v>27.04.2022</c:v>
                </c:pt>
                <c:pt idx="117">
                  <c:v>28.04.2022</c:v>
                </c:pt>
                <c:pt idx="118">
                  <c:v>29.04.2022</c:v>
                </c:pt>
                <c:pt idx="119">
                  <c:v>30.04.2022</c:v>
                </c:pt>
                <c:pt idx="120">
                  <c:v>01.05.2022</c:v>
                </c:pt>
                <c:pt idx="121">
                  <c:v>02.05.2022</c:v>
                </c:pt>
                <c:pt idx="122">
                  <c:v>03.05.2022</c:v>
                </c:pt>
                <c:pt idx="123">
                  <c:v>04.05.2022</c:v>
                </c:pt>
                <c:pt idx="124">
                  <c:v>05.05.2022</c:v>
                </c:pt>
                <c:pt idx="125">
                  <c:v>06.05.2022</c:v>
                </c:pt>
                <c:pt idx="126">
                  <c:v>07.05.2022</c:v>
                </c:pt>
                <c:pt idx="127">
                  <c:v>08.05.2022</c:v>
                </c:pt>
                <c:pt idx="128">
                  <c:v>09.05.2022</c:v>
                </c:pt>
                <c:pt idx="129">
                  <c:v>10.05.2022</c:v>
                </c:pt>
                <c:pt idx="130">
                  <c:v>11.05.2022</c:v>
                </c:pt>
                <c:pt idx="131">
                  <c:v>12.05.2022</c:v>
                </c:pt>
                <c:pt idx="132">
                  <c:v>13.05.2022</c:v>
                </c:pt>
                <c:pt idx="133">
                  <c:v>14.05.2022</c:v>
                </c:pt>
                <c:pt idx="134">
                  <c:v>15.05.2022</c:v>
                </c:pt>
                <c:pt idx="135">
                  <c:v>16.05.2022</c:v>
                </c:pt>
                <c:pt idx="136">
                  <c:v>17.05.2022</c:v>
                </c:pt>
                <c:pt idx="137">
                  <c:v>18.05.2022</c:v>
                </c:pt>
                <c:pt idx="138">
                  <c:v>19.05.2022</c:v>
                </c:pt>
                <c:pt idx="139">
                  <c:v>20.05.2022</c:v>
                </c:pt>
                <c:pt idx="140">
                  <c:v>21.05.2022</c:v>
                </c:pt>
                <c:pt idx="141">
                  <c:v>22.05.2022</c:v>
                </c:pt>
                <c:pt idx="142">
                  <c:v>23.05.2022</c:v>
                </c:pt>
                <c:pt idx="143">
                  <c:v>24.05.2022</c:v>
                </c:pt>
                <c:pt idx="144">
                  <c:v>25.05.2022</c:v>
                </c:pt>
                <c:pt idx="145">
                  <c:v>26.05.2022</c:v>
                </c:pt>
                <c:pt idx="146">
                  <c:v>27.05.2022</c:v>
                </c:pt>
                <c:pt idx="147">
                  <c:v>28.05.2022</c:v>
                </c:pt>
                <c:pt idx="148">
                  <c:v>29.05.2022</c:v>
                </c:pt>
                <c:pt idx="149">
                  <c:v>30.05.2022</c:v>
                </c:pt>
                <c:pt idx="150">
                  <c:v>31.05.2022</c:v>
                </c:pt>
                <c:pt idx="151">
                  <c:v>01.06.2022</c:v>
                </c:pt>
                <c:pt idx="152">
                  <c:v>02.06.2022</c:v>
                </c:pt>
                <c:pt idx="153">
                  <c:v>03.06.2022</c:v>
                </c:pt>
                <c:pt idx="154">
                  <c:v>04.06.2022</c:v>
                </c:pt>
                <c:pt idx="155">
                  <c:v>05.06.2022</c:v>
                </c:pt>
                <c:pt idx="156">
                  <c:v>06.06.2022</c:v>
                </c:pt>
                <c:pt idx="157">
                  <c:v>07.06.2022</c:v>
                </c:pt>
                <c:pt idx="158">
                  <c:v>08.06.2022</c:v>
                </c:pt>
                <c:pt idx="159">
                  <c:v>09.06.2022</c:v>
                </c:pt>
                <c:pt idx="160">
                  <c:v>10.06.2022</c:v>
                </c:pt>
                <c:pt idx="161">
                  <c:v>11.06.2022</c:v>
                </c:pt>
                <c:pt idx="162">
                  <c:v>12.06.2022</c:v>
                </c:pt>
                <c:pt idx="163">
                  <c:v>13.06.2022</c:v>
                </c:pt>
                <c:pt idx="164">
                  <c:v>14.06.2022</c:v>
                </c:pt>
                <c:pt idx="165">
                  <c:v>15.06.2022</c:v>
                </c:pt>
                <c:pt idx="166">
                  <c:v>16.06.2022</c:v>
                </c:pt>
                <c:pt idx="167">
                  <c:v>17.06.2022</c:v>
                </c:pt>
                <c:pt idx="168">
                  <c:v>18.06.2022</c:v>
                </c:pt>
                <c:pt idx="169">
                  <c:v>19.06.2022</c:v>
                </c:pt>
                <c:pt idx="170">
                  <c:v>20.06.2022</c:v>
                </c:pt>
                <c:pt idx="171">
                  <c:v>21.06.2022</c:v>
                </c:pt>
                <c:pt idx="172">
                  <c:v>22.06.2022</c:v>
                </c:pt>
                <c:pt idx="173">
                  <c:v>23.06.2022</c:v>
                </c:pt>
                <c:pt idx="174">
                  <c:v>24.06.2022</c:v>
                </c:pt>
                <c:pt idx="175">
                  <c:v>25.06.2022</c:v>
                </c:pt>
                <c:pt idx="176">
                  <c:v>26.06.2022</c:v>
                </c:pt>
                <c:pt idx="177">
                  <c:v>27.06.2022</c:v>
                </c:pt>
                <c:pt idx="178">
                  <c:v>28.06.2022</c:v>
                </c:pt>
                <c:pt idx="179">
                  <c:v>29.06.2022</c:v>
                </c:pt>
                <c:pt idx="180">
                  <c:v>30.06.2022</c:v>
                </c:pt>
                <c:pt idx="181">
                  <c:v>01.07.2022</c:v>
                </c:pt>
                <c:pt idx="182">
                  <c:v>02.07.2022</c:v>
                </c:pt>
                <c:pt idx="183">
                  <c:v>03.07.2022</c:v>
                </c:pt>
                <c:pt idx="184">
                  <c:v>04.07.2022</c:v>
                </c:pt>
                <c:pt idx="185">
                  <c:v>05.07.2022</c:v>
                </c:pt>
                <c:pt idx="186">
                  <c:v>06.07.2022</c:v>
                </c:pt>
                <c:pt idx="187">
                  <c:v>07.07.2022</c:v>
                </c:pt>
                <c:pt idx="188">
                  <c:v>08.07.2022</c:v>
                </c:pt>
                <c:pt idx="189">
                  <c:v>09.07.2022</c:v>
                </c:pt>
                <c:pt idx="190">
                  <c:v>10.07.2022</c:v>
                </c:pt>
                <c:pt idx="191">
                  <c:v>11.07.2022</c:v>
                </c:pt>
                <c:pt idx="192">
                  <c:v>12.07.2022</c:v>
                </c:pt>
                <c:pt idx="193">
                  <c:v>13.07.2022</c:v>
                </c:pt>
                <c:pt idx="194">
                  <c:v>14.07.2022</c:v>
                </c:pt>
                <c:pt idx="195">
                  <c:v>15.07.2022</c:v>
                </c:pt>
                <c:pt idx="196">
                  <c:v>16.07.2022</c:v>
                </c:pt>
                <c:pt idx="197">
                  <c:v>17.07.2022</c:v>
                </c:pt>
                <c:pt idx="198">
                  <c:v>18.07.2022</c:v>
                </c:pt>
                <c:pt idx="199">
                  <c:v>19.07.2022</c:v>
                </c:pt>
                <c:pt idx="200">
                  <c:v>20.07.2022</c:v>
                </c:pt>
                <c:pt idx="201">
                  <c:v>21.07.2022</c:v>
                </c:pt>
                <c:pt idx="202">
                  <c:v>22.07.2022</c:v>
                </c:pt>
                <c:pt idx="203">
                  <c:v>23.07.2022</c:v>
                </c:pt>
                <c:pt idx="204">
                  <c:v>24.07.2022</c:v>
                </c:pt>
                <c:pt idx="205">
                  <c:v>25.07.2022</c:v>
                </c:pt>
                <c:pt idx="206">
                  <c:v>26.07.2022</c:v>
                </c:pt>
                <c:pt idx="207">
                  <c:v>27.07.2022</c:v>
                </c:pt>
                <c:pt idx="208">
                  <c:v>28.07.2022</c:v>
                </c:pt>
                <c:pt idx="209">
                  <c:v>29.07.2022</c:v>
                </c:pt>
                <c:pt idx="210">
                  <c:v>30.07.2022</c:v>
                </c:pt>
                <c:pt idx="211">
                  <c:v>31.07.2022</c:v>
                </c:pt>
                <c:pt idx="212">
                  <c:v>01.08.2022</c:v>
                </c:pt>
                <c:pt idx="213">
                  <c:v>02.08.2022</c:v>
                </c:pt>
                <c:pt idx="214">
                  <c:v>03.08.2022</c:v>
                </c:pt>
                <c:pt idx="215">
                  <c:v>04.08.2022</c:v>
                </c:pt>
                <c:pt idx="216">
                  <c:v>05.08.2022</c:v>
                </c:pt>
                <c:pt idx="217">
                  <c:v>06.08.2022</c:v>
                </c:pt>
                <c:pt idx="218">
                  <c:v>07.08.2022</c:v>
                </c:pt>
                <c:pt idx="219">
                  <c:v>08.08.2022</c:v>
                </c:pt>
                <c:pt idx="220">
                  <c:v>09.08.2022</c:v>
                </c:pt>
                <c:pt idx="221">
                  <c:v>10.08.2022</c:v>
                </c:pt>
                <c:pt idx="222">
                  <c:v>11.08.2022</c:v>
                </c:pt>
                <c:pt idx="223">
                  <c:v>12.08.2022</c:v>
                </c:pt>
                <c:pt idx="224">
                  <c:v>13.08.2022</c:v>
                </c:pt>
                <c:pt idx="225">
                  <c:v>14.08.2022</c:v>
                </c:pt>
                <c:pt idx="226">
                  <c:v>15.08.2022</c:v>
                </c:pt>
                <c:pt idx="227">
                  <c:v>16.08.2022</c:v>
                </c:pt>
                <c:pt idx="228">
                  <c:v>17.08.2022</c:v>
                </c:pt>
                <c:pt idx="229">
                  <c:v>18.08.2022</c:v>
                </c:pt>
                <c:pt idx="230">
                  <c:v>19.08.2022</c:v>
                </c:pt>
                <c:pt idx="231">
                  <c:v>20.08.2022</c:v>
                </c:pt>
                <c:pt idx="232">
                  <c:v>21.08.2022</c:v>
                </c:pt>
                <c:pt idx="233">
                  <c:v>22.08.2022</c:v>
                </c:pt>
                <c:pt idx="234">
                  <c:v>23.08.2022</c:v>
                </c:pt>
                <c:pt idx="235">
                  <c:v>24.08.2022</c:v>
                </c:pt>
                <c:pt idx="236">
                  <c:v>25.08.2022</c:v>
                </c:pt>
                <c:pt idx="237">
                  <c:v>26.08.2022</c:v>
                </c:pt>
                <c:pt idx="238">
                  <c:v>27.08.2022</c:v>
                </c:pt>
                <c:pt idx="239">
                  <c:v>28.08.2022</c:v>
                </c:pt>
                <c:pt idx="240">
                  <c:v>29.08.2022</c:v>
                </c:pt>
                <c:pt idx="241">
                  <c:v>30.08.2022</c:v>
                </c:pt>
                <c:pt idx="242">
                  <c:v>31.08.2022</c:v>
                </c:pt>
                <c:pt idx="243">
                  <c:v>01.09.2022</c:v>
                </c:pt>
                <c:pt idx="244">
                  <c:v>02.09.2022</c:v>
                </c:pt>
                <c:pt idx="245">
                  <c:v>03.09.2022</c:v>
                </c:pt>
                <c:pt idx="246">
                  <c:v>04.09.2022</c:v>
                </c:pt>
                <c:pt idx="247">
                  <c:v>05.09.2022</c:v>
                </c:pt>
                <c:pt idx="248">
                  <c:v>06.09.2022</c:v>
                </c:pt>
                <c:pt idx="249">
                  <c:v>07.09.2022</c:v>
                </c:pt>
                <c:pt idx="250">
                  <c:v>08.09.2022</c:v>
                </c:pt>
                <c:pt idx="251">
                  <c:v>09.09.2022</c:v>
                </c:pt>
                <c:pt idx="252">
                  <c:v>10.09.2022</c:v>
                </c:pt>
                <c:pt idx="253">
                  <c:v>11.09.2022</c:v>
                </c:pt>
                <c:pt idx="254">
                  <c:v>12.09.2022</c:v>
                </c:pt>
                <c:pt idx="255">
                  <c:v>13.09.2022</c:v>
                </c:pt>
                <c:pt idx="256">
                  <c:v>14.09.2022</c:v>
                </c:pt>
                <c:pt idx="257">
                  <c:v>15.09.2022</c:v>
                </c:pt>
                <c:pt idx="258">
                  <c:v>16.09.2022</c:v>
                </c:pt>
                <c:pt idx="259">
                  <c:v>17.09.2022</c:v>
                </c:pt>
                <c:pt idx="260">
                  <c:v>18.09.2022</c:v>
                </c:pt>
                <c:pt idx="261">
                  <c:v>19.09.2022</c:v>
                </c:pt>
                <c:pt idx="262">
                  <c:v>20.09.2022</c:v>
                </c:pt>
                <c:pt idx="263">
                  <c:v>21.09.2022</c:v>
                </c:pt>
                <c:pt idx="264">
                  <c:v>22.09.2022</c:v>
                </c:pt>
                <c:pt idx="265">
                  <c:v>23.09.2022</c:v>
                </c:pt>
                <c:pt idx="266">
                  <c:v>24.09.2022</c:v>
                </c:pt>
                <c:pt idx="267">
                  <c:v>25.09.2022</c:v>
                </c:pt>
                <c:pt idx="268">
                  <c:v>26.09.2022</c:v>
                </c:pt>
                <c:pt idx="269">
                  <c:v>27.09.2022</c:v>
                </c:pt>
                <c:pt idx="270">
                  <c:v>28.09.2022</c:v>
                </c:pt>
                <c:pt idx="271">
                  <c:v>29.09.2022</c:v>
                </c:pt>
                <c:pt idx="272">
                  <c:v>30.09.2022</c:v>
                </c:pt>
                <c:pt idx="273">
                  <c:v>01.10.2022</c:v>
                </c:pt>
                <c:pt idx="274">
                  <c:v>02.10.2022</c:v>
                </c:pt>
                <c:pt idx="275">
                  <c:v>03.10.2022</c:v>
                </c:pt>
                <c:pt idx="276">
                  <c:v>04.10.2022</c:v>
                </c:pt>
                <c:pt idx="277">
                  <c:v>05.10.2022</c:v>
                </c:pt>
                <c:pt idx="278">
                  <c:v>06.10.2022</c:v>
                </c:pt>
                <c:pt idx="279">
                  <c:v>07.10.2022</c:v>
                </c:pt>
                <c:pt idx="280">
                  <c:v>08.10.2022</c:v>
                </c:pt>
                <c:pt idx="281">
                  <c:v>09.10.2022</c:v>
                </c:pt>
                <c:pt idx="282">
                  <c:v>10.10.2022</c:v>
                </c:pt>
                <c:pt idx="283">
                  <c:v>11.10.2022</c:v>
                </c:pt>
                <c:pt idx="284">
                  <c:v>12.10.2022</c:v>
                </c:pt>
                <c:pt idx="285">
                  <c:v>13.10.2022</c:v>
                </c:pt>
                <c:pt idx="286">
                  <c:v>14.10.2022</c:v>
                </c:pt>
                <c:pt idx="287">
                  <c:v>15.10.2022</c:v>
                </c:pt>
                <c:pt idx="288">
                  <c:v>16.10.2022</c:v>
                </c:pt>
                <c:pt idx="289">
                  <c:v>17.10.2022</c:v>
                </c:pt>
                <c:pt idx="290">
                  <c:v>18.10.2022</c:v>
                </c:pt>
                <c:pt idx="291">
                  <c:v>19.10.2022</c:v>
                </c:pt>
                <c:pt idx="292">
                  <c:v>20.10.2022</c:v>
                </c:pt>
                <c:pt idx="293">
                  <c:v>21.10.2022</c:v>
                </c:pt>
                <c:pt idx="294">
                  <c:v>22.10.2022</c:v>
                </c:pt>
                <c:pt idx="295">
                  <c:v>23.10.2022</c:v>
                </c:pt>
                <c:pt idx="296">
                  <c:v>24.10.2022</c:v>
                </c:pt>
                <c:pt idx="297">
                  <c:v>25.10.2022</c:v>
                </c:pt>
                <c:pt idx="298">
                  <c:v>26.10.2022</c:v>
                </c:pt>
                <c:pt idx="299">
                  <c:v>27.10.2022</c:v>
                </c:pt>
                <c:pt idx="300">
                  <c:v>28.10.2022</c:v>
                </c:pt>
                <c:pt idx="301">
                  <c:v>29.10.2022</c:v>
                </c:pt>
                <c:pt idx="302">
                  <c:v>30.10.2022</c:v>
                </c:pt>
                <c:pt idx="303">
                  <c:v>31.10.2022</c:v>
                </c:pt>
                <c:pt idx="304">
                  <c:v>01.11.2022</c:v>
                </c:pt>
                <c:pt idx="305">
                  <c:v>02.11.2022</c:v>
                </c:pt>
                <c:pt idx="306">
                  <c:v>03.11.2022</c:v>
                </c:pt>
                <c:pt idx="307">
                  <c:v>04.11.2022</c:v>
                </c:pt>
                <c:pt idx="308">
                  <c:v>05.11.2022</c:v>
                </c:pt>
                <c:pt idx="309">
                  <c:v>06.11.2022</c:v>
                </c:pt>
                <c:pt idx="310">
                  <c:v>07.11.2022</c:v>
                </c:pt>
                <c:pt idx="311">
                  <c:v>08.11.2022</c:v>
                </c:pt>
                <c:pt idx="312">
                  <c:v>09.11.2022</c:v>
                </c:pt>
                <c:pt idx="313">
                  <c:v>10.11.2022</c:v>
                </c:pt>
                <c:pt idx="314">
                  <c:v>11.11.2022</c:v>
                </c:pt>
                <c:pt idx="315">
                  <c:v>12.11.2022</c:v>
                </c:pt>
                <c:pt idx="316">
                  <c:v>13.11.2022</c:v>
                </c:pt>
                <c:pt idx="317">
                  <c:v>14.11.2022</c:v>
                </c:pt>
                <c:pt idx="318">
                  <c:v>15.11.2022</c:v>
                </c:pt>
                <c:pt idx="319">
                  <c:v>16.11.2022</c:v>
                </c:pt>
                <c:pt idx="320">
                  <c:v>17.11.2022</c:v>
                </c:pt>
                <c:pt idx="321">
                  <c:v>18.11.2022</c:v>
                </c:pt>
                <c:pt idx="322">
                  <c:v>19.11.2022</c:v>
                </c:pt>
                <c:pt idx="323">
                  <c:v>20.11.2022</c:v>
                </c:pt>
                <c:pt idx="324">
                  <c:v>21.11.2022</c:v>
                </c:pt>
                <c:pt idx="325">
                  <c:v>22.11.2022</c:v>
                </c:pt>
                <c:pt idx="326">
                  <c:v>23.11.2022</c:v>
                </c:pt>
                <c:pt idx="327">
                  <c:v>24.11.2022</c:v>
                </c:pt>
                <c:pt idx="328">
                  <c:v>25.11.2022</c:v>
                </c:pt>
                <c:pt idx="329">
                  <c:v>26.11.2022</c:v>
                </c:pt>
                <c:pt idx="330">
                  <c:v>27.11.2022</c:v>
                </c:pt>
                <c:pt idx="331">
                  <c:v>28.11.2022</c:v>
                </c:pt>
                <c:pt idx="332">
                  <c:v>29.11.2022</c:v>
                </c:pt>
                <c:pt idx="333">
                  <c:v>30.11.2022</c:v>
                </c:pt>
                <c:pt idx="334">
                  <c:v>01.12.2022</c:v>
                </c:pt>
                <c:pt idx="335">
                  <c:v>02.12.2022</c:v>
                </c:pt>
                <c:pt idx="336">
                  <c:v>03.12.2022</c:v>
                </c:pt>
                <c:pt idx="337">
                  <c:v>04.12.2022</c:v>
                </c:pt>
                <c:pt idx="338">
                  <c:v>05.12.2022</c:v>
                </c:pt>
                <c:pt idx="339">
                  <c:v>06.12.2022</c:v>
                </c:pt>
                <c:pt idx="340">
                  <c:v>07.12.2022</c:v>
                </c:pt>
                <c:pt idx="341">
                  <c:v>08.12.2022</c:v>
                </c:pt>
                <c:pt idx="342">
                  <c:v>09.12.2022</c:v>
                </c:pt>
                <c:pt idx="343">
                  <c:v>10.12.2022</c:v>
                </c:pt>
                <c:pt idx="344">
                  <c:v>11.12.2022</c:v>
                </c:pt>
                <c:pt idx="345">
                  <c:v>12.12.2022</c:v>
                </c:pt>
              </c:strCache>
            </c:strRef>
          </c:cat>
          <c:val>
            <c:numRef>
              <c:f>Sheet1!$B$2:$B$347</c:f>
              <c:numCache>
                <c:formatCode>General</c:formatCode>
                <c:ptCount val="346"/>
                <c:pt idx="0">
                  <c:v>-2</c:v>
                </c:pt>
                <c:pt idx="1">
                  <c:v>1</c:v>
                </c:pt>
                <c:pt idx="2">
                  <c:v>-3</c:v>
                </c:pt>
                <c:pt idx="3">
                  <c:v>2</c:v>
                </c:pt>
                <c:pt idx="4">
                  <c:v>-2</c:v>
                </c:pt>
                <c:pt idx="5">
                  <c:v>2</c:v>
                </c:pt>
                <c:pt idx="6">
                  <c:v>6</c:v>
                </c:pt>
                <c:pt idx="7">
                  <c:v>-8</c:v>
                </c:pt>
                <c:pt idx="8">
                  <c:v>2</c:v>
                </c:pt>
                <c:pt idx="9">
                  <c:v>2</c:v>
                </c:pt>
                <c:pt idx="10">
                  <c:v>1</c:v>
                </c:pt>
                <c:pt idx="11">
                  <c:v>4</c:v>
                </c:pt>
                <c:pt idx="12">
                  <c:v>3</c:v>
                </c:pt>
                <c:pt idx="13">
                  <c:v>0</c:v>
                </c:pt>
                <c:pt idx="14">
                  <c:v>5</c:v>
                </c:pt>
                <c:pt idx="15">
                  <c:v>-4</c:v>
                </c:pt>
                <c:pt idx="16">
                  <c:v>-1</c:v>
                </c:pt>
                <c:pt idx="17">
                  <c:v>-5</c:v>
                </c:pt>
                <c:pt idx="18">
                  <c:v>-6</c:v>
                </c:pt>
                <c:pt idx="19">
                  <c:v>1</c:v>
                </c:pt>
                <c:pt idx="20">
                  <c:v>21</c:v>
                </c:pt>
                <c:pt idx="21">
                  <c:v>20</c:v>
                </c:pt>
                <c:pt idx="22">
                  <c:v>13</c:v>
                </c:pt>
                <c:pt idx="23">
                  <c:v>18</c:v>
                </c:pt>
                <c:pt idx="24">
                  <c:v>13</c:v>
                </c:pt>
                <c:pt idx="25">
                  <c:v>15</c:v>
                </c:pt>
                <c:pt idx="26">
                  <c:v>12</c:v>
                </c:pt>
                <c:pt idx="27">
                  <c:v>14</c:v>
                </c:pt>
                <c:pt idx="28">
                  <c:v>5</c:v>
                </c:pt>
                <c:pt idx="29">
                  <c:v>11</c:v>
                </c:pt>
                <c:pt idx="30">
                  <c:v>11</c:v>
                </c:pt>
                <c:pt idx="31">
                  <c:v>12</c:v>
                </c:pt>
                <c:pt idx="32">
                  <c:v>8</c:v>
                </c:pt>
                <c:pt idx="33">
                  <c:v>10</c:v>
                </c:pt>
                <c:pt idx="34">
                  <c:v>5</c:v>
                </c:pt>
                <c:pt idx="35">
                  <c:v>10</c:v>
                </c:pt>
                <c:pt idx="36">
                  <c:v>3</c:v>
                </c:pt>
                <c:pt idx="37">
                  <c:v>18</c:v>
                </c:pt>
                <c:pt idx="38">
                  <c:v>7</c:v>
                </c:pt>
                <c:pt idx="39">
                  <c:v>18</c:v>
                </c:pt>
                <c:pt idx="40">
                  <c:v>3</c:v>
                </c:pt>
                <c:pt idx="41">
                  <c:v>7</c:v>
                </c:pt>
                <c:pt idx="42">
                  <c:v>17</c:v>
                </c:pt>
                <c:pt idx="43">
                  <c:v>12</c:v>
                </c:pt>
                <c:pt idx="44">
                  <c:v>14</c:v>
                </c:pt>
                <c:pt idx="45">
                  <c:v>17</c:v>
                </c:pt>
                <c:pt idx="46">
                  <c:v>19</c:v>
                </c:pt>
                <c:pt idx="47">
                  <c:v>9</c:v>
                </c:pt>
                <c:pt idx="48">
                  <c:v>6</c:v>
                </c:pt>
                <c:pt idx="49">
                  <c:v>10</c:v>
                </c:pt>
                <c:pt idx="50">
                  <c:v>16</c:v>
                </c:pt>
                <c:pt idx="51">
                  <c:v>16</c:v>
                </c:pt>
                <c:pt idx="52">
                  <c:v>8</c:v>
                </c:pt>
                <c:pt idx="53">
                  <c:v>11</c:v>
                </c:pt>
                <c:pt idx="54">
                  <c:v>5</c:v>
                </c:pt>
                <c:pt idx="55">
                  <c:v>5</c:v>
                </c:pt>
                <c:pt idx="56">
                  <c:v>16</c:v>
                </c:pt>
                <c:pt idx="57">
                  <c:v>7</c:v>
                </c:pt>
                <c:pt idx="58">
                  <c:v>8</c:v>
                </c:pt>
                <c:pt idx="59">
                  <c:v>10</c:v>
                </c:pt>
                <c:pt idx="60">
                  <c:v>7</c:v>
                </c:pt>
                <c:pt idx="61">
                  <c:v>17</c:v>
                </c:pt>
                <c:pt idx="62">
                  <c:v>6</c:v>
                </c:pt>
                <c:pt idx="63">
                  <c:v>6</c:v>
                </c:pt>
                <c:pt idx="64">
                  <c:v>3</c:v>
                </c:pt>
                <c:pt idx="65">
                  <c:v>1</c:v>
                </c:pt>
                <c:pt idx="66">
                  <c:v>9</c:v>
                </c:pt>
                <c:pt idx="67">
                  <c:v>9</c:v>
                </c:pt>
                <c:pt idx="68">
                  <c:v>-2</c:v>
                </c:pt>
                <c:pt idx="69">
                  <c:v>7</c:v>
                </c:pt>
                <c:pt idx="70">
                  <c:v>5</c:v>
                </c:pt>
                <c:pt idx="71">
                  <c:v>4</c:v>
                </c:pt>
                <c:pt idx="72">
                  <c:v>-1</c:v>
                </c:pt>
                <c:pt idx="73">
                  <c:v>-4</c:v>
                </c:pt>
                <c:pt idx="74">
                  <c:v>2</c:v>
                </c:pt>
                <c:pt idx="75">
                  <c:v>-3</c:v>
                </c:pt>
                <c:pt idx="76">
                  <c:v>-6</c:v>
                </c:pt>
                <c:pt idx="77">
                  <c:v>-5</c:v>
                </c:pt>
                <c:pt idx="78">
                  <c:v>2</c:v>
                </c:pt>
                <c:pt idx="79">
                  <c:v>1</c:v>
                </c:pt>
                <c:pt idx="80">
                  <c:v>-1</c:v>
                </c:pt>
                <c:pt idx="81">
                  <c:v>0</c:v>
                </c:pt>
                <c:pt idx="82">
                  <c:v>1</c:v>
                </c:pt>
                <c:pt idx="83">
                  <c:v>-9</c:v>
                </c:pt>
                <c:pt idx="84">
                  <c:v>-4</c:v>
                </c:pt>
                <c:pt idx="85">
                  <c:v>-1</c:v>
                </c:pt>
                <c:pt idx="86">
                  <c:v>0</c:v>
                </c:pt>
                <c:pt idx="87">
                  <c:v>6</c:v>
                </c:pt>
                <c:pt idx="88">
                  <c:v>7</c:v>
                </c:pt>
                <c:pt idx="89">
                  <c:v>10</c:v>
                </c:pt>
                <c:pt idx="90">
                  <c:v>-1</c:v>
                </c:pt>
                <c:pt idx="91">
                  <c:v>-3</c:v>
                </c:pt>
                <c:pt idx="92">
                  <c:v>11</c:v>
                </c:pt>
                <c:pt idx="93">
                  <c:v>13</c:v>
                </c:pt>
                <c:pt idx="94">
                  <c:v>6</c:v>
                </c:pt>
                <c:pt idx="95">
                  <c:v>6</c:v>
                </c:pt>
                <c:pt idx="96">
                  <c:v>1</c:v>
                </c:pt>
                <c:pt idx="97">
                  <c:v>5</c:v>
                </c:pt>
                <c:pt idx="98">
                  <c:v>7</c:v>
                </c:pt>
                <c:pt idx="99">
                  <c:v>16</c:v>
                </c:pt>
                <c:pt idx="100">
                  <c:v>5</c:v>
                </c:pt>
                <c:pt idx="101">
                  <c:v>3</c:v>
                </c:pt>
                <c:pt idx="102">
                  <c:v>-5</c:v>
                </c:pt>
                <c:pt idx="103">
                  <c:v>0</c:v>
                </c:pt>
                <c:pt idx="104">
                  <c:v>3</c:v>
                </c:pt>
                <c:pt idx="105">
                  <c:v>8</c:v>
                </c:pt>
                <c:pt idx="106">
                  <c:v>2</c:v>
                </c:pt>
                <c:pt idx="107">
                  <c:v>4</c:v>
                </c:pt>
                <c:pt idx="108">
                  <c:v>-2</c:v>
                </c:pt>
                <c:pt idx="109">
                  <c:v>1</c:v>
                </c:pt>
                <c:pt idx="110">
                  <c:v>5</c:v>
                </c:pt>
                <c:pt idx="111">
                  <c:v>4</c:v>
                </c:pt>
                <c:pt idx="112">
                  <c:v>2</c:v>
                </c:pt>
                <c:pt idx="113">
                  <c:v>13</c:v>
                </c:pt>
                <c:pt idx="114">
                  <c:v>13</c:v>
                </c:pt>
                <c:pt idx="115">
                  <c:v>5</c:v>
                </c:pt>
                <c:pt idx="116">
                  <c:v>7</c:v>
                </c:pt>
                <c:pt idx="117">
                  <c:v>7</c:v>
                </c:pt>
                <c:pt idx="118">
                  <c:v>7</c:v>
                </c:pt>
                <c:pt idx="119">
                  <c:v>6</c:v>
                </c:pt>
                <c:pt idx="120">
                  <c:v>0</c:v>
                </c:pt>
                <c:pt idx="121">
                  <c:v>2</c:v>
                </c:pt>
                <c:pt idx="122">
                  <c:v>6</c:v>
                </c:pt>
                <c:pt idx="123">
                  <c:v>5</c:v>
                </c:pt>
                <c:pt idx="124">
                  <c:v>5</c:v>
                </c:pt>
                <c:pt idx="125">
                  <c:v>6</c:v>
                </c:pt>
                <c:pt idx="126">
                  <c:v>4</c:v>
                </c:pt>
                <c:pt idx="127">
                  <c:v>5</c:v>
                </c:pt>
                <c:pt idx="128">
                  <c:v>8</c:v>
                </c:pt>
                <c:pt idx="129">
                  <c:v>2</c:v>
                </c:pt>
                <c:pt idx="130">
                  <c:v>4</c:v>
                </c:pt>
                <c:pt idx="131">
                  <c:v>8</c:v>
                </c:pt>
                <c:pt idx="132">
                  <c:v>12</c:v>
                </c:pt>
                <c:pt idx="133">
                  <c:v>8</c:v>
                </c:pt>
                <c:pt idx="134">
                  <c:v>-1</c:v>
                </c:pt>
                <c:pt idx="135">
                  <c:v>1</c:v>
                </c:pt>
                <c:pt idx="136">
                  <c:v>13</c:v>
                </c:pt>
                <c:pt idx="137">
                  <c:v>3</c:v>
                </c:pt>
                <c:pt idx="138">
                  <c:v>0</c:v>
                </c:pt>
                <c:pt idx="139">
                  <c:v>3</c:v>
                </c:pt>
                <c:pt idx="140">
                  <c:v>6</c:v>
                </c:pt>
                <c:pt idx="141">
                  <c:v>2</c:v>
                </c:pt>
                <c:pt idx="142">
                  <c:v>1</c:v>
                </c:pt>
                <c:pt idx="143">
                  <c:v>1</c:v>
                </c:pt>
                <c:pt idx="144">
                  <c:v>1</c:v>
                </c:pt>
                <c:pt idx="145">
                  <c:v>-1</c:v>
                </c:pt>
                <c:pt idx="146">
                  <c:v>-7</c:v>
                </c:pt>
                <c:pt idx="147">
                  <c:v>-2</c:v>
                </c:pt>
                <c:pt idx="148">
                  <c:v>-1</c:v>
                </c:pt>
                <c:pt idx="149">
                  <c:v>-4</c:v>
                </c:pt>
                <c:pt idx="150">
                  <c:v>-2</c:v>
                </c:pt>
                <c:pt idx="151">
                  <c:v>0</c:v>
                </c:pt>
                <c:pt idx="152">
                  <c:v>2</c:v>
                </c:pt>
                <c:pt idx="153">
                  <c:v>4</c:v>
                </c:pt>
                <c:pt idx="154">
                  <c:v>2</c:v>
                </c:pt>
                <c:pt idx="155">
                  <c:v>4</c:v>
                </c:pt>
                <c:pt idx="156">
                  <c:v>3</c:v>
                </c:pt>
                <c:pt idx="157">
                  <c:v>0</c:v>
                </c:pt>
                <c:pt idx="158">
                  <c:v>0</c:v>
                </c:pt>
                <c:pt idx="159">
                  <c:v>0</c:v>
                </c:pt>
                <c:pt idx="160">
                  <c:v>6</c:v>
                </c:pt>
                <c:pt idx="161">
                  <c:v>5</c:v>
                </c:pt>
                <c:pt idx="162">
                  <c:v>-3</c:v>
                </c:pt>
                <c:pt idx="163">
                  <c:v>-1</c:v>
                </c:pt>
                <c:pt idx="164">
                  <c:v>-6</c:v>
                </c:pt>
                <c:pt idx="165">
                  <c:v>-3</c:v>
                </c:pt>
                <c:pt idx="166">
                  <c:v>2</c:v>
                </c:pt>
                <c:pt idx="167">
                  <c:v>-2</c:v>
                </c:pt>
                <c:pt idx="168">
                  <c:v>-9</c:v>
                </c:pt>
                <c:pt idx="169">
                  <c:v>1</c:v>
                </c:pt>
                <c:pt idx="170">
                  <c:v>1</c:v>
                </c:pt>
                <c:pt idx="171">
                  <c:v>-1</c:v>
                </c:pt>
                <c:pt idx="172">
                  <c:v>0</c:v>
                </c:pt>
                <c:pt idx="173">
                  <c:v>2</c:v>
                </c:pt>
                <c:pt idx="174">
                  <c:v>5</c:v>
                </c:pt>
                <c:pt idx="175">
                  <c:v>13</c:v>
                </c:pt>
                <c:pt idx="176">
                  <c:v>2</c:v>
                </c:pt>
                <c:pt idx="177">
                  <c:v>6</c:v>
                </c:pt>
                <c:pt idx="178">
                  <c:v>11</c:v>
                </c:pt>
                <c:pt idx="179">
                  <c:v>8</c:v>
                </c:pt>
                <c:pt idx="180">
                  <c:v>2</c:v>
                </c:pt>
                <c:pt idx="181">
                  <c:v>4</c:v>
                </c:pt>
                <c:pt idx="182">
                  <c:v>9</c:v>
                </c:pt>
                <c:pt idx="183">
                  <c:v>6</c:v>
                </c:pt>
                <c:pt idx="184">
                  <c:v>12</c:v>
                </c:pt>
                <c:pt idx="185">
                  <c:v>6</c:v>
                </c:pt>
                <c:pt idx="186">
                  <c:v>2</c:v>
                </c:pt>
                <c:pt idx="187">
                  <c:v>9</c:v>
                </c:pt>
                <c:pt idx="188">
                  <c:v>12</c:v>
                </c:pt>
                <c:pt idx="189">
                  <c:v>18</c:v>
                </c:pt>
                <c:pt idx="190">
                  <c:v>6</c:v>
                </c:pt>
                <c:pt idx="191">
                  <c:v>4</c:v>
                </c:pt>
                <c:pt idx="192">
                  <c:v>4</c:v>
                </c:pt>
                <c:pt idx="193">
                  <c:v>8</c:v>
                </c:pt>
                <c:pt idx="194">
                  <c:v>3</c:v>
                </c:pt>
                <c:pt idx="195">
                  <c:v>0</c:v>
                </c:pt>
                <c:pt idx="196">
                  <c:v>2</c:v>
                </c:pt>
                <c:pt idx="197">
                  <c:v>2</c:v>
                </c:pt>
                <c:pt idx="198">
                  <c:v>7</c:v>
                </c:pt>
                <c:pt idx="199">
                  <c:v>3</c:v>
                </c:pt>
                <c:pt idx="200">
                  <c:v>11</c:v>
                </c:pt>
                <c:pt idx="201">
                  <c:v>1</c:v>
                </c:pt>
                <c:pt idx="202">
                  <c:v>8</c:v>
                </c:pt>
                <c:pt idx="203">
                  <c:v>12</c:v>
                </c:pt>
                <c:pt idx="204">
                  <c:v>7</c:v>
                </c:pt>
                <c:pt idx="205">
                  <c:v>8</c:v>
                </c:pt>
                <c:pt idx="206">
                  <c:v>5</c:v>
                </c:pt>
                <c:pt idx="207">
                  <c:v>0</c:v>
                </c:pt>
                <c:pt idx="208">
                  <c:v>3</c:v>
                </c:pt>
                <c:pt idx="209">
                  <c:v>2</c:v>
                </c:pt>
                <c:pt idx="210">
                  <c:v>3</c:v>
                </c:pt>
                <c:pt idx="211">
                  <c:v>4</c:v>
                </c:pt>
                <c:pt idx="212">
                  <c:v>6</c:v>
                </c:pt>
                <c:pt idx="213">
                  <c:v>2</c:v>
                </c:pt>
                <c:pt idx="214">
                  <c:v>6</c:v>
                </c:pt>
                <c:pt idx="215">
                  <c:v>3</c:v>
                </c:pt>
                <c:pt idx="216">
                  <c:v>10</c:v>
                </c:pt>
                <c:pt idx="217">
                  <c:v>4</c:v>
                </c:pt>
                <c:pt idx="218">
                  <c:v>6</c:v>
                </c:pt>
                <c:pt idx="219">
                  <c:v>3</c:v>
                </c:pt>
                <c:pt idx="220">
                  <c:v>8</c:v>
                </c:pt>
                <c:pt idx="221">
                  <c:v>4</c:v>
                </c:pt>
                <c:pt idx="222">
                  <c:v>8</c:v>
                </c:pt>
                <c:pt idx="223">
                  <c:v>0</c:v>
                </c:pt>
                <c:pt idx="224">
                  <c:v>3</c:v>
                </c:pt>
                <c:pt idx="225">
                  <c:v>8</c:v>
                </c:pt>
                <c:pt idx="226">
                  <c:v>10</c:v>
                </c:pt>
                <c:pt idx="227">
                  <c:v>7</c:v>
                </c:pt>
                <c:pt idx="228">
                  <c:v>5</c:v>
                </c:pt>
                <c:pt idx="229">
                  <c:v>7</c:v>
                </c:pt>
                <c:pt idx="230">
                  <c:v>0</c:v>
                </c:pt>
                <c:pt idx="231">
                  <c:v>10</c:v>
                </c:pt>
                <c:pt idx="232">
                  <c:v>3</c:v>
                </c:pt>
                <c:pt idx="233">
                  <c:v>10</c:v>
                </c:pt>
                <c:pt idx="234">
                  <c:v>3</c:v>
                </c:pt>
                <c:pt idx="235">
                  <c:v>10</c:v>
                </c:pt>
                <c:pt idx="236">
                  <c:v>6</c:v>
                </c:pt>
                <c:pt idx="237">
                  <c:v>1</c:v>
                </c:pt>
                <c:pt idx="238">
                  <c:v>8</c:v>
                </c:pt>
                <c:pt idx="239">
                  <c:v>5</c:v>
                </c:pt>
                <c:pt idx="240">
                  <c:v>5</c:v>
                </c:pt>
                <c:pt idx="241">
                  <c:v>4</c:v>
                </c:pt>
                <c:pt idx="242">
                  <c:v>5</c:v>
                </c:pt>
                <c:pt idx="243">
                  <c:v>3</c:v>
                </c:pt>
                <c:pt idx="244">
                  <c:v>6</c:v>
                </c:pt>
                <c:pt idx="245">
                  <c:v>7</c:v>
                </c:pt>
                <c:pt idx="246">
                  <c:v>4</c:v>
                </c:pt>
                <c:pt idx="247">
                  <c:v>3</c:v>
                </c:pt>
                <c:pt idx="248">
                  <c:v>1</c:v>
                </c:pt>
                <c:pt idx="249">
                  <c:v>6</c:v>
                </c:pt>
                <c:pt idx="250">
                  <c:v>7</c:v>
                </c:pt>
                <c:pt idx="251">
                  <c:v>9</c:v>
                </c:pt>
                <c:pt idx="252">
                  <c:v>14</c:v>
                </c:pt>
                <c:pt idx="253">
                  <c:v>5</c:v>
                </c:pt>
                <c:pt idx="254">
                  <c:v>9</c:v>
                </c:pt>
                <c:pt idx="255">
                  <c:v>-10</c:v>
                </c:pt>
                <c:pt idx="256">
                  <c:v>4</c:v>
                </c:pt>
                <c:pt idx="257">
                  <c:v>1</c:v>
                </c:pt>
                <c:pt idx="258">
                  <c:v>1</c:v>
                </c:pt>
                <c:pt idx="259">
                  <c:v>1</c:v>
                </c:pt>
                <c:pt idx="260">
                  <c:v>6</c:v>
                </c:pt>
                <c:pt idx="261">
                  <c:v>-2</c:v>
                </c:pt>
                <c:pt idx="262">
                  <c:v>1</c:v>
                </c:pt>
                <c:pt idx="263">
                  <c:v>1</c:v>
                </c:pt>
                <c:pt idx="264">
                  <c:v>2</c:v>
                </c:pt>
                <c:pt idx="265">
                  <c:v>8</c:v>
                </c:pt>
                <c:pt idx="266">
                  <c:v>8</c:v>
                </c:pt>
                <c:pt idx="267">
                  <c:v>6</c:v>
                </c:pt>
                <c:pt idx="268">
                  <c:v>3</c:v>
                </c:pt>
                <c:pt idx="269">
                  <c:v>1</c:v>
                </c:pt>
                <c:pt idx="270">
                  <c:v>-1</c:v>
                </c:pt>
                <c:pt idx="271">
                  <c:v>1</c:v>
                </c:pt>
                <c:pt idx="272">
                  <c:v>-2</c:v>
                </c:pt>
                <c:pt idx="273">
                  <c:v>0</c:v>
                </c:pt>
                <c:pt idx="274">
                  <c:v>2</c:v>
                </c:pt>
                <c:pt idx="275">
                  <c:v>-15</c:v>
                </c:pt>
                <c:pt idx="276">
                  <c:v>-24</c:v>
                </c:pt>
                <c:pt idx="277">
                  <c:v>-17</c:v>
                </c:pt>
                <c:pt idx="278">
                  <c:v>-18</c:v>
                </c:pt>
                <c:pt idx="279">
                  <c:v>-12</c:v>
                </c:pt>
                <c:pt idx="280">
                  <c:v>0</c:v>
                </c:pt>
                <c:pt idx="281">
                  <c:v>1</c:v>
                </c:pt>
                <c:pt idx="282">
                  <c:v>-4</c:v>
                </c:pt>
                <c:pt idx="283">
                  <c:v>0</c:v>
                </c:pt>
                <c:pt idx="284">
                  <c:v>-1</c:v>
                </c:pt>
                <c:pt idx="285">
                  <c:v>2</c:v>
                </c:pt>
                <c:pt idx="286">
                  <c:v>6</c:v>
                </c:pt>
                <c:pt idx="287">
                  <c:v>-2</c:v>
                </c:pt>
                <c:pt idx="288">
                  <c:v>-2</c:v>
                </c:pt>
                <c:pt idx="289">
                  <c:v>-2</c:v>
                </c:pt>
                <c:pt idx="290">
                  <c:v>1</c:v>
                </c:pt>
                <c:pt idx="291">
                  <c:v>2</c:v>
                </c:pt>
                <c:pt idx="292">
                  <c:v>2</c:v>
                </c:pt>
                <c:pt idx="293">
                  <c:v>13</c:v>
                </c:pt>
                <c:pt idx="294">
                  <c:v>9</c:v>
                </c:pt>
                <c:pt idx="295">
                  <c:v>4</c:v>
                </c:pt>
                <c:pt idx="296">
                  <c:v>4</c:v>
                </c:pt>
                <c:pt idx="297">
                  <c:v>0</c:v>
                </c:pt>
                <c:pt idx="298">
                  <c:v>-1</c:v>
                </c:pt>
                <c:pt idx="299">
                  <c:v>-1</c:v>
                </c:pt>
                <c:pt idx="300">
                  <c:v>6</c:v>
                </c:pt>
                <c:pt idx="301">
                  <c:v>2</c:v>
                </c:pt>
                <c:pt idx="302">
                  <c:v>1</c:v>
                </c:pt>
                <c:pt idx="303">
                  <c:v>-1</c:v>
                </c:pt>
                <c:pt idx="304">
                  <c:v>3</c:v>
                </c:pt>
                <c:pt idx="305">
                  <c:v>3</c:v>
                </c:pt>
                <c:pt idx="306">
                  <c:v>1</c:v>
                </c:pt>
                <c:pt idx="307">
                  <c:v>0</c:v>
                </c:pt>
                <c:pt idx="308">
                  <c:v>3</c:v>
                </c:pt>
                <c:pt idx="309">
                  <c:v>4</c:v>
                </c:pt>
                <c:pt idx="310">
                  <c:v>7</c:v>
                </c:pt>
                <c:pt idx="311">
                  <c:v>0</c:v>
                </c:pt>
                <c:pt idx="312">
                  <c:v>3</c:v>
                </c:pt>
                <c:pt idx="313">
                  <c:v>8</c:v>
                </c:pt>
                <c:pt idx="314">
                  <c:v>2</c:v>
                </c:pt>
                <c:pt idx="315">
                  <c:v>-1</c:v>
                </c:pt>
                <c:pt idx="316">
                  <c:v>2</c:v>
                </c:pt>
                <c:pt idx="317">
                  <c:v>7</c:v>
                </c:pt>
                <c:pt idx="318">
                  <c:v>2</c:v>
                </c:pt>
                <c:pt idx="319">
                  <c:v>5</c:v>
                </c:pt>
                <c:pt idx="320">
                  <c:v>1</c:v>
                </c:pt>
                <c:pt idx="321">
                  <c:v>1</c:v>
                </c:pt>
                <c:pt idx="322">
                  <c:v>4</c:v>
                </c:pt>
                <c:pt idx="323">
                  <c:v>6</c:v>
                </c:pt>
                <c:pt idx="324">
                  <c:v>-1</c:v>
                </c:pt>
                <c:pt idx="325">
                  <c:v>0</c:v>
                </c:pt>
                <c:pt idx="326">
                  <c:v>-1</c:v>
                </c:pt>
                <c:pt idx="327">
                  <c:v>1</c:v>
                </c:pt>
                <c:pt idx="328">
                  <c:v>4</c:v>
                </c:pt>
                <c:pt idx="329">
                  <c:v>0</c:v>
                </c:pt>
                <c:pt idx="330">
                  <c:v>5</c:v>
                </c:pt>
                <c:pt idx="331">
                  <c:v>-2</c:v>
                </c:pt>
                <c:pt idx="332">
                  <c:v>-5</c:v>
                </c:pt>
                <c:pt idx="333">
                  <c:v>1</c:v>
                </c:pt>
                <c:pt idx="334">
                  <c:v>-3</c:v>
                </c:pt>
                <c:pt idx="335">
                  <c:v>-1</c:v>
                </c:pt>
                <c:pt idx="336">
                  <c:v>0</c:v>
                </c:pt>
                <c:pt idx="337">
                  <c:v>-3</c:v>
                </c:pt>
                <c:pt idx="338">
                  <c:v>-1</c:v>
                </c:pt>
                <c:pt idx="339">
                  <c:v>-4</c:v>
                </c:pt>
                <c:pt idx="340">
                  <c:v>3</c:v>
                </c:pt>
                <c:pt idx="341">
                  <c:v>0</c:v>
                </c:pt>
                <c:pt idx="342">
                  <c:v>0</c:v>
                </c:pt>
                <c:pt idx="343">
                  <c:v>1</c:v>
                </c:pt>
                <c:pt idx="344">
                  <c:v>-5</c:v>
                </c:pt>
                <c:pt idx="345">
                  <c:v>-1</c:v>
                </c:pt>
              </c:numCache>
            </c:numRef>
          </c:val>
          <c:extLst>
            <c:ext xmlns:c16="http://schemas.microsoft.com/office/drawing/2014/chart" uri="{C3380CC4-5D6E-409C-BE32-E72D297353CC}">
              <c16:uniqueId val="{00000000-00DD-40F3-A170-BB076EDE5558}"/>
            </c:ext>
          </c:extLst>
        </c:ser>
        <c:ser>
          <c:idx val="1"/>
          <c:order val="1"/>
          <c:tx>
            <c:strRef>
              <c:f>Sheet1!$C$1</c:f>
              <c:strCache>
                <c:ptCount val="1"/>
                <c:pt idx="0">
                  <c:v>Twitter</c:v>
                </c:pt>
              </c:strCache>
            </c:strRef>
          </c:tx>
          <c:spPr>
            <a:solidFill>
              <a:schemeClr val="accent2"/>
            </a:solidFill>
            <a:ln>
              <a:noFill/>
            </a:ln>
            <a:effectLst/>
          </c:spPr>
          <c:invertIfNegative val="0"/>
          <c:cat>
            <c:strRef>
              <c:f>Sheet1!$A$2:$A$347</c:f>
              <c:strCache>
                <c:ptCount val="346"/>
                <c:pt idx="0">
                  <c:v>01.01.2022</c:v>
                </c:pt>
                <c:pt idx="1">
                  <c:v>02.01.2022</c:v>
                </c:pt>
                <c:pt idx="2">
                  <c:v>03.01.2022</c:v>
                </c:pt>
                <c:pt idx="3">
                  <c:v>04.01.2022</c:v>
                </c:pt>
                <c:pt idx="4">
                  <c:v>05.01.2022</c:v>
                </c:pt>
                <c:pt idx="5">
                  <c:v>06.01.2022</c:v>
                </c:pt>
                <c:pt idx="6">
                  <c:v>07.01.2022</c:v>
                </c:pt>
                <c:pt idx="7">
                  <c:v>08.01.2022</c:v>
                </c:pt>
                <c:pt idx="8">
                  <c:v>09.01.2022</c:v>
                </c:pt>
                <c:pt idx="9">
                  <c:v>10.01.2022</c:v>
                </c:pt>
                <c:pt idx="10">
                  <c:v>11.01.2022</c:v>
                </c:pt>
                <c:pt idx="11">
                  <c:v>12.01.2022</c:v>
                </c:pt>
                <c:pt idx="12">
                  <c:v>13.01.2022</c:v>
                </c:pt>
                <c:pt idx="13">
                  <c:v>14.01.2022</c:v>
                </c:pt>
                <c:pt idx="14">
                  <c:v>15.01.2022</c:v>
                </c:pt>
                <c:pt idx="15">
                  <c:v>16.01.2022</c:v>
                </c:pt>
                <c:pt idx="16">
                  <c:v>17.01.2022</c:v>
                </c:pt>
                <c:pt idx="17">
                  <c:v>18.01.2022</c:v>
                </c:pt>
                <c:pt idx="18">
                  <c:v>19.01.2022</c:v>
                </c:pt>
                <c:pt idx="19">
                  <c:v>20.01.2022</c:v>
                </c:pt>
                <c:pt idx="20">
                  <c:v>21.01.2022</c:v>
                </c:pt>
                <c:pt idx="21">
                  <c:v>22.01.2022</c:v>
                </c:pt>
                <c:pt idx="22">
                  <c:v>23.01.2022</c:v>
                </c:pt>
                <c:pt idx="23">
                  <c:v>24.01.2022</c:v>
                </c:pt>
                <c:pt idx="24">
                  <c:v>25.01.2022</c:v>
                </c:pt>
                <c:pt idx="25">
                  <c:v>26.01.2022</c:v>
                </c:pt>
                <c:pt idx="26">
                  <c:v>27.01.2022</c:v>
                </c:pt>
                <c:pt idx="27">
                  <c:v>28.01.2022</c:v>
                </c:pt>
                <c:pt idx="28">
                  <c:v>29.01.2022</c:v>
                </c:pt>
                <c:pt idx="29">
                  <c:v>30.01.2022</c:v>
                </c:pt>
                <c:pt idx="30">
                  <c:v>31.01.2022</c:v>
                </c:pt>
                <c:pt idx="31">
                  <c:v>01.02.2022</c:v>
                </c:pt>
                <c:pt idx="32">
                  <c:v>02.02.2022</c:v>
                </c:pt>
                <c:pt idx="33">
                  <c:v>03.02.2022</c:v>
                </c:pt>
                <c:pt idx="34">
                  <c:v>04.02.2022</c:v>
                </c:pt>
                <c:pt idx="35">
                  <c:v>05.02.2022</c:v>
                </c:pt>
                <c:pt idx="36">
                  <c:v>06.02.2022</c:v>
                </c:pt>
                <c:pt idx="37">
                  <c:v>07.02.2022</c:v>
                </c:pt>
                <c:pt idx="38">
                  <c:v>08.02.2022</c:v>
                </c:pt>
                <c:pt idx="39">
                  <c:v>09.02.2022</c:v>
                </c:pt>
                <c:pt idx="40">
                  <c:v>10.02.2022</c:v>
                </c:pt>
                <c:pt idx="41">
                  <c:v>11.02.2022</c:v>
                </c:pt>
                <c:pt idx="42">
                  <c:v>12.02.2022</c:v>
                </c:pt>
                <c:pt idx="43">
                  <c:v>13.02.2022</c:v>
                </c:pt>
                <c:pt idx="44">
                  <c:v>14.02.2022</c:v>
                </c:pt>
                <c:pt idx="45">
                  <c:v>15.02.2022</c:v>
                </c:pt>
                <c:pt idx="46">
                  <c:v>16.02.2022</c:v>
                </c:pt>
                <c:pt idx="47">
                  <c:v>17.02.2022</c:v>
                </c:pt>
                <c:pt idx="48">
                  <c:v>18.02.2022</c:v>
                </c:pt>
                <c:pt idx="49">
                  <c:v>19.02.2022</c:v>
                </c:pt>
                <c:pt idx="50">
                  <c:v>20.02.2022</c:v>
                </c:pt>
                <c:pt idx="51">
                  <c:v>21.02.2022</c:v>
                </c:pt>
                <c:pt idx="52">
                  <c:v>22.02.2022</c:v>
                </c:pt>
                <c:pt idx="53">
                  <c:v>23.02.2022</c:v>
                </c:pt>
                <c:pt idx="54">
                  <c:v>24.02.2022</c:v>
                </c:pt>
                <c:pt idx="55">
                  <c:v>25.02.2022</c:v>
                </c:pt>
                <c:pt idx="56">
                  <c:v>26.02.2022</c:v>
                </c:pt>
                <c:pt idx="57">
                  <c:v>27.02.2022</c:v>
                </c:pt>
                <c:pt idx="58">
                  <c:v>28.02.2022</c:v>
                </c:pt>
                <c:pt idx="59">
                  <c:v>01.03.2022</c:v>
                </c:pt>
                <c:pt idx="60">
                  <c:v>02.03.2022</c:v>
                </c:pt>
                <c:pt idx="61">
                  <c:v>03.03.2022</c:v>
                </c:pt>
                <c:pt idx="62">
                  <c:v>04.03.2022</c:v>
                </c:pt>
                <c:pt idx="63">
                  <c:v>05.03.2022</c:v>
                </c:pt>
                <c:pt idx="64">
                  <c:v>06.03.2022</c:v>
                </c:pt>
                <c:pt idx="65">
                  <c:v>07.03.2022</c:v>
                </c:pt>
                <c:pt idx="66">
                  <c:v>08.03.2022</c:v>
                </c:pt>
                <c:pt idx="67">
                  <c:v>09.03.2022</c:v>
                </c:pt>
                <c:pt idx="68">
                  <c:v>10.03.2022</c:v>
                </c:pt>
                <c:pt idx="69">
                  <c:v>11.03.2022</c:v>
                </c:pt>
                <c:pt idx="70">
                  <c:v>12.03.2022</c:v>
                </c:pt>
                <c:pt idx="71">
                  <c:v>13.03.2022</c:v>
                </c:pt>
                <c:pt idx="72">
                  <c:v>14.03.2022</c:v>
                </c:pt>
                <c:pt idx="73">
                  <c:v>15.03.2022</c:v>
                </c:pt>
                <c:pt idx="74">
                  <c:v>16.03.2022</c:v>
                </c:pt>
                <c:pt idx="75">
                  <c:v>17.03.2022</c:v>
                </c:pt>
                <c:pt idx="76">
                  <c:v>18.03.2022</c:v>
                </c:pt>
                <c:pt idx="77">
                  <c:v>19.03.2022</c:v>
                </c:pt>
                <c:pt idx="78">
                  <c:v>20.03.2022</c:v>
                </c:pt>
                <c:pt idx="79">
                  <c:v>21.03.2022</c:v>
                </c:pt>
                <c:pt idx="80">
                  <c:v>22.03.2022</c:v>
                </c:pt>
                <c:pt idx="81">
                  <c:v>23.03.2022</c:v>
                </c:pt>
                <c:pt idx="82">
                  <c:v>24.03.2022</c:v>
                </c:pt>
                <c:pt idx="83">
                  <c:v>25.03.2022</c:v>
                </c:pt>
                <c:pt idx="84">
                  <c:v>26.03.2022</c:v>
                </c:pt>
                <c:pt idx="85">
                  <c:v>27.03.2022</c:v>
                </c:pt>
                <c:pt idx="86">
                  <c:v>28.03.2022</c:v>
                </c:pt>
                <c:pt idx="87">
                  <c:v>29.03.2022</c:v>
                </c:pt>
                <c:pt idx="88">
                  <c:v>30.03.2022</c:v>
                </c:pt>
                <c:pt idx="89">
                  <c:v>31.03.2022</c:v>
                </c:pt>
                <c:pt idx="90">
                  <c:v>01.04.2022</c:v>
                </c:pt>
                <c:pt idx="91">
                  <c:v>02.04.2022</c:v>
                </c:pt>
                <c:pt idx="92">
                  <c:v>03.04.2022</c:v>
                </c:pt>
                <c:pt idx="93">
                  <c:v>04.04.2022</c:v>
                </c:pt>
                <c:pt idx="94">
                  <c:v>05.04.2022</c:v>
                </c:pt>
                <c:pt idx="95">
                  <c:v>06.04.2022</c:v>
                </c:pt>
                <c:pt idx="96">
                  <c:v>07.04.2022</c:v>
                </c:pt>
                <c:pt idx="97">
                  <c:v>08.04.2022</c:v>
                </c:pt>
                <c:pt idx="98">
                  <c:v>09.04.2022</c:v>
                </c:pt>
                <c:pt idx="99">
                  <c:v>10.04.2022</c:v>
                </c:pt>
                <c:pt idx="100">
                  <c:v>11.04.2022</c:v>
                </c:pt>
                <c:pt idx="101">
                  <c:v>12.04.2022</c:v>
                </c:pt>
                <c:pt idx="102">
                  <c:v>13.04.2022</c:v>
                </c:pt>
                <c:pt idx="103">
                  <c:v>14.04.2022</c:v>
                </c:pt>
                <c:pt idx="104">
                  <c:v>15.04.2022</c:v>
                </c:pt>
                <c:pt idx="105">
                  <c:v>16.04.2022</c:v>
                </c:pt>
                <c:pt idx="106">
                  <c:v>17.04.2022</c:v>
                </c:pt>
                <c:pt idx="107">
                  <c:v>18.04.2022</c:v>
                </c:pt>
                <c:pt idx="108">
                  <c:v>19.04.2022</c:v>
                </c:pt>
                <c:pt idx="109">
                  <c:v>20.04.2022</c:v>
                </c:pt>
                <c:pt idx="110">
                  <c:v>21.04.2022</c:v>
                </c:pt>
                <c:pt idx="111">
                  <c:v>22.04.2022</c:v>
                </c:pt>
                <c:pt idx="112">
                  <c:v>23.04.2022</c:v>
                </c:pt>
                <c:pt idx="113">
                  <c:v>24.04.2022</c:v>
                </c:pt>
                <c:pt idx="114">
                  <c:v>25.04.2022</c:v>
                </c:pt>
                <c:pt idx="115">
                  <c:v>26.04.2022</c:v>
                </c:pt>
                <c:pt idx="116">
                  <c:v>27.04.2022</c:v>
                </c:pt>
                <c:pt idx="117">
                  <c:v>28.04.2022</c:v>
                </c:pt>
                <c:pt idx="118">
                  <c:v>29.04.2022</c:v>
                </c:pt>
                <c:pt idx="119">
                  <c:v>30.04.2022</c:v>
                </c:pt>
                <c:pt idx="120">
                  <c:v>01.05.2022</c:v>
                </c:pt>
                <c:pt idx="121">
                  <c:v>02.05.2022</c:v>
                </c:pt>
                <c:pt idx="122">
                  <c:v>03.05.2022</c:v>
                </c:pt>
                <c:pt idx="123">
                  <c:v>04.05.2022</c:v>
                </c:pt>
                <c:pt idx="124">
                  <c:v>05.05.2022</c:v>
                </c:pt>
                <c:pt idx="125">
                  <c:v>06.05.2022</c:v>
                </c:pt>
                <c:pt idx="126">
                  <c:v>07.05.2022</c:v>
                </c:pt>
                <c:pt idx="127">
                  <c:v>08.05.2022</c:v>
                </c:pt>
                <c:pt idx="128">
                  <c:v>09.05.2022</c:v>
                </c:pt>
                <c:pt idx="129">
                  <c:v>10.05.2022</c:v>
                </c:pt>
                <c:pt idx="130">
                  <c:v>11.05.2022</c:v>
                </c:pt>
                <c:pt idx="131">
                  <c:v>12.05.2022</c:v>
                </c:pt>
                <c:pt idx="132">
                  <c:v>13.05.2022</c:v>
                </c:pt>
                <c:pt idx="133">
                  <c:v>14.05.2022</c:v>
                </c:pt>
                <c:pt idx="134">
                  <c:v>15.05.2022</c:v>
                </c:pt>
                <c:pt idx="135">
                  <c:v>16.05.2022</c:v>
                </c:pt>
                <c:pt idx="136">
                  <c:v>17.05.2022</c:v>
                </c:pt>
                <c:pt idx="137">
                  <c:v>18.05.2022</c:v>
                </c:pt>
                <c:pt idx="138">
                  <c:v>19.05.2022</c:v>
                </c:pt>
                <c:pt idx="139">
                  <c:v>20.05.2022</c:v>
                </c:pt>
                <c:pt idx="140">
                  <c:v>21.05.2022</c:v>
                </c:pt>
                <c:pt idx="141">
                  <c:v>22.05.2022</c:v>
                </c:pt>
                <c:pt idx="142">
                  <c:v>23.05.2022</c:v>
                </c:pt>
                <c:pt idx="143">
                  <c:v>24.05.2022</c:v>
                </c:pt>
                <c:pt idx="144">
                  <c:v>25.05.2022</c:v>
                </c:pt>
                <c:pt idx="145">
                  <c:v>26.05.2022</c:v>
                </c:pt>
                <c:pt idx="146">
                  <c:v>27.05.2022</c:v>
                </c:pt>
                <c:pt idx="147">
                  <c:v>28.05.2022</c:v>
                </c:pt>
                <c:pt idx="148">
                  <c:v>29.05.2022</c:v>
                </c:pt>
                <c:pt idx="149">
                  <c:v>30.05.2022</c:v>
                </c:pt>
                <c:pt idx="150">
                  <c:v>31.05.2022</c:v>
                </c:pt>
                <c:pt idx="151">
                  <c:v>01.06.2022</c:v>
                </c:pt>
                <c:pt idx="152">
                  <c:v>02.06.2022</c:v>
                </c:pt>
                <c:pt idx="153">
                  <c:v>03.06.2022</c:v>
                </c:pt>
                <c:pt idx="154">
                  <c:v>04.06.2022</c:v>
                </c:pt>
                <c:pt idx="155">
                  <c:v>05.06.2022</c:v>
                </c:pt>
                <c:pt idx="156">
                  <c:v>06.06.2022</c:v>
                </c:pt>
                <c:pt idx="157">
                  <c:v>07.06.2022</c:v>
                </c:pt>
                <c:pt idx="158">
                  <c:v>08.06.2022</c:v>
                </c:pt>
                <c:pt idx="159">
                  <c:v>09.06.2022</c:v>
                </c:pt>
                <c:pt idx="160">
                  <c:v>10.06.2022</c:v>
                </c:pt>
                <c:pt idx="161">
                  <c:v>11.06.2022</c:v>
                </c:pt>
                <c:pt idx="162">
                  <c:v>12.06.2022</c:v>
                </c:pt>
                <c:pt idx="163">
                  <c:v>13.06.2022</c:v>
                </c:pt>
                <c:pt idx="164">
                  <c:v>14.06.2022</c:v>
                </c:pt>
                <c:pt idx="165">
                  <c:v>15.06.2022</c:v>
                </c:pt>
                <c:pt idx="166">
                  <c:v>16.06.2022</c:v>
                </c:pt>
                <c:pt idx="167">
                  <c:v>17.06.2022</c:v>
                </c:pt>
                <c:pt idx="168">
                  <c:v>18.06.2022</c:v>
                </c:pt>
                <c:pt idx="169">
                  <c:v>19.06.2022</c:v>
                </c:pt>
                <c:pt idx="170">
                  <c:v>20.06.2022</c:v>
                </c:pt>
                <c:pt idx="171">
                  <c:v>21.06.2022</c:v>
                </c:pt>
                <c:pt idx="172">
                  <c:v>22.06.2022</c:v>
                </c:pt>
                <c:pt idx="173">
                  <c:v>23.06.2022</c:v>
                </c:pt>
                <c:pt idx="174">
                  <c:v>24.06.2022</c:v>
                </c:pt>
                <c:pt idx="175">
                  <c:v>25.06.2022</c:v>
                </c:pt>
                <c:pt idx="176">
                  <c:v>26.06.2022</c:v>
                </c:pt>
                <c:pt idx="177">
                  <c:v>27.06.2022</c:v>
                </c:pt>
                <c:pt idx="178">
                  <c:v>28.06.2022</c:v>
                </c:pt>
                <c:pt idx="179">
                  <c:v>29.06.2022</c:v>
                </c:pt>
                <c:pt idx="180">
                  <c:v>30.06.2022</c:v>
                </c:pt>
                <c:pt idx="181">
                  <c:v>01.07.2022</c:v>
                </c:pt>
                <c:pt idx="182">
                  <c:v>02.07.2022</c:v>
                </c:pt>
                <c:pt idx="183">
                  <c:v>03.07.2022</c:v>
                </c:pt>
                <c:pt idx="184">
                  <c:v>04.07.2022</c:v>
                </c:pt>
                <c:pt idx="185">
                  <c:v>05.07.2022</c:v>
                </c:pt>
                <c:pt idx="186">
                  <c:v>06.07.2022</c:v>
                </c:pt>
                <c:pt idx="187">
                  <c:v>07.07.2022</c:v>
                </c:pt>
                <c:pt idx="188">
                  <c:v>08.07.2022</c:v>
                </c:pt>
                <c:pt idx="189">
                  <c:v>09.07.2022</c:v>
                </c:pt>
                <c:pt idx="190">
                  <c:v>10.07.2022</c:v>
                </c:pt>
                <c:pt idx="191">
                  <c:v>11.07.2022</c:v>
                </c:pt>
                <c:pt idx="192">
                  <c:v>12.07.2022</c:v>
                </c:pt>
                <c:pt idx="193">
                  <c:v>13.07.2022</c:v>
                </c:pt>
                <c:pt idx="194">
                  <c:v>14.07.2022</c:v>
                </c:pt>
                <c:pt idx="195">
                  <c:v>15.07.2022</c:v>
                </c:pt>
                <c:pt idx="196">
                  <c:v>16.07.2022</c:v>
                </c:pt>
                <c:pt idx="197">
                  <c:v>17.07.2022</c:v>
                </c:pt>
                <c:pt idx="198">
                  <c:v>18.07.2022</c:v>
                </c:pt>
                <c:pt idx="199">
                  <c:v>19.07.2022</c:v>
                </c:pt>
                <c:pt idx="200">
                  <c:v>20.07.2022</c:v>
                </c:pt>
                <c:pt idx="201">
                  <c:v>21.07.2022</c:v>
                </c:pt>
                <c:pt idx="202">
                  <c:v>22.07.2022</c:v>
                </c:pt>
                <c:pt idx="203">
                  <c:v>23.07.2022</c:v>
                </c:pt>
                <c:pt idx="204">
                  <c:v>24.07.2022</c:v>
                </c:pt>
                <c:pt idx="205">
                  <c:v>25.07.2022</c:v>
                </c:pt>
                <c:pt idx="206">
                  <c:v>26.07.2022</c:v>
                </c:pt>
                <c:pt idx="207">
                  <c:v>27.07.2022</c:v>
                </c:pt>
                <c:pt idx="208">
                  <c:v>28.07.2022</c:v>
                </c:pt>
                <c:pt idx="209">
                  <c:v>29.07.2022</c:v>
                </c:pt>
                <c:pt idx="210">
                  <c:v>30.07.2022</c:v>
                </c:pt>
                <c:pt idx="211">
                  <c:v>31.07.2022</c:v>
                </c:pt>
                <c:pt idx="212">
                  <c:v>01.08.2022</c:v>
                </c:pt>
                <c:pt idx="213">
                  <c:v>02.08.2022</c:v>
                </c:pt>
                <c:pt idx="214">
                  <c:v>03.08.2022</c:v>
                </c:pt>
                <c:pt idx="215">
                  <c:v>04.08.2022</c:v>
                </c:pt>
                <c:pt idx="216">
                  <c:v>05.08.2022</c:v>
                </c:pt>
                <c:pt idx="217">
                  <c:v>06.08.2022</c:v>
                </c:pt>
                <c:pt idx="218">
                  <c:v>07.08.2022</c:v>
                </c:pt>
                <c:pt idx="219">
                  <c:v>08.08.2022</c:v>
                </c:pt>
                <c:pt idx="220">
                  <c:v>09.08.2022</c:v>
                </c:pt>
                <c:pt idx="221">
                  <c:v>10.08.2022</c:v>
                </c:pt>
                <c:pt idx="222">
                  <c:v>11.08.2022</c:v>
                </c:pt>
                <c:pt idx="223">
                  <c:v>12.08.2022</c:v>
                </c:pt>
                <c:pt idx="224">
                  <c:v>13.08.2022</c:v>
                </c:pt>
                <c:pt idx="225">
                  <c:v>14.08.2022</c:v>
                </c:pt>
                <c:pt idx="226">
                  <c:v>15.08.2022</c:v>
                </c:pt>
                <c:pt idx="227">
                  <c:v>16.08.2022</c:v>
                </c:pt>
                <c:pt idx="228">
                  <c:v>17.08.2022</c:v>
                </c:pt>
                <c:pt idx="229">
                  <c:v>18.08.2022</c:v>
                </c:pt>
                <c:pt idx="230">
                  <c:v>19.08.2022</c:v>
                </c:pt>
                <c:pt idx="231">
                  <c:v>20.08.2022</c:v>
                </c:pt>
                <c:pt idx="232">
                  <c:v>21.08.2022</c:v>
                </c:pt>
                <c:pt idx="233">
                  <c:v>22.08.2022</c:v>
                </c:pt>
                <c:pt idx="234">
                  <c:v>23.08.2022</c:v>
                </c:pt>
                <c:pt idx="235">
                  <c:v>24.08.2022</c:v>
                </c:pt>
                <c:pt idx="236">
                  <c:v>25.08.2022</c:v>
                </c:pt>
                <c:pt idx="237">
                  <c:v>26.08.2022</c:v>
                </c:pt>
                <c:pt idx="238">
                  <c:v>27.08.2022</c:v>
                </c:pt>
                <c:pt idx="239">
                  <c:v>28.08.2022</c:v>
                </c:pt>
                <c:pt idx="240">
                  <c:v>29.08.2022</c:v>
                </c:pt>
                <c:pt idx="241">
                  <c:v>30.08.2022</c:v>
                </c:pt>
                <c:pt idx="242">
                  <c:v>31.08.2022</c:v>
                </c:pt>
                <c:pt idx="243">
                  <c:v>01.09.2022</c:v>
                </c:pt>
                <c:pt idx="244">
                  <c:v>02.09.2022</c:v>
                </c:pt>
                <c:pt idx="245">
                  <c:v>03.09.2022</c:v>
                </c:pt>
                <c:pt idx="246">
                  <c:v>04.09.2022</c:v>
                </c:pt>
                <c:pt idx="247">
                  <c:v>05.09.2022</c:v>
                </c:pt>
                <c:pt idx="248">
                  <c:v>06.09.2022</c:v>
                </c:pt>
                <c:pt idx="249">
                  <c:v>07.09.2022</c:v>
                </c:pt>
                <c:pt idx="250">
                  <c:v>08.09.2022</c:v>
                </c:pt>
                <c:pt idx="251">
                  <c:v>09.09.2022</c:v>
                </c:pt>
                <c:pt idx="252">
                  <c:v>10.09.2022</c:v>
                </c:pt>
                <c:pt idx="253">
                  <c:v>11.09.2022</c:v>
                </c:pt>
                <c:pt idx="254">
                  <c:v>12.09.2022</c:v>
                </c:pt>
                <c:pt idx="255">
                  <c:v>13.09.2022</c:v>
                </c:pt>
                <c:pt idx="256">
                  <c:v>14.09.2022</c:v>
                </c:pt>
                <c:pt idx="257">
                  <c:v>15.09.2022</c:v>
                </c:pt>
                <c:pt idx="258">
                  <c:v>16.09.2022</c:v>
                </c:pt>
                <c:pt idx="259">
                  <c:v>17.09.2022</c:v>
                </c:pt>
                <c:pt idx="260">
                  <c:v>18.09.2022</c:v>
                </c:pt>
                <c:pt idx="261">
                  <c:v>19.09.2022</c:v>
                </c:pt>
                <c:pt idx="262">
                  <c:v>20.09.2022</c:v>
                </c:pt>
                <c:pt idx="263">
                  <c:v>21.09.2022</c:v>
                </c:pt>
                <c:pt idx="264">
                  <c:v>22.09.2022</c:v>
                </c:pt>
                <c:pt idx="265">
                  <c:v>23.09.2022</c:v>
                </c:pt>
                <c:pt idx="266">
                  <c:v>24.09.2022</c:v>
                </c:pt>
                <c:pt idx="267">
                  <c:v>25.09.2022</c:v>
                </c:pt>
                <c:pt idx="268">
                  <c:v>26.09.2022</c:v>
                </c:pt>
                <c:pt idx="269">
                  <c:v>27.09.2022</c:v>
                </c:pt>
                <c:pt idx="270">
                  <c:v>28.09.2022</c:v>
                </c:pt>
                <c:pt idx="271">
                  <c:v>29.09.2022</c:v>
                </c:pt>
                <c:pt idx="272">
                  <c:v>30.09.2022</c:v>
                </c:pt>
                <c:pt idx="273">
                  <c:v>01.10.2022</c:v>
                </c:pt>
                <c:pt idx="274">
                  <c:v>02.10.2022</c:v>
                </c:pt>
                <c:pt idx="275">
                  <c:v>03.10.2022</c:v>
                </c:pt>
                <c:pt idx="276">
                  <c:v>04.10.2022</c:v>
                </c:pt>
                <c:pt idx="277">
                  <c:v>05.10.2022</c:v>
                </c:pt>
                <c:pt idx="278">
                  <c:v>06.10.2022</c:v>
                </c:pt>
                <c:pt idx="279">
                  <c:v>07.10.2022</c:v>
                </c:pt>
                <c:pt idx="280">
                  <c:v>08.10.2022</c:v>
                </c:pt>
                <c:pt idx="281">
                  <c:v>09.10.2022</c:v>
                </c:pt>
                <c:pt idx="282">
                  <c:v>10.10.2022</c:v>
                </c:pt>
                <c:pt idx="283">
                  <c:v>11.10.2022</c:v>
                </c:pt>
                <c:pt idx="284">
                  <c:v>12.10.2022</c:v>
                </c:pt>
                <c:pt idx="285">
                  <c:v>13.10.2022</c:v>
                </c:pt>
                <c:pt idx="286">
                  <c:v>14.10.2022</c:v>
                </c:pt>
                <c:pt idx="287">
                  <c:v>15.10.2022</c:v>
                </c:pt>
                <c:pt idx="288">
                  <c:v>16.10.2022</c:v>
                </c:pt>
                <c:pt idx="289">
                  <c:v>17.10.2022</c:v>
                </c:pt>
                <c:pt idx="290">
                  <c:v>18.10.2022</c:v>
                </c:pt>
                <c:pt idx="291">
                  <c:v>19.10.2022</c:v>
                </c:pt>
                <c:pt idx="292">
                  <c:v>20.10.2022</c:v>
                </c:pt>
                <c:pt idx="293">
                  <c:v>21.10.2022</c:v>
                </c:pt>
                <c:pt idx="294">
                  <c:v>22.10.2022</c:v>
                </c:pt>
                <c:pt idx="295">
                  <c:v>23.10.2022</c:v>
                </c:pt>
                <c:pt idx="296">
                  <c:v>24.10.2022</c:v>
                </c:pt>
                <c:pt idx="297">
                  <c:v>25.10.2022</c:v>
                </c:pt>
                <c:pt idx="298">
                  <c:v>26.10.2022</c:v>
                </c:pt>
                <c:pt idx="299">
                  <c:v>27.10.2022</c:v>
                </c:pt>
                <c:pt idx="300">
                  <c:v>28.10.2022</c:v>
                </c:pt>
                <c:pt idx="301">
                  <c:v>29.10.2022</c:v>
                </c:pt>
                <c:pt idx="302">
                  <c:v>30.10.2022</c:v>
                </c:pt>
                <c:pt idx="303">
                  <c:v>31.10.2022</c:v>
                </c:pt>
                <c:pt idx="304">
                  <c:v>01.11.2022</c:v>
                </c:pt>
                <c:pt idx="305">
                  <c:v>02.11.2022</c:v>
                </c:pt>
                <c:pt idx="306">
                  <c:v>03.11.2022</c:v>
                </c:pt>
                <c:pt idx="307">
                  <c:v>04.11.2022</c:v>
                </c:pt>
                <c:pt idx="308">
                  <c:v>05.11.2022</c:v>
                </c:pt>
                <c:pt idx="309">
                  <c:v>06.11.2022</c:v>
                </c:pt>
                <c:pt idx="310">
                  <c:v>07.11.2022</c:v>
                </c:pt>
                <c:pt idx="311">
                  <c:v>08.11.2022</c:v>
                </c:pt>
                <c:pt idx="312">
                  <c:v>09.11.2022</c:v>
                </c:pt>
                <c:pt idx="313">
                  <c:v>10.11.2022</c:v>
                </c:pt>
                <c:pt idx="314">
                  <c:v>11.11.2022</c:v>
                </c:pt>
                <c:pt idx="315">
                  <c:v>12.11.2022</c:v>
                </c:pt>
                <c:pt idx="316">
                  <c:v>13.11.2022</c:v>
                </c:pt>
                <c:pt idx="317">
                  <c:v>14.11.2022</c:v>
                </c:pt>
                <c:pt idx="318">
                  <c:v>15.11.2022</c:v>
                </c:pt>
                <c:pt idx="319">
                  <c:v>16.11.2022</c:v>
                </c:pt>
                <c:pt idx="320">
                  <c:v>17.11.2022</c:v>
                </c:pt>
                <c:pt idx="321">
                  <c:v>18.11.2022</c:v>
                </c:pt>
                <c:pt idx="322">
                  <c:v>19.11.2022</c:v>
                </c:pt>
                <c:pt idx="323">
                  <c:v>20.11.2022</c:v>
                </c:pt>
                <c:pt idx="324">
                  <c:v>21.11.2022</c:v>
                </c:pt>
                <c:pt idx="325">
                  <c:v>22.11.2022</c:v>
                </c:pt>
                <c:pt idx="326">
                  <c:v>23.11.2022</c:v>
                </c:pt>
                <c:pt idx="327">
                  <c:v>24.11.2022</c:v>
                </c:pt>
                <c:pt idx="328">
                  <c:v>25.11.2022</c:v>
                </c:pt>
                <c:pt idx="329">
                  <c:v>26.11.2022</c:v>
                </c:pt>
                <c:pt idx="330">
                  <c:v>27.11.2022</c:v>
                </c:pt>
                <c:pt idx="331">
                  <c:v>28.11.2022</c:v>
                </c:pt>
                <c:pt idx="332">
                  <c:v>29.11.2022</c:v>
                </c:pt>
                <c:pt idx="333">
                  <c:v>30.11.2022</c:v>
                </c:pt>
                <c:pt idx="334">
                  <c:v>01.12.2022</c:v>
                </c:pt>
                <c:pt idx="335">
                  <c:v>02.12.2022</c:v>
                </c:pt>
                <c:pt idx="336">
                  <c:v>03.12.2022</c:v>
                </c:pt>
                <c:pt idx="337">
                  <c:v>04.12.2022</c:v>
                </c:pt>
                <c:pt idx="338">
                  <c:v>05.12.2022</c:v>
                </c:pt>
                <c:pt idx="339">
                  <c:v>06.12.2022</c:v>
                </c:pt>
                <c:pt idx="340">
                  <c:v>07.12.2022</c:v>
                </c:pt>
                <c:pt idx="341">
                  <c:v>08.12.2022</c:v>
                </c:pt>
                <c:pt idx="342">
                  <c:v>09.12.2022</c:v>
                </c:pt>
                <c:pt idx="343">
                  <c:v>10.12.2022</c:v>
                </c:pt>
                <c:pt idx="344">
                  <c:v>11.12.2022</c:v>
                </c:pt>
                <c:pt idx="345">
                  <c:v>12.12.2022</c:v>
                </c:pt>
              </c:strCache>
            </c:strRef>
          </c:cat>
          <c:val>
            <c:numRef>
              <c:f>Sheet1!$C$2:$C$347</c:f>
              <c:numCache>
                <c:formatCode>General</c:formatCode>
                <c:ptCount val="346"/>
                <c:pt idx="0">
                  <c:v>-1</c:v>
                </c:pt>
                <c:pt idx="1">
                  <c:v>2</c:v>
                </c:pt>
                <c:pt idx="2">
                  <c:v>9</c:v>
                </c:pt>
                <c:pt idx="3">
                  <c:v>0</c:v>
                </c:pt>
                <c:pt idx="4">
                  <c:v>4</c:v>
                </c:pt>
                <c:pt idx="5">
                  <c:v>6</c:v>
                </c:pt>
                <c:pt idx="6">
                  <c:v>1</c:v>
                </c:pt>
                <c:pt idx="7">
                  <c:v>0</c:v>
                </c:pt>
                <c:pt idx="8">
                  <c:v>0</c:v>
                </c:pt>
                <c:pt idx="9">
                  <c:v>-2</c:v>
                </c:pt>
                <c:pt idx="10">
                  <c:v>-1</c:v>
                </c:pt>
                <c:pt idx="11">
                  <c:v>-1</c:v>
                </c:pt>
                <c:pt idx="12">
                  <c:v>1</c:v>
                </c:pt>
                <c:pt idx="13">
                  <c:v>1</c:v>
                </c:pt>
                <c:pt idx="14">
                  <c:v>-1</c:v>
                </c:pt>
                <c:pt idx="15">
                  <c:v>0</c:v>
                </c:pt>
                <c:pt idx="16">
                  <c:v>-5</c:v>
                </c:pt>
                <c:pt idx="17">
                  <c:v>-1</c:v>
                </c:pt>
                <c:pt idx="18">
                  <c:v>3</c:v>
                </c:pt>
                <c:pt idx="19">
                  <c:v>2</c:v>
                </c:pt>
                <c:pt idx="20">
                  <c:v>3</c:v>
                </c:pt>
                <c:pt idx="21">
                  <c:v>-2</c:v>
                </c:pt>
                <c:pt idx="22">
                  <c:v>-1</c:v>
                </c:pt>
                <c:pt idx="23">
                  <c:v>-1</c:v>
                </c:pt>
                <c:pt idx="24">
                  <c:v>-1</c:v>
                </c:pt>
                <c:pt idx="25">
                  <c:v>2</c:v>
                </c:pt>
                <c:pt idx="26">
                  <c:v>0</c:v>
                </c:pt>
                <c:pt idx="27">
                  <c:v>2</c:v>
                </c:pt>
                <c:pt idx="28">
                  <c:v>6</c:v>
                </c:pt>
                <c:pt idx="29">
                  <c:v>1</c:v>
                </c:pt>
                <c:pt idx="30">
                  <c:v>0</c:v>
                </c:pt>
                <c:pt idx="31">
                  <c:v>0</c:v>
                </c:pt>
                <c:pt idx="32">
                  <c:v>3</c:v>
                </c:pt>
                <c:pt idx="33">
                  <c:v>4</c:v>
                </c:pt>
                <c:pt idx="34">
                  <c:v>7</c:v>
                </c:pt>
                <c:pt idx="35">
                  <c:v>2</c:v>
                </c:pt>
                <c:pt idx="36">
                  <c:v>0</c:v>
                </c:pt>
                <c:pt idx="37">
                  <c:v>-2</c:v>
                </c:pt>
                <c:pt idx="38">
                  <c:v>-3</c:v>
                </c:pt>
                <c:pt idx="39">
                  <c:v>2</c:v>
                </c:pt>
                <c:pt idx="40">
                  <c:v>-2</c:v>
                </c:pt>
                <c:pt idx="41">
                  <c:v>2</c:v>
                </c:pt>
                <c:pt idx="42">
                  <c:v>0</c:v>
                </c:pt>
                <c:pt idx="43">
                  <c:v>2</c:v>
                </c:pt>
                <c:pt idx="44">
                  <c:v>4</c:v>
                </c:pt>
                <c:pt idx="45">
                  <c:v>-1</c:v>
                </c:pt>
                <c:pt idx="46">
                  <c:v>1</c:v>
                </c:pt>
                <c:pt idx="47">
                  <c:v>2</c:v>
                </c:pt>
                <c:pt idx="48">
                  <c:v>-2</c:v>
                </c:pt>
                <c:pt idx="49">
                  <c:v>0</c:v>
                </c:pt>
                <c:pt idx="50">
                  <c:v>-3</c:v>
                </c:pt>
                <c:pt idx="51">
                  <c:v>1</c:v>
                </c:pt>
                <c:pt idx="52">
                  <c:v>-1</c:v>
                </c:pt>
                <c:pt idx="53">
                  <c:v>-1</c:v>
                </c:pt>
                <c:pt idx="54">
                  <c:v>7</c:v>
                </c:pt>
                <c:pt idx="55">
                  <c:v>2</c:v>
                </c:pt>
                <c:pt idx="56">
                  <c:v>-2</c:v>
                </c:pt>
                <c:pt idx="57">
                  <c:v>1</c:v>
                </c:pt>
                <c:pt idx="58">
                  <c:v>1</c:v>
                </c:pt>
                <c:pt idx="59">
                  <c:v>-4</c:v>
                </c:pt>
                <c:pt idx="60">
                  <c:v>4</c:v>
                </c:pt>
                <c:pt idx="61">
                  <c:v>0</c:v>
                </c:pt>
                <c:pt idx="62">
                  <c:v>0</c:v>
                </c:pt>
                <c:pt idx="63">
                  <c:v>3</c:v>
                </c:pt>
                <c:pt idx="64">
                  <c:v>0</c:v>
                </c:pt>
                <c:pt idx="65">
                  <c:v>1</c:v>
                </c:pt>
                <c:pt idx="66">
                  <c:v>1</c:v>
                </c:pt>
                <c:pt idx="67">
                  <c:v>3</c:v>
                </c:pt>
                <c:pt idx="68">
                  <c:v>-1</c:v>
                </c:pt>
                <c:pt idx="69">
                  <c:v>-2</c:v>
                </c:pt>
                <c:pt idx="70">
                  <c:v>-2</c:v>
                </c:pt>
                <c:pt idx="71">
                  <c:v>-1</c:v>
                </c:pt>
                <c:pt idx="72">
                  <c:v>-1</c:v>
                </c:pt>
                <c:pt idx="73">
                  <c:v>1</c:v>
                </c:pt>
                <c:pt idx="74">
                  <c:v>1</c:v>
                </c:pt>
                <c:pt idx="75">
                  <c:v>1</c:v>
                </c:pt>
                <c:pt idx="76">
                  <c:v>-1</c:v>
                </c:pt>
                <c:pt idx="77">
                  <c:v>-1</c:v>
                </c:pt>
                <c:pt idx="78">
                  <c:v>-3</c:v>
                </c:pt>
                <c:pt idx="79">
                  <c:v>1</c:v>
                </c:pt>
                <c:pt idx="80">
                  <c:v>1</c:v>
                </c:pt>
                <c:pt idx="81">
                  <c:v>-1</c:v>
                </c:pt>
                <c:pt idx="82">
                  <c:v>1</c:v>
                </c:pt>
                <c:pt idx="83">
                  <c:v>1</c:v>
                </c:pt>
                <c:pt idx="84">
                  <c:v>1</c:v>
                </c:pt>
                <c:pt idx="85">
                  <c:v>0</c:v>
                </c:pt>
                <c:pt idx="86">
                  <c:v>2</c:v>
                </c:pt>
                <c:pt idx="87">
                  <c:v>1</c:v>
                </c:pt>
                <c:pt idx="88">
                  <c:v>2</c:v>
                </c:pt>
                <c:pt idx="89">
                  <c:v>-1</c:v>
                </c:pt>
                <c:pt idx="90">
                  <c:v>1</c:v>
                </c:pt>
                <c:pt idx="91">
                  <c:v>1</c:v>
                </c:pt>
                <c:pt idx="92">
                  <c:v>0</c:v>
                </c:pt>
                <c:pt idx="93">
                  <c:v>2</c:v>
                </c:pt>
                <c:pt idx="94">
                  <c:v>0</c:v>
                </c:pt>
                <c:pt idx="95">
                  <c:v>5</c:v>
                </c:pt>
                <c:pt idx="96">
                  <c:v>-3</c:v>
                </c:pt>
                <c:pt idx="97">
                  <c:v>1</c:v>
                </c:pt>
                <c:pt idx="98">
                  <c:v>-1</c:v>
                </c:pt>
                <c:pt idx="99">
                  <c:v>1</c:v>
                </c:pt>
                <c:pt idx="100">
                  <c:v>2</c:v>
                </c:pt>
                <c:pt idx="101">
                  <c:v>2</c:v>
                </c:pt>
                <c:pt idx="102">
                  <c:v>0</c:v>
                </c:pt>
                <c:pt idx="103">
                  <c:v>1</c:v>
                </c:pt>
                <c:pt idx="104">
                  <c:v>-3</c:v>
                </c:pt>
                <c:pt idx="105">
                  <c:v>3</c:v>
                </c:pt>
                <c:pt idx="106">
                  <c:v>0</c:v>
                </c:pt>
                <c:pt idx="107">
                  <c:v>-3</c:v>
                </c:pt>
                <c:pt idx="108">
                  <c:v>0</c:v>
                </c:pt>
                <c:pt idx="109">
                  <c:v>2</c:v>
                </c:pt>
                <c:pt idx="110">
                  <c:v>-2</c:v>
                </c:pt>
                <c:pt idx="111">
                  <c:v>-1</c:v>
                </c:pt>
                <c:pt idx="112">
                  <c:v>-2</c:v>
                </c:pt>
                <c:pt idx="113">
                  <c:v>-1</c:v>
                </c:pt>
                <c:pt idx="114">
                  <c:v>3</c:v>
                </c:pt>
                <c:pt idx="115">
                  <c:v>-4</c:v>
                </c:pt>
                <c:pt idx="116">
                  <c:v>5</c:v>
                </c:pt>
                <c:pt idx="117">
                  <c:v>-4</c:v>
                </c:pt>
                <c:pt idx="118">
                  <c:v>-1</c:v>
                </c:pt>
                <c:pt idx="119">
                  <c:v>-1</c:v>
                </c:pt>
                <c:pt idx="120">
                  <c:v>0</c:v>
                </c:pt>
                <c:pt idx="121">
                  <c:v>1</c:v>
                </c:pt>
                <c:pt idx="122">
                  <c:v>-1</c:v>
                </c:pt>
                <c:pt idx="123">
                  <c:v>0</c:v>
                </c:pt>
                <c:pt idx="124">
                  <c:v>0</c:v>
                </c:pt>
                <c:pt idx="125">
                  <c:v>3</c:v>
                </c:pt>
                <c:pt idx="126">
                  <c:v>6</c:v>
                </c:pt>
                <c:pt idx="127">
                  <c:v>1</c:v>
                </c:pt>
                <c:pt idx="128">
                  <c:v>0</c:v>
                </c:pt>
                <c:pt idx="129">
                  <c:v>-3</c:v>
                </c:pt>
                <c:pt idx="130">
                  <c:v>0</c:v>
                </c:pt>
                <c:pt idx="131">
                  <c:v>0</c:v>
                </c:pt>
                <c:pt idx="132">
                  <c:v>-1</c:v>
                </c:pt>
                <c:pt idx="133">
                  <c:v>1</c:v>
                </c:pt>
                <c:pt idx="134">
                  <c:v>0</c:v>
                </c:pt>
                <c:pt idx="135">
                  <c:v>-4</c:v>
                </c:pt>
                <c:pt idx="136">
                  <c:v>0</c:v>
                </c:pt>
                <c:pt idx="137">
                  <c:v>1</c:v>
                </c:pt>
                <c:pt idx="138">
                  <c:v>4</c:v>
                </c:pt>
                <c:pt idx="139">
                  <c:v>2</c:v>
                </c:pt>
                <c:pt idx="140">
                  <c:v>-1</c:v>
                </c:pt>
                <c:pt idx="141">
                  <c:v>-4</c:v>
                </c:pt>
                <c:pt idx="142">
                  <c:v>-1</c:v>
                </c:pt>
                <c:pt idx="143">
                  <c:v>-1</c:v>
                </c:pt>
                <c:pt idx="144">
                  <c:v>1</c:v>
                </c:pt>
                <c:pt idx="145">
                  <c:v>0</c:v>
                </c:pt>
                <c:pt idx="146">
                  <c:v>0</c:v>
                </c:pt>
                <c:pt idx="147">
                  <c:v>0</c:v>
                </c:pt>
                <c:pt idx="148">
                  <c:v>3</c:v>
                </c:pt>
                <c:pt idx="149">
                  <c:v>2</c:v>
                </c:pt>
                <c:pt idx="150">
                  <c:v>-4</c:v>
                </c:pt>
                <c:pt idx="151">
                  <c:v>2</c:v>
                </c:pt>
                <c:pt idx="152">
                  <c:v>-1</c:v>
                </c:pt>
                <c:pt idx="153">
                  <c:v>2</c:v>
                </c:pt>
                <c:pt idx="154">
                  <c:v>-1</c:v>
                </c:pt>
                <c:pt idx="155">
                  <c:v>-2</c:v>
                </c:pt>
                <c:pt idx="156">
                  <c:v>6</c:v>
                </c:pt>
                <c:pt idx="157">
                  <c:v>2</c:v>
                </c:pt>
                <c:pt idx="158">
                  <c:v>0</c:v>
                </c:pt>
                <c:pt idx="159">
                  <c:v>0</c:v>
                </c:pt>
                <c:pt idx="160">
                  <c:v>0</c:v>
                </c:pt>
                <c:pt idx="161">
                  <c:v>1</c:v>
                </c:pt>
                <c:pt idx="162">
                  <c:v>-1</c:v>
                </c:pt>
                <c:pt idx="163">
                  <c:v>-2</c:v>
                </c:pt>
                <c:pt idx="164">
                  <c:v>-1</c:v>
                </c:pt>
                <c:pt idx="165">
                  <c:v>3</c:v>
                </c:pt>
                <c:pt idx="166">
                  <c:v>2</c:v>
                </c:pt>
                <c:pt idx="167">
                  <c:v>-1</c:v>
                </c:pt>
                <c:pt idx="168">
                  <c:v>1</c:v>
                </c:pt>
                <c:pt idx="169">
                  <c:v>-1</c:v>
                </c:pt>
                <c:pt idx="170">
                  <c:v>0</c:v>
                </c:pt>
                <c:pt idx="171">
                  <c:v>3</c:v>
                </c:pt>
                <c:pt idx="172">
                  <c:v>-1</c:v>
                </c:pt>
                <c:pt idx="173">
                  <c:v>-2</c:v>
                </c:pt>
                <c:pt idx="174">
                  <c:v>3</c:v>
                </c:pt>
                <c:pt idx="175">
                  <c:v>0</c:v>
                </c:pt>
                <c:pt idx="176">
                  <c:v>2</c:v>
                </c:pt>
                <c:pt idx="177">
                  <c:v>-1</c:v>
                </c:pt>
                <c:pt idx="178">
                  <c:v>2</c:v>
                </c:pt>
                <c:pt idx="179">
                  <c:v>0</c:v>
                </c:pt>
                <c:pt idx="180">
                  <c:v>-4</c:v>
                </c:pt>
                <c:pt idx="181">
                  <c:v>2</c:v>
                </c:pt>
                <c:pt idx="182">
                  <c:v>-1</c:v>
                </c:pt>
                <c:pt idx="183">
                  <c:v>3</c:v>
                </c:pt>
                <c:pt idx="184">
                  <c:v>2</c:v>
                </c:pt>
                <c:pt idx="185">
                  <c:v>2</c:v>
                </c:pt>
                <c:pt idx="186">
                  <c:v>-4</c:v>
                </c:pt>
                <c:pt idx="187">
                  <c:v>1</c:v>
                </c:pt>
                <c:pt idx="188">
                  <c:v>0</c:v>
                </c:pt>
                <c:pt idx="189">
                  <c:v>-2</c:v>
                </c:pt>
                <c:pt idx="190">
                  <c:v>0</c:v>
                </c:pt>
                <c:pt idx="191">
                  <c:v>3</c:v>
                </c:pt>
                <c:pt idx="192">
                  <c:v>-3</c:v>
                </c:pt>
                <c:pt idx="193">
                  <c:v>1</c:v>
                </c:pt>
                <c:pt idx="194">
                  <c:v>1</c:v>
                </c:pt>
                <c:pt idx="195">
                  <c:v>1</c:v>
                </c:pt>
                <c:pt idx="196">
                  <c:v>-1</c:v>
                </c:pt>
                <c:pt idx="197">
                  <c:v>-3</c:v>
                </c:pt>
                <c:pt idx="198">
                  <c:v>0</c:v>
                </c:pt>
                <c:pt idx="199">
                  <c:v>4</c:v>
                </c:pt>
                <c:pt idx="200">
                  <c:v>-1</c:v>
                </c:pt>
                <c:pt idx="201">
                  <c:v>1</c:v>
                </c:pt>
                <c:pt idx="202">
                  <c:v>1</c:v>
                </c:pt>
                <c:pt idx="203">
                  <c:v>1</c:v>
                </c:pt>
                <c:pt idx="204">
                  <c:v>-2</c:v>
                </c:pt>
                <c:pt idx="205">
                  <c:v>0</c:v>
                </c:pt>
                <c:pt idx="206">
                  <c:v>2</c:v>
                </c:pt>
                <c:pt idx="207">
                  <c:v>6</c:v>
                </c:pt>
                <c:pt idx="208">
                  <c:v>-2</c:v>
                </c:pt>
                <c:pt idx="209">
                  <c:v>-3</c:v>
                </c:pt>
                <c:pt idx="210">
                  <c:v>0</c:v>
                </c:pt>
                <c:pt idx="211">
                  <c:v>0</c:v>
                </c:pt>
                <c:pt idx="212">
                  <c:v>2</c:v>
                </c:pt>
                <c:pt idx="213">
                  <c:v>2</c:v>
                </c:pt>
                <c:pt idx="214">
                  <c:v>4</c:v>
                </c:pt>
                <c:pt idx="215">
                  <c:v>-3</c:v>
                </c:pt>
                <c:pt idx="216">
                  <c:v>-1</c:v>
                </c:pt>
                <c:pt idx="217">
                  <c:v>1</c:v>
                </c:pt>
                <c:pt idx="218">
                  <c:v>3</c:v>
                </c:pt>
                <c:pt idx="219">
                  <c:v>-3</c:v>
                </c:pt>
                <c:pt idx="220">
                  <c:v>3</c:v>
                </c:pt>
                <c:pt idx="221">
                  <c:v>0</c:v>
                </c:pt>
                <c:pt idx="222">
                  <c:v>0</c:v>
                </c:pt>
                <c:pt idx="223">
                  <c:v>-2</c:v>
                </c:pt>
                <c:pt idx="224">
                  <c:v>-2</c:v>
                </c:pt>
                <c:pt idx="225">
                  <c:v>0</c:v>
                </c:pt>
                <c:pt idx="226">
                  <c:v>2</c:v>
                </c:pt>
                <c:pt idx="227">
                  <c:v>0</c:v>
                </c:pt>
                <c:pt idx="228">
                  <c:v>7</c:v>
                </c:pt>
                <c:pt idx="229">
                  <c:v>2</c:v>
                </c:pt>
                <c:pt idx="230">
                  <c:v>3</c:v>
                </c:pt>
                <c:pt idx="231">
                  <c:v>-1</c:v>
                </c:pt>
                <c:pt idx="232">
                  <c:v>0</c:v>
                </c:pt>
                <c:pt idx="233">
                  <c:v>6</c:v>
                </c:pt>
                <c:pt idx="234">
                  <c:v>-1</c:v>
                </c:pt>
                <c:pt idx="235">
                  <c:v>-1</c:v>
                </c:pt>
                <c:pt idx="236">
                  <c:v>-3</c:v>
                </c:pt>
                <c:pt idx="237">
                  <c:v>-2</c:v>
                </c:pt>
                <c:pt idx="238">
                  <c:v>-5</c:v>
                </c:pt>
                <c:pt idx="239">
                  <c:v>-2</c:v>
                </c:pt>
                <c:pt idx="240">
                  <c:v>0</c:v>
                </c:pt>
                <c:pt idx="241">
                  <c:v>-1</c:v>
                </c:pt>
                <c:pt idx="242">
                  <c:v>-1</c:v>
                </c:pt>
                <c:pt idx="243">
                  <c:v>-2</c:v>
                </c:pt>
                <c:pt idx="244">
                  <c:v>1</c:v>
                </c:pt>
                <c:pt idx="245">
                  <c:v>-1</c:v>
                </c:pt>
                <c:pt idx="246">
                  <c:v>-1</c:v>
                </c:pt>
                <c:pt idx="247">
                  <c:v>-2</c:v>
                </c:pt>
                <c:pt idx="248">
                  <c:v>-1</c:v>
                </c:pt>
                <c:pt idx="249">
                  <c:v>0</c:v>
                </c:pt>
                <c:pt idx="250">
                  <c:v>-1</c:v>
                </c:pt>
                <c:pt idx="251">
                  <c:v>1</c:v>
                </c:pt>
                <c:pt idx="252">
                  <c:v>-1</c:v>
                </c:pt>
                <c:pt idx="253">
                  <c:v>-2</c:v>
                </c:pt>
                <c:pt idx="254">
                  <c:v>-2</c:v>
                </c:pt>
                <c:pt idx="255">
                  <c:v>-2</c:v>
                </c:pt>
                <c:pt idx="256">
                  <c:v>0</c:v>
                </c:pt>
                <c:pt idx="257">
                  <c:v>2</c:v>
                </c:pt>
                <c:pt idx="258">
                  <c:v>-3</c:v>
                </c:pt>
                <c:pt idx="259">
                  <c:v>2</c:v>
                </c:pt>
                <c:pt idx="260">
                  <c:v>0</c:v>
                </c:pt>
                <c:pt idx="261">
                  <c:v>-1</c:v>
                </c:pt>
                <c:pt idx="262">
                  <c:v>1</c:v>
                </c:pt>
                <c:pt idx="263">
                  <c:v>1</c:v>
                </c:pt>
                <c:pt idx="264">
                  <c:v>1</c:v>
                </c:pt>
                <c:pt idx="265">
                  <c:v>1</c:v>
                </c:pt>
                <c:pt idx="266">
                  <c:v>-1</c:v>
                </c:pt>
                <c:pt idx="267">
                  <c:v>-2</c:v>
                </c:pt>
                <c:pt idx="268">
                  <c:v>-3</c:v>
                </c:pt>
                <c:pt idx="269">
                  <c:v>-1</c:v>
                </c:pt>
                <c:pt idx="270">
                  <c:v>4</c:v>
                </c:pt>
                <c:pt idx="271">
                  <c:v>-2</c:v>
                </c:pt>
                <c:pt idx="272">
                  <c:v>3</c:v>
                </c:pt>
                <c:pt idx="273">
                  <c:v>-3</c:v>
                </c:pt>
                <c:pt idx="274">
                  <c:v>2</c:v>
                </c:pt>
                <c:pt idx="275">
                  <c:v>3</c:v>
                </c:pt>
                <c:pt idx="276">
                  <c:v>-1</c:v>
                </c:pt>
                <c:pt idx="277">
                  <c:v>-1</c:v>
                </c:pt>
                <c:pt idx="278">
                  <c:v>4</c:v>
                </c:pt>
                <c:pt idx="279">
                  <c:v>-1</c:v>
                </c:pt>
                <c:pt idx="280">
                  <c:v>4</c:v>
                </c:pt>
                <c:pt idx="281">
                  <c:v>6</c:v>
                </c:pt>
                <c:pt idx="282">
                  <c:v>0</c:v>
                </c:pt>
                <c:pt idx="283">
                  <c:v>-2</c:v>
                </c:pt>
                <c:pt idx="284">
                  <c:v>2</c:v>
                </c:pt>
                <c:pt idx="285">
                  <c:v>-3</c:v>
                </c:pt>
                <c:pt idx="286">
                  <c:v>-1</c:v>
                </c:pt>
                <c:pt idx="287">
                  <c:v>1</c:v>
                </c:pt>
                <c:pt idx="288">
                  <c:v>-1</c:v>
                </c:pt>
                <c:pt idx="289">
                  <c:v>3</c:v>
                </c:pt>
                <c:pt idx="290">
                  <c:v>-1</c:v>
                </c:pt>
                <c:pt idx="291">
                  <c:v>1</c:v>
                </c:pt>
                <c:pt idx="292">
                  <c:v>0</c:v>
                </c:pt>
                <c:pt idx="293">
                  <c:v>-2</c:v>
                </c:pt>
                <c:pt idx="294">
                  <c:v>5</c:v>
                </c:pt>
                <c:pt idx="295">
                  <c:v>0</c:v>
                </c:pt>
                <c:pt idx="296">
                  <c:v>5</c:v>
                </c:pt>
                <c:pt idx="297">
                  <c:v>0</c:v>
                </c:pt>
                <c:pt idx="298">
                  <c:v>7</c:v>
                </c:pt>
                <c:pt idx="299">
                  <c:v>2</c:v>
                </c:pt>
                <c:pt idx="300">
                  <c:v>-19</c:v>
                </c:pt>
                <c:pt idx="301">
                  <c:v>-10</c:v>
                </c:pt>
                <c:pt idx="302">
                  <c:v>-3</c:v>
                </c:pt>
                <c:pt idx="303">
                  <c:v>-13</c:v>
                </c:pt>
                <c:pt idx="304">
                  <c:v>-6</c:v>
                </c:pt>
                <c:pt idx="305">
                  <c:v>-2</c:v>
                </c:pt>
                <c:pt idx="306">
                  <c:v>2</c:v>
                </c:pt>
                <c:pt idx="307">
                  <c:v>-6</c:v>
                </c:pt>
                <c:pt idx="308">
                  <c:v>-21</c:v>
                </c:pt>
                <c:pt idx="309">
                  <c:v>-9</c:v>
                </c:pt>
                <c:pt idx="310">
                  <c:v>-12</c:v>
                </c:pt>
                <c:pt idx="311">
                  <c:v>-14</c:v>
                </c:pt>
                <c:pt idx="312">
                  <c:v>-2</c:v>
                </c:pt>
                <c:pt idx="313">
                  <c:v>-4</c:v>
                </c:pt>
                <c:pt idx="314">
                  <c:v>2</c:v>
                </c:pt>
                <c:pt idx="315">
                  <c:v>-6</c:v>
                </c:pt>
                <c:pt idx="316">
                  <c:v>-4</c:v>
                </c:pt>
                <c:pt idx="317">
                  <c:v>2</c:v>
                </c:pt>
                <c:pt idx="318">
                  <c:v>-1</c:v>
                </c:pt>
                <c:pt idx="319">
                  <c:v>1</c:v>
                </c:pt>
                <c:pt idx="320">
                  <c:v>-4</c:v>
                </c:pt>
                <c:pt idx="321">
                  <c:v>-23</c:v>
                </c:pt>
                <c:pt idx="322">
                  <c:v>-3</c:v>
                </c:pt>
                <c:pt idx="323">
                  <c:v>-13</c:v>
                </c:pt>
                <c:pt idx="324">
                  <c:v>-5</c:v>
                </c:pt>
                <c:pt idx="325">
                  <c:v>-1</c:v>
                </c:pt>
                <c:pt idx="326">
                  <c:v>-3</c:v>
                </c:pt>
                <c:pt idx="327">
                  <c:v>-1</c:v>
                </c:pt>
                <c:pt idx="328">
                  <c:v>0</c:v>
                </c:pt>
                <c:pt idx="329">
                  <c:v>2</c:v>
                </c:pt>
                <c:pt idx="330">
                  <c:v>-2</c:v>
                </c:pt>
                <c:pt idx="331">
                  <c:v>-2</c:v>
                </c:pt>
                <c:pt idx="332">
                  <c:v>-2</c:v>
                </c:pt>
                <c:pt idx="333">
                  <c:v>-6</c:v>
                </c:pt>
                <c:pt idx="334">
                  <c:v>-5</c:v>
                </c:pt>
                <c:pt idx="335">
                  <c:v>1</c:v>
                </c:pt>
                <c:pt idx="336">
                  <c:v>-2</c:v>
                </c:pt>
                <c:pt idx="337">
                  <c:v>2</c:v>
                </c:pt>
                <c:pt idx="338">
                  <c:v>0</c:v>
                </c:pt>
                <c:pt idx="339">
                  <c:v>2</c:v>
                </c:pt>
                <c:pt idx="340">
                  <c:v>0</c:v>
                </c:pt>
                <c:pt idx="341">
                  <c:v>1</c:v>
                </c:pt>
                <c:pt idx="342">
                  <c:v>1</c:v>
                </c:pt>
                <c:pt idx="343">
                  <c:v>-3</c:v>
                </c:pt>
                <c:pt idx="344">
                  <c:v>-2</c:v>
                </c:pt>
                <c:pt idx="345">
                  <c:v>0</c:v>
                </c:pt>
              </c:numCache>
            </c:numRef>
          </c:val>
          <c:extLst>
            <c:ext xmlns:c16="http://schemas.microsoft.com/office/drawing/2014/chart" uri="{C3380CC4-5D6E-409C-BE32-E72D297353CC}">
              <c16:uniqueId val="{00000001-00DD-40F3-A170-BB076EDE5558}"/>
            </c:ext>
          </c:extLst>
        </c:ser>
        <c:ser>
          <c:idx val="2"/>
          <c:order val="2"/>
          <c:tx>
            <c:strRef>
              <c:f>Sheet1!$D$1</c:f>
              <c:strCache>
                <c:ptCount val="1"/>
                <c:pt idx="0">
                  <c:v>Instagram</c:v>
                </c:pt>
              </c:strCache>
            </c:strRef>
          </c:tx>
          <c:spPr>
            <a:solidFill>
              <a:schemeClr val="accent3"/>
            </a:solidFill>
            <a:ln>
              <a:noFill/>
            </a:ln>
            <a:effectLst/>
          </c:spPr>
          <c:invertIfNegative val="0"/>
          <c:cat>
            <c:strRef>
              <c:f>Sheet1!$A$2:$A$347</c:f>
              <c:strCache>
                <c:ptCount val="346"/>
                <c:pt idx="0">
                  <c:v>01.01.2022</c:v>
                </c:pt>
                <c:pt idx="1">
                  <c:v>02.01.2022</c:v>
                </c:pt>
                <c:pt idx="2">
                  <c:v>03.01.2022</c:v>
                </c:pt>
                <c:pt idx="3">
                  <c:v>04.01.2022</c:v>
                </c:pt>
                <c:pt idx="4">
                  <c:v>05.01.2022</c:v>
                </c:pt>
                <c:pt idx="5">
                  <c:v>06.01.2022</c:v>
                </c:pt>
                <c:pt idx="6">
                  <c:v>07.01.2022</c:v>
                </c:pt>
                <c:pt idx="7">
                  <c:v>08.01.2022</c:v>
                </c:pt>
                <c:pt idx="8">
                  <c:v>09.01.2022</c:v>
                </c:pt>
                <c:pt idx="9">
                  <c:v>10.01.2022</c:v>
                </c:pt>
                <c:pt idx="10">
                  <c:v>11.01.2022</c:v>
                </c:pt>
                <c:pt idx="11">
                  <c:v>12.01.2022</c:v>
                </c:pt>
                <c:pt idx="12">
                  <c:v>13.01.2022</c:v>
                </c:pt>
                <c:pt idx="13">
                  <c:v>14.01.2022</c:v>
                </c:pt>
                <c:pt idx="14">
                  <c:v>15.01.2022</c:v>
                </c:pt>
                <c:pt idx="15">
                  <c:v>16.01.2022</c:v>
                </c:pt>
                <c:pt idx="16">
                  <c:v>17.01.2022</c:v>
                </c:pt>
                <c:pt idx="17">
                  <c:v>18.01.2022</c:v>
                </c:pt>
                <c:pt idx="18">
                  <c:v>19.01.2022</c:v>
                </c:pt>
                <c:pt idx="19">
                  <c:v>20.01.2022</c:v>
                </c:pt>
                <c:pt idx="20">
                  <c:v>21.01.2022</c:v>
                </c:pt>
                <c:pt idx="21">
                  <c:v>22.01.2022</c:v>
                </c:pt>
                <c:pt idx="22">
                  <c:v>23.01.2022</c:v>
                </c:pt>
                <c:pt idx="23">
                  <c:v>24.01.2022</c:v>
                </c:pt>
                <c:pt idx="24">
                  <c:v>25.01.2022</c:v>
                </c:pt>
                <c:pt idx="25">
                  <c:v>26.01.2022</c:v>
                </c:pt>
                <c:pt idx="26">
                  <c:v>27.01.2022</c:v>
                </c:pt>
                <c:pt idx="27">
                  <c:v>28.01.2022</c:v>
                </c:pt>
                <c:pt idx="28">
                  <c:v>29.01.2022</c:v>
                </c:pt>
                <c:pt idx="29">
                  <c:v>30.01.2022</c:v>
                </c:pt>
                <c:pt idx="30">
                  <c:v>31.01.2022</c:v>
                </c:pt>
                <c:pt idx="31">
                  <c:v>01.02.2022</c:v>
                </c:pt>
                <c:pt idx="32">
                  <c:v>02.02.2022</c:v>
                </c:pt>
                <c:pt idx="33">
                  <c:v>03.02.2022</c:v>
                </c:pt>
                <c:pt idx="34">
                  <c:v>04.02.2022</c:v>
                </c:pt>
                <c:pt idx="35">
                  <c:v>05.02.2022</c:v>
                </c:pt>
                <c:pt idx="36">
                  <c:v>06.02.2022</c:v>
                </c:pt>
                <c:pt idx="37">
                  <c:v>07.02.2022</c:v>
                </c:pt>
                <c:pt idx="38">
                  <c:v>08.02.2022</c:v>
                </c:pt>
                <c:pt idx="39">
                  <c:v>09.02.2022</c:v>
                </c:pt>
                <c:pt idx="40">
                  <c:v>10.02.2022</c:v>
                </c:pt>
                <c:pt idx="41">
                  <c:v>11.02.2022</c:v>
                </c:pt>
                <c:pt idx="42">
                  <c:v>12.02.2022</c:v>
                </c:pt>
                <c:pt idx="43">
                  <c:v>13.02.2022</c:v>
                </c:pt>
                <c:pt idx="44">
                  <c:v>14.02.2022</c:v>
                </c:pt>
                <c:pt idx="45">
                  <c:v>15.02.2022</c:v>
                </c:pt>
                <c:pt idx="46">
                  <c:v>16.02.2022</c:v>
                </c:pt>
                <c:pt idx="47">
                  <c:v>17.02.2022</c:v>
                </c:pt>
                <c:pt idx="48">
                  <c:v>18.02.2022</c:v>
                </c:pt>
                <c:pt idx="49">
                  <c:v>19.02.2022</c:v>
                </c:pt>
                <c:pt idx="50">
                  <c:v>20.02.2022</c:v>
                </c:pt>
                <c:pt idx="51">
                  <c:v>21.02.2022</c:v>
                </c:pt>
                <c:pt idx="52">
                  <c:v>22.02.2022</c:v>
                </c:pt>
                <c:pt idx="53">
                  <c:v>23.02.2022</c:v>
                </c:pt>
                <c:pt idx="54">
                  <c:v>24.02.2022</c:v>
                </c:pt>
                <c:pt idx="55">
                  <c:v>25.02.2022</c:v>
                </c:pt>
                <c:pt idx="56">
                  <c:v>26.02.2022</c:v>
                </c:pt>
                <c:pt idx="57">
                  <c:v>27.02.2022</c:v>
                </c:pt>
                <c:pt idx="58">
                  <c:v>28.02.2022</c:v>
                </c:pt>
                <c:pt idx="59">
                  <c:v>01.03.2022</c:v>
                </c:pt>
                <c:pt idx="60">
                  <c:v>02.03.2022</c:v>
                </c:pt>
                <c:pt idx="61">
                  <c:v>03.03.2022</c:v>
                </c:pt>
                <c:pt idx="62">
                  <c:v>04.03.2022</c:v>
                </c:pt>
                <c:pt idx="63">
                  <c:v>05.03.2022</c:v>
                </c:pt>
                <c:pt idx="64">
                  <c:v>06.03.2022</c:v>
                </c:pt>
                <c:pt idx="65">
                  <c:v>07.03.2022</c:v>
                </c:pt>
                <c:pt idx="66">
                  <c:v>08.03.2022</c:v>
                </c:pt>
                <c:pt idx="67">
                  <c:v>09.03.2022</c:v>
                </c:pt>
                <c:pt idx="68">
                  <c:v>10.03.2022</c:v>
                </c:pt>
                <c:pt idx="69">
                  <c:v>11.03.2022</c:v>
                </c:pt>
                <c:pt idx="70">
                  <c:v>12.03.2022</c:v>
                </c:pt>
                <c:pt idx="71">
                  <c:v>13.03.2022</c:v>
                </c:pt>
                <c:pt idx="72">
                  <c:v>14.03.2022</c:v>
                </c:pt>
                <c:pt idx="73">
                  <c:v>15.03.2022</c:v>
                </c:pt>
                <c:pt idx="74">
                  <c:v>16.03.2022</c:v>
                </c:pt>
                <c:pt idx="75">
                  <c:v>17.03.2022</c:v>
                </c:pt>
                <c:pt idx="76">
                  <c:v>18.03.2022</c:v>
                </c:pt>
                <c:pt idx="77">
                  <c:v>19.03.2022</c:v>
                </c:pt>
                <c:pt idx="78">
                  <c:v>20.03.2022</c:v>
                </c:pt>
                <c:pt idx="79">
                  <c:v>21.03.2022</c:v>
                </c:pt>
                <c:pt idx="80">
                  <c:v>22.03.2022</c:v>
                </c:pt>
                <c:pt idx="81">
                  <c:v>23.03.2022</c:v>
                </c:pt>
                <c:pt idx="82">
                  <c:v>24.03.2022</c:v>
                </c:pt>
                <c:pt idx="83">
                  <c:v>25.03.2022</c:v>
                </c:pt>
                <c:pt idx="84">
                  <c:v>26.03.2022</c:v>
                </c:pt>
                <c:pt idx="85">
                  <c:v>27.03.2022</c:v>
                </c:pt>
                <c:pt idx="86">
                  <c:v>28.03.2022</c:v>
                </c:pt>
                <c:pt idx="87">
                  <c:v>29.03.2022</c:v>
                </c:pt>
                <c:pt idx="88">
                  <c:v>30.03.2022</c:v>
                </c:pt>
                <c:pt idx="89">
                  <c:v>31.03.2022</c:v>
                </c:pt>
                <c:pt idx="90">
                  <c:v>01.04.2022</c:v>
                </c:pt>
                <c:pt idx="91">
                  <c:v>02.04.2022</c:v>
                </c:pt>
                <c:pt idx="92">
                  <c:v>03.04.2022</c:v>
                </c:pt>
                <c:pt idx="93">
                  <c:v>04.04.2022</c:v>
                </c:pt>
                <c:pt idx="94">
                  <c:v>05.04.2022</c:v>
                </c:pt>
                <c:pt idx="95">
                  <c:v>06.04.2022</c:v>
                </c:pt>
                <c:pt idx="96">
                  <c:v>07.04.2022</c:v>
                </c:pt>
                <c:pt idx="97">
                  <c:v>08.04.2022</c:v>
                </c:pt>
                <c:pt idx="98">
                  <c:v>09.04.2022</c:v>
                </c:pt>
                <c:pt idx="99">
                  <c:v>10.04.2022</c:v>
                </c:pt>
                <c:pt idx="100">
                  <c:v>11.04.2022</c:v>
                </c:pt>
                <c:pt idx="101">
                  <c:v>12.04.2022</c:v>
                </c:pt>
                <c:pt idx="102">
                  <c:v>13.04.2022</c:v>
                </c:pt>
                <c:pt idx="103">
                  <c:v>14.04.2022</c:v>
                </c:pt>
                <c:pt idx="104">
                  <c:v>15.04.2022</c:v>
                </c:pt>
                <c:pt idx="105">
                  <c:v>16.04.2022</c:v>
                </c:pt>
                <c:pt idx="106">
                  <c:v>17.04.2022</c:v>
                </c:pt>
                <c:pt idx="107">
                  <c:v>18.04.2022</c:v>
                </c:pt>
                <c:pt idx="108">
                  <c:v>19.04.2022</c:v>
                </c:pt>
                <c:pt idx="109">
                  <c:v>20.04.2022</c:v>
                </c:pt>
                <c:pt idx="110">
                  <c:v>21.04.2022</c:v>
                </c:pt>
                <c:pt idx="111">
                  <c:v>22.04.2022</c:v>
                </c:pt>
                <c:pt idx="112">
                  <c:v>23.04.2022</c:v>
                </c:pt>
                <c:pt idx="113">
                  <c:v>24.04.2022</c:v>
                </c:pt>
                <c:pt idx="114">
                  <c:v>25.04.2022</c:v>
                </c:pt>
                <c:pt idx="115">
                  <c:v>26.04.2022</c:v>
                </c:pt>
                <c:pt idx="116">
                  <c:v>27.04.2022</c:v>
                </c:pt>
                <c:pt idx="117">
                  <c:v>28.04.2022</c:v>
                </c:pt>
                <c:pt idx="118">
                  <c:v>29.04.2022</c:v>
                </c:pt>
                <c:pt idx="119">
                  <c:v>30.04.2022</c:v>
                </c:pt>
                <c:pt idx="120">
                  <c:v>01.05.2022</c:v>
                </c:pt>
                <c:pt idx="121">
                  <c:v>02.05.2022</c:v>
                </c:pt>
                <c:pt idx="122">
                  <c:v>03.05.2022</c:v>
                </c:pt>
                <c:pt idx="123">
                  <c:v>04.05.2022</c:v>
                </c:pt>
                <c:pt idx="124">
                  <c:v>05.05.2022</c:v>
                </c:pt>
                <c:pt idx="125">
                  <c:v>06.05.2022</c:v>
                </c:pt>
                <c:pt idx="126">
                  <c:v>07.05.2022</c:v>
                </c:pt>
                <c:pt idx="127">
                  <c:v>08.05.2022</c:v>
                </c:pt>
                <c:pt idx="128">
                  <c:v>09.05.2022</c:v>
                </c:pt>
                <c:pt idx="129">
                  <c:v>10.05.2022</c:v>
                </c:pt>
                <c:pt idx="130">
                  <c:v>11.05.2022</c:v>
                </c:pt>
                <c:pt idx="131">
                  <c:v>12.05.2022</c:v>
                </c:pt>
                <c:pt idx="132">
                  <c:v>13.05.2022</c:v>
                </c:pt>
                <c:pt idx="133">
                  <c:v>14.05.2022</c:v>
                </c:pt>
                <c:pt idx="134">
                  <c:v>15.05.2022</c:v>
                </c:pt>
                <c:pt idx="135">
                  <c:v>16.05.2022</c:v>
                </c:pt>
                <c:pt idx="136">
                  <c:v>17.05.2022</c:v>
                </c:pt>
                <c:pt idx="137">
                  <c:v>18.05.2022</c:v>
                </c:pt>
                <c:pt idx="138">
                  <c:v>19.05.2022</c:v>
                </c:pt>
                <c:pt idx="139">
                  <c:v>20.05.2022</c:v>
                </c:pt>
                <c:pt idx="140">
                  <c:v>21.05.2022</c:v>
                </c:pt>
                <c:pt idx="141">
                  <c:v>22.05.2022</c:v>
                </c:pt>
                <c:pt idx="142">
                  <c:v>23.05.2022</c:v>
                </c:pt>
                <c:pt idx="143">
                  <c:v>24.05.2022</c:v>
                </c:pt>
                <c:pt idx="144">
                  <c:v>25.05.2022</c:v>
                </c:pt>
                <c:pt idx="145">
                  <c:v>26.05.2022</c:v>
                </c:pt>
                <c:pt idx="146">
                  <c:v>27.05.2022</c:v>
                </c:pt>
                <c:pt idx="147">
                  <c:v>28.05.2022</c:v>
                </c:pt>
                <c:pt idx="148">
                  <c:v>29.05.2022</c:v>
                </c:pt>
                <c:pt idx="149">
                  <c:v>30.05.2022</c:v>
                </c:pt>
                <c:pt idx="150">
                  <c:v>31.05.2022</c:v>
                </c:pt>
                <c:pt idx="151">
                  <c:v>01.06.2022</c:v>
                </c:pt>
                <c:pt idx="152">
                  <c:v>02.06.2022</c:v>
                </c:pt>
                <c:pt idx="153">
                  <c:v>03.06.2022</c:v>
                </c:pt>
                <c:pt idx="154">
                  <c:v>04.06.2022</c:v>
                </c:pt>
                <c:pt idx="155">
                  <c:v>05.06.2022</c:v>
                </c:pt>
                <c:pt idx="156">
                  <c:v>06.06.2022</c:v>
                </c:pt>
                <c:pt idx="157">
                  <c:v>07.06.2022</c:v>
                </c:pt>
                <c:pt idx="158">
                  <c:v>08.06.2022</c:v>
                </c:pt>
                <c:pt idx="159">
                  <c:v>09.06.2022</c:v>
                </c:pt>
                <c:pt idx="160">
                  <c:v>10.06.2022</c:v>
                </c:pt>
                <c:pt idx="161">
                  <c:v>11.06.2022</c:v>
                </c:pt>
                <c:pt idx="162">
                  <c:v>12.06.2022</c:v>
                </c:pt>
                <c:pt idx="163">
                  <c:v>13.06.2022</c:v>
                </c:pt>
                <c:pt idx="164">
                  <c:v>14.06.2022</c:v>
                </c:pt>
                <c:pt idx="165">
                  <c:v>15.06.2022</c:v>
                </c:pt>
                <c:pt idx="166">
                  <c:v>16.06.2022</c:v>
                </c:pt>
                <c:pt idx="167">
                  <c:v>17.06.2022</c:v>
                </c:pt>
                <c:pt idx="168">
                  <c:v>18.06.2022</c:v>
                </c:pt>
                <c:pt idx="169">
                  <c:v>19.06.2022</c:v>
                </c:pt>
                <c:pt idx="170">
                  <c:v>20.06.2022</c:v>
                </c:pt>
                <c:pt idx="171">
                  <c:v>21.06.2022</c:v>
                </c:pt>
                <c:pt idx="172">
                  <c:v>22.06.2022</c:v>
                </c:pt>
                <c:pt idx="173">
                  <c:v>23.06.2022</c:v>
                </c:pt>
                <c:pt idx="174">
                  <c:v>24.06.2022</c:v>
                </c:pt>
                <c:pt idx="175">
                  <c:v>25.06.2022</c:v>
                </c:pt>
                <c:pt idx="176">
                  <c:v>26.06.2022</c:v>
                </c:pt>
                <c:pt idx="177">
                  <c:v>27.06.2022</c:v>
                </c:pt>
                <c:pt idx="178">
                  <c:v>28.06.2022</c:v>
                </c:pt>
                <c:pt idx="179">
                  <c:v>29.06.2022</c:v>
                </c:pt>
                <c:pt idx="180">
                  <c:v>30.06.2022</c:v>
                </c:pt>
                <c:pt idx="181">
                  <c:v>01.07.2022</c:v>
                </c:pt>
                <c:pt idx="182">
                  <c:v>02.07.2022</c:v>
                </c:pt>
                <c:pt idx="183">
                  <c:v>03.07.2022</c:v>
                </c:pt>
                <c:pt idx="184">
                  <c:v>04.07.2022</c:v>
                </c:pt>
                <c:pt idx="185">
                  <c:v>05.07.2022</c:v>
                </c:pt>
                <c:pt idx="186">
                  <c:v>06.07.2022</c:v>
                </c:pt>
                <c:pt idx="187">
                  <c:v>07.07.2022</c:v>
                </c:pt>
                <c:pt idx="188">
                  <c:v>08.07.2022</c:v>
                </c:pt>
                <c:pt idx="189">
                  <c:v>09.07.2022</c:v>
                </c:pt>
                <c:pt idx="190">
                  <c:v>10.07.2022</c:v>
                </c:pt>
                <c:pt idx="191">
                  <c:v>11.07.2022</c:v>
                </c:pt>
                <c:pt idx="192">
                  <c:v>12.07.2022</c:v>
                </c:pt>
                <c:pt idx="193">
                  <c:v>13.07.2022</c:v>
                </c:pt>
                <c:pt idx="194">
                  <c:v>14.07.2022</c:v>
                </c:pt>
                <c:pt idx="195">
                  <c:v>15.07.2022</c:v>
                </c:pt>
                <c:pt idx="196">
                  <c:v>16.07.2022</c:v>
                </c:pt>
                <c:pt idx="197">
                  <c:v>17.07.2022</c:v>
                </c:pt>
                <c:pt idx="198">
                  <c:v>18.07.2022</c:v>
                </c:pt>
                <c:pt idx="199">
                  <c:v>19.07.2022</c:v>
                </c:pt>
                <c:pt idx="200">
                  <c:v>20.07.2022</c:v>
                </c:pt>
                <c:pt idx="201">
                  <c:v>21.07.2022</c:v>
                </c:pt>
                <c:pt idx="202">
                  <c:v>22.07.2022</c:v>
                </c:pt>
                <c:pt idx="203">
                  <c:v>23.07.2022</c:v>
                </c:pt>
                <c:pt idx="204">
                  <c:v>24.07.2022</c:v>
                </c:pt>
                <c:pt idx="205">
                  <c:v>25.07.2022</c:v>
                </c:pt>
                <c:pt idx="206">
                  <c:v>26.07.2022</c:v>
                </c:pt>
                <c:pt idx="207">
                  <c:v>27.07.2022</c:v>
                </c:pt>
                <c:pt idx="208">
                  <c:v>28.07.2022</c:v>
                </c:pt>
                <c:pt idx="209">
                  <c:v>29.07.2022</c:v>
                </c:pt>
                <c:pt idx="210">
                  <c:v>30.07.2022</c:v>
                </c:pt>
                <c:pt idx="211">
                  <c:v>31.07.2022</c:v>
                </c:pt>
                <c:pt idx="212">
                  <c:v>01.08.2022</c:v>
                </c:pt>
                <c:pt idx="213">
                  <c:v>02.08.2022</c:v>
                </c:pt>
                <c:pt idx="214">
                  <c:v>03.08.2022</c:v>
                </c:pt>
                <c:pt idx="215">
                  <c:v>04.08.2022</c:v>
                </c:pt>
                <c:pt idx="216">
                  <c:v>05.08.2022</c:v>
                </c:pt>
                <c:pt idx="217">
                  <c:v>06.08.2022</c:v>
                </c:pt>
                <c:pt idx="218">
                  <c:v>07.08.2022</c:v>
                </c:pt>
                <c:pt idx="219">
                  <c:v>08.08.2022</c:v>
                </c:pt>
                <c:pt idx="220">
                  <c:v>09.08.2022</c:v>
                </c:pt>
                <c:pt idx="221">
                  <c:v>10.08.2022</c:v>
                </c:pt>
                <c:pt idx="222">
                  <c:v>11.08.2022</c:v>
                </c:pt>
                <c:pt idx="223">
                  <c:v>12.08.2022</c:v>
                </c:pt>
                <c:pt idx="224">
                  <c:v>13.08.2022</c:v>
                </c:pt>
                <c:pt idx="225">
                  <c:v>14.08.2022</c:v>
                </c:pt>
                <c:pt idx="226">
                  <c:v>15.08.2022</c:v>
                </c:pt>
                <c:pt idx="227">
                  <c:v>16.08.2022</c:v>
                </c:pt>
                <c:pt idx="228">
                  <c:v>17.08.2022</c:v>
                </c:pt>
                <c:pt idx="229">
                  <c:v>18.08.2022</c:v>
                </c:pt>
                <c:pt idx="230">
                  <c:v>19.08.2022</c:v>
                </c:pt>
                <c:pt idx="231">
                  <c:v>20.08.2022</c:v>
                </c:pt>
                <c:pt idx="232">
                  <c:v>21.08.2022</c:v>
                </c:pt>
                <c:pt idx="233">
                  <c:v>22.08.2022</c:v>
                </c:pt>
                <c:pt idx="234">
                  <c:v>23.08.2022</c:v>
                </c:pt>
                <c:pt idx="235">
                  <c:v>24.08.2022</c:v>
                </c:pt>
                <c:pt idx="236">
                  <c:v>25.08.2022</c:v>
                </c:pt>
                <c:pt idx="237">
                  <c:v>26.08.2022</c:v>
                </c:pt>
                <c:pt idx="238">
                  <c:v>27.08.2022</c:v>
                </c:pt>
                <c:pt idx="239">
                  <c:v>28.08.2022</c:v>
                </c:pt>
                <c:pt idx="240">
                  <c:v>29.08.2022</c:v>
                </c:pt>
                <c:pt idx="241">
                  <c:v>30.08.2022</c:v>
                </c:pt>
                <c:pt idx="242">
                  <c:v>31.08.2022</c:v>
                </c:pt>
                <c:pt idx="243">
                  <c:v>01.09.2022</c:v>
                </c:pt>
                <c:pt idx="244">
                  <c:v>02.09.2022</c:v>
                </c:pt>
                <c:pt idx="245">
                  <c:v>03.09.2022</c:v>
                </c:pt>
                <c:pt idx="246">
                  <c:v>04.09.2022</c:v>
                </c:pt>
                <c:pt idx="247">
                  <c:v>05.09.2022</c:v>
                </c:pt>
                <c:pt idx="248">
                  <c:v>06.09.2022</c:v>
                </c:pt>
                <c:pt idx="249">
                  <c:v>07.09.2022</c:v>
                </c:pt>
                <c:pt idx="250">
                  <c:v>08.09.2022</c:v>
                </c:pt>
                <c:pt idx="251">
                  <c:v>09.09.2022</c:v>
                </c:pt>
                <c:pt idx="252">
                  <c:v>10.09.2022</c:v>
                </c:pt>
                <c:pt idx="253">
                  <c:v>11.09.2022</c:v>
                </c:pt>
                <c:pt idx="254">
                  <c:v>12.09.2022</c:v>
                </c:pt>
                <c:pt idx="255">
                  <c:v>13.09.2022</c:v>
                </c:pt>
                <c:pt idx="256">
                  <c:v>14.09.2022</c:v>
                </c:pt>
                <c:pt idx="257">
                  <c:v>15.09.2022</c:v>
                </c:pt>
                <c:pt idx="258">
                  <c:v>16.09.2022</c:v>
                </c:pt>
                <c:pt idx="259">
                  <c:v>17.09.2022</c:v>
                </c:pt>
                <c:pt idx="260">
                  <c:v>18.09.2022</c:v>
                </c:pt>
                <c:pt idx="261">
                  <c:v>19.09.2022</c:v>
                </c:pt>
                <c:pt idx="262">
                  <c:v>20.09.2022</c:v>
                </c:pt>
                <c:pt idx="263">
                  <c:v>21.09.2022</c:v>
                </c:pt>
                <c:pt idx="264">
                  <c:v>22.09.2022</c:v>
                </c:pt>
                <c:pt idx="265">
                  <c:v>23.09.2022</c:v>
                </c:pt>
                <c:pt idx="266">
                  <c:v>24.09.2022</c:v>
                </c:pt>
                <c:pt idx="267">
                  <c:v>25.09.2022</c:v>
                </c:pt>
                <c:pt idx="268">
                  <c:v>26.09.2022</c:v>
                </c:pt>
                <c:pt idx="269">
                  <c:v>27.09.2022</c:v>
                </c:pt>
                <c:pt idx="270">
                  <c:v>28.09.2022</c:v>
                </c:pt>
                <c:pt idx="271">
                  <c:v>29.09.2022</c:v>
                </c:pt>
                <c:pt idx="272">
                  <c:v>30.09.2022</c:v>
                </c:pt>
                <c:pt idx="273">
                  <c:v>01.10.2022</c:v>
                </c:pt>
                <c:pt idx="274">
                  <c:v>02.10.2022</c:v>
                </c:pt>
                <c:pt idx="275">
                  <c:v>03.10.2022</c:v>
                </c:pt>
                <c:pt idx="276">
                  <c:v>04.10.2022</c:v>
                </c:pt>
                <c:pt idx="277">
                  <c:v>05.10.2022</c:v>
                </c:pt>
                <c:pt idx="278">
                  <c:v>06.10.2022</c:v>
                </c:pt>
                <c:pt idx="279">
                  <c:v>07.10.2022</c:v>
                </c:pt>
                <c:pt idx="280">
                  <c:v>08.10.2022</c:v>
                </c:pt>
                <c:pt idx="281">
                  <c:v>09.10.2022</c:v>
                </c:pt>
                <c:pt idx="282">
                  <c:v>10.10.2022</c:v>
                </c:pt>
                <c:pt idx="283">
                  <c:v>11.10.2022</c:v>
                </c:pt>
                <c:pt idx="284">
                  <c:v>12.10.2022</c:v>
                </c:pt>
                <c:pt idx="285">
                  <c:v>13.10.2022</c:v>
                </c:pt>
                <c:pt idx="286">
                  <c:v>14.10.2022</c:v>
                </c:pt>
                <c:pt idx="287">
                  <c:v>15.10.2022</c:v>
                </c:pt>
                <c:pt idx="288">
                  <c:v>16.10.2022</c:v>
                </c:pt>
                <c:pt idx="289">
                  <c:v>17.10.2022</c:v>
                </c:pt>
                <c:pt idx="290">
                  <c:v>18.10.2022</c:v>
                </c:pt>
                <c:pt idx="291">
                  <c:v>19.10.2022</c:v>
                </c:pt>
                <c:pt idx="292">
                  <c:v>20.10.2022</c:v>
                </c:pt>
                <c:pt idx="293">
                  <c:v>21.10.2022</c:v>
                </c:pt>
                <c:pt idx="294">
                  <c:v>22.10.2022</c:v>
                </c:pt>
                <c:pt idx="295">
                  <c:v>23.10.2022</c:v>
                </c:pt>
                <c:pt idx="296">
                  <c:v>24.10.2022</c:v>
                </c:pt>
                <c:pt idx="297">
                  <c:v>25.10.2022</c:v>
                </c:pt>
                <c:pt idx="298">
                  <c:v>26.10.2022</c:v>
                </c:pt>
                <c:pt idx="299">
                  <c:v>27.10.2022</c:v>
                </c:pt>
                <c:pt idx="300">
                  <c:v>28.10.2022</c:v>
                </c:pt>
                <c:pt idx="301">
                  <c:v>29.10.2022</c:v>
                </c:pt>
                <c:pt idx="302">
                  <c:v>30.10.2022</c:v>
                </c:pt>
                <c:pt idx="303">
                  <c:v>31.10.2022</c:v>
                </c:pt>
                <c:pt idx="304">
                  <c:v>01.11.2022</c:v>
                </c:pt>
                <c:pt idx="305">
                  <c:v>02.11.2022</c:v>
                </c:pt>
                <c:pt idx="306">
                  <c:v>03.11.2022</c:v>
                </c:pt>
                <c:pt idx="307">
                  <c:v>04.11.2022</c:v>
                </c:pt>
                <c:pt idx="308">
                  <c:v>05.11.2022</c:v>
                </c:pt>
                <c:pt idx="309">
                  <c:v>06.11.2022</c:v>
                </c:pt>
                <c:pt idx="310">
                  <c:v>07.11.2022</c:v>
                </c:pt>
                <c:pt idx="311">
                  <c:v>08.11.2022</c:v>
                </c:pt>
                <c:pt idx="312">
                  <c:v>09.11.2022</c:v>
                </c:pt>
                <c:pt idx="313">
                  <c:v>10.11.2022</c:v>
                </c:pt>
                <c:pt idx="314">
                  <c:v>11.11.2022</c:v>
                </c:pt>
                <c:pt idx="315">
                  <c:v>12.11.2022</c:v>
                </c:pt>
                <c:pt idx="316">
                  <c:v>13.11.2022</c:v>
                </c:pt>
                <c:pt idx="317">
                  <c:v>14.11.2022</c:v>
                </c:pt>
                <c:pt idx="318">
                  <c:v>15.11.2022</c:v>
                </c:pt>
                <c:pt idx="319">
                  <c:v>16.11.2022</c:v>
                </c:pt>
                <c:pt idx="320">
                  <c:v>17.11.2022</c:v>
                </c:pt>
                <c:pt idx="321">
                  <c:v>18.11.2022</c:v>
                </c:pt>
                <c:pt idx="322">
                  <c:v>19.11.2022</c:v>
                </c:pt>
                <c:pt idx="323">
                  <c:v>20.11.2022</c:v>
                </c:pt>
                <c:pt idx="324">
                  <c:v>21.11.2022</c:v>
                </c:pt>
                <c:pt idx="325">
                  <c:v>22.11.2022</c:v>
                </c:pt>
                <c:pt idx="326">
                  <c:v>23.11.2022</c:v>
                </c:pt>
                <c:pt idx="327">
                  <c:v>24.11.2022</c:v>
                </c:pt>
                <c:pt idx="328">
                  <c:v>25.11.2022</c:v>
                </c:pt>
                <c:pt idx="329">
                  <c:v>26.11.2022</c:v>
                </c:pt>
                <c:pt idx="330">
                  <c:v>27.11.2022</c:v>
                </c:pt>
                <c:pt idx="331">
                  <c:v>28.11.2022</c:v>
                </c:pt>
                <c:pt idx="332">
                  <c:v>29.11.2022</c:v>
                </c:pt>
                <c:pt idx="333">
                  <c:v>30.11.2022</c:v>
                </c:pt>
                <c:pt idx="334">
                  <c:v>01.12.2022</c:v>
                </c:pt>
                <c:pt idx="335">
                  <c:v>02.12.2022</c:v>
                </c:pt>
                <c:pt idx="336">
                  <c:v>03.12.2022</c:v>
                </c:pt>
                <c:pt idx="337">
                  <c:v>04.12.2022</c:v>
                </c:pt>
                <c:pt idx="338">
                  <c:v>05.12.2022</c:v>
                </c:pt>
                <c:pt idx="339">
                  <c:v>06.12.2022</c:v>
                </c:pt>
                <c:pt idx="340">
                  <c:v>07.12.2022</c:v>
                </c:pt>
                <c:pt idx="341">
                  <c:v>08.12.2022</c:v>
                </c:pt>
                <c:pt idx="342">
                  <c:v>09.12.2022</c:v>
                </c:pt>
                <c:pt idx="343">
                  <c:v>10.12.2022</c:v>
                </c:pt>
                <c:pt idx="344">
                  <c:v>11.12.2022</c:v>
                </c:pt>
                <c:pt idx="345">
                  <c:v>12.12.2022</c:v>
                </c:pt>
              </c:strCache>
            </c:strRef>
          </c:cat>
          <c:val>
            <c:numRef>
              <c:f>Sheet1!$D$2:$D$347</c:f>
              <c:numCache>
                <c:formatCode>General</c:formatCode>
                <c:ptCount val="346"/>
                <c:pt idx="0">
                  <c:v>5</c:v>
                </c:pt>
                <c:pt idx="1">
                  <c:v>0</c:v>
                </c:pt>
                <c:pt idx="2">
                  <c:v>-6</c:v>
                </c:pt>
                <c:pt idx="3">
                  <c:v>-4</c:v>
                </c:pt>
                <c:pt idx="4">
                  <c:v>-4</c:v>
                </c:pt>
                <c:pt idx="5">
                  <c:v>23</c:v>
                </c:pt>
                <c:pt idx="6">
                  <c:v>5</c:v>
                </c:pt>
                <c:pt idx="7">
                  <c:v>5</c:v>
                </c:pt>
                <c:pt idx="8">
                  <c:v>6</c:v>
                </c:pt>
                <c:pt idx="9">
                  <c:v>-6</c:v>
                </c:pt>
                <c:pt idx="10">
                  <c:v>-14</c:v>
                </c:pt>
                <c:pt idx="11">
                  <c:v>-2</c:v>
                </c:pt>
                <c:pt idx="12">
                  <c:v>0</c:v>
                </c:pt>
                <c:pt idx="13">
                  <c:v>-10</c:v>
                </c:pt>
                <c:pt idx="14">
                  <c:v>-12</c:v>
                </c:pt>
                <c:pt idx="15">
                  <c:v>-6</c:v>
                </c:pt>
                <c:pt idx="16">
                  <c:v>9</c:v>
                </c:pt>
                <c:pt idx="17">
                  <c:v>-3</c:v>
                </c:pt>
                <c:pt idx="18">
                  <c:v>9</c:v>
                </c:pt>
                <c:pt idx="19">
                  <c:v>7</c:v>
                </c:pt>
                <c:pt idx="20">
                  <c:v>19</c:v>
                </c:pt>
                <c:pt idx="21">
                  <c:v>11</c:v>
                </c:pt>
                <c:pt idx="22">
                  <c:v>21</c:v>
                </c:pt>
                <c:pt idx="23">
                  <c:v>1</c:v>
                </c:pt>
                <c:pt idx="24">
                  <c:v>0</c:v>
                </c:pt>
                <c:pt idx="25">
                  <c:v>6</c:v>
                </c:pt>
                <c:pt idx="26">
                  <c:v>6</c:v>
                </c:pt>
                <c:pt idx="27">
                  <c:v>2</c:v>
                </c:pt>
                <c:pt idx="28">
                  <c:v>4</c:v>
                </c:pt>
                <c:pt idx="29">
                  <c:v>-4</c:v>
                </c:pt>
                <c:pt idx="30">
                  <c:v>-6</c:v>
                </c:pt>
                <c:pt idx="31">
                  <c:v>1</c:v>
                </c:pt>
                <c:pt idx="32">
                  <c:v>0</c:v>
                </c:pt>
                <c:pt idx="33">
                  <c:v>3</c:v>
                </c:pt>
                <c:pt idx="34">
                  <c:v>3</c:v>
                </c:pt>
                <c:pt idx="35">
                  <c:v>-1</c:v>
                </c:pt>
                <c:pt idx="36">
                  <c:v>7</c:v>
                </c:pt>
                <c:pt idx="37">
                  <c:v>3</c:v>
                </c:pt>
                <c:pt idx="38">
                  <c:v>6</c:v>
                </c:pt>
                <c:pt idx="39">
                  <c:v>5</c:v>
                </c:pt>
                <c:pt idx="40">
                  <c:v>13</c:v>
                </c:pt>
                <c:pt idx="41">
                  <c:v>4</c:v>
                </c:pt>
                <c:pt idx="42">
                  <c:v>-10</c:v>
                </c:pt>
                <c:pt idx="43">
                  <c:v>1</c:v>
                </c:pt>
                <c:pt idx="44">
                  <c:v>-7</c:v>
                </c:pt>
                <c:pt idx="45">
                  <c:v>-12</c:v>
                </c:pt>
                <c:pt idx="46">
                  <c:v>2</c:v>
                </c:pt>
                <c:pt idx="47">
                  <c:v>-6</c:v>
                </c:pt>
                <c:pt idx="48">
                  <c:v>3</c:v>
                </c:pt>
                <c:pt idx="49">
                  <c:v>14</c:v>
                </c:pt>
                <c:pt idx="50">
                  <c:v>25</c:v>
                </c:pt>
                <c:pt idx="51">
                  <c:v>17</c:v>
                </c:pt>
                <c:pt idx="52">
                  <c:v>-3</c:v>
                </c:pt>
                <c:pt idx="53">
                  <c:v>-7</c:v>
                </c:pt>
                <c:pt idx="54">
                  <c:v>3</c:v>
                </c:pt>
                <c:pt idx="55">
                  <c:v>-1</c:v>
                </c:pt>
                <c:pt idx="56">
                  <c:v>12</c:v>
                </c:pt>
                <c:pt idx="57">
                  <c:v>-3</c:v>
                </c:pt>
                <c:pt idx="58">
                  <c:v>-9</c:v>
                </c:pt>
                <c:pt idx="59">
                  <c:v>10</c:v>
                </c:pt>
                <c:pt idx="60">
                  <c:v>7</c:v>
                </c:pt>
                <c:pt idx="61">
                  <c:v>5</c:v>
                </c:pt>
                <c:pt idx="62">
                  <c:v>3</c:v>
                </c:pt>
                <c:pt idx="63">
                  <c:v>-7</c:v>
                </c:pt>
                <c:pt idx="64">
                  <c:v>-2</c:v>
                </c:pt>
                <c:pt idx="65">
                  <c:v>-11</c:v>
                </c:pt>
                <c:pt idx="66">
                  <c:v>-3</c:v>
                </c:pt>
                <c:pt idx="67">
                  <c:v>3</c:v>
                </c:pt>
                <c:pt idx="68">
                  <c:v>-4</c:v>
                </c:pt>
                <c:pt idx="69">
                  <c:v>6</c:v>
                </c:pt>
                <c:pt idx="70">
                  <c:v>8</c:v>
                </c:pt>
                <c:pt idx="71">
                  <c:v>-11</c:v>
                </c:pt>
                <c:pt idx="72">
                  <c:v>2</c:v>
                </c:pt>
                <c:pt idx="73">
                  <c:v>0</c:v>
                </c:pt>
                <c:pt idx="74">
                  <c:v>-13</c:v>
                </c:pt>
                <c:pt idx="75">
                  <c:v>8</c:v>
                </c:pt>
                <c:pt idx="76">
                  <c:v>-12</c:v>
                </c:pt>
                <c:pt idx="77">
                  <c:v>15</c:v>
                </c:pt>
                <c:pt idx="78">
                  <c:v>18</c:v>
                </c:pt>
                <c:pt idx="79">
                  <c:v>0</c:v>
                </c:pt>
                <c:pt idx="80">
                  <c:v>-1</c:v>
                </c:pt>
                <c:pt idx="81">
                  <c:v>-10</c:v>
                </c:pt>
                <c:pt idx="82">
                  <c:v>-3</c:v>
                </c:pt>
                <c:pt idx="83">
                  <c:v>5</c:v>
                </c:pt>
                <c:pt idx="84">
                  <c:v>3</c:v>
                </c:pt>
                <c:pt idx="85">
                  <c:v>2</c:v>
                </c:pt>
                <c:pt idx="86">
                  <c:v>-3</c:v>
                </c:pt>
                <c:pt idx="87">
                  <c:v>-5</c:v>
                </c:pt>
                <c:pt idx="88">
                  <c:v>-5</c:v>
                </c:pt>
                <c:pt idx="89">
                  <c:v>-6</c:v>
                </c:pt>
                <c:pt idx="90">
                  <c:v>-3</c:v>
                </c:pt>
                <c:pt idx="91">
                  <c:v>-5</c:v>
                </c:pt>
                <c:pt idx="92">
                  <c:v>0</c:v>
                </c:pt>
                <c:pt idx="93">
                  <c:v>8</c:v>
                </c:pt>
                <c:pt idx="94">
                  <c:v>-8</c:v>
                </c:pt>
                <c:pt idx="95">
                  <c:v>5</c:v>
                </c:pt>
                <c:pt idx="96">
                  <c:v>5</c:v>
                </c:pt>
                <c:pt idx="97">
                  <c:v>16</c:v>
                </c:pt>
                <c:pt idx="98">
                  <c:v>13</c:v>
                </c:pt>
                <c:pt idx="99">
                  <c:v>17</c:v>
                </c:pt>
                <c:pt idx="100">
                  <c:v>7</c:v>
                </c:pt>
                <c:pt idx="101">
                  <c:v>-6</c:v>
                </c:pt>
                <c:pt idx="102">
                  <c:v>-9</c:v>
                </c:pt>
                <c:pt idx="103">
                  <c:v>0</c:v>
                </c:pt>
                <c:pt idx="104">
                  <c:v>1</c:v>
                </c:pt>
                <c:pt idx="105">
                  <c:v>-4</c:v>
                </c:pt>
                <c:pt idx="106">
                  <c:v>-4</c:v>
                </c:pt>
                <c:pt idx="107">
                  <c:v>8</c:v>
                </c:pt>
                <c:pt idx="108">
                  <c:v>2</c:v>
                </c:pt>
                <c:pt idx="109">
                  <c:v>1</c:v>
                </c:pt>
                <c:pt idx="110">
                  <c:v>-2</c:v>
                </c:pt>
                <c:pt idx="111">
                  <c:v>2</c:v>
                </c:pt>
                <c:pt idx="112">
                  <c:v>24</c:v>
                </c:pt>
                <c:pt idx="113">
                  <c:v>16</c:v>
                </c:pt>
                <c:pt idx="114">
                  <c:v>7</c:v>
                </c:pt>
                <c:pt idx="115">
                  <c:v>4</c:v>
                </c:pt>
                <c:pt idx="116">
                  <c:v>6</c:v>
                </c:pt>
                <c:pt idx="117">
                  <c:v>-5</c:v>
                </c:pt>
                <c:pt idx="118">
                  <c:v>1</c:v>
                </c:pt>
                <c:pt idx="119">
                  <c:v>7</c:v>
                </c:pt>
                <c:pt idx="120">
                  <c:v>2</c:v>
                </c:pt>
                <c:pt idx="121">
                  <c:v>-4</c:v>
                </c:pt>
                <c:pt idx="122">
                  <c:v>-6</c:v>
                </c:pt>
                <c:pt idx="123">
                  <c:v>-4</c:v>
                </c:pt>
                <c:pt idx="124">
                  <c:v>10</c:v>
                </c:pt>
                <c:pt idx="125">
                  <c:v>45</c:v>
                </c:pt>
                <c:pt idx="126">
                  <c:v>25</c:v>
                </c:pt>
                <c:pt idx="127">
                  <c:v>23</c:v>
                </c:pt>
                <c:pt idx="128">
                  <c:v>21</c:v>
                </c:pt>
                <c:pt idx="129">
                  <c:v>-4</c:v>
                </c:pt>
                <c:pt idx="130">
                  <c:v>-1</c:v>
                </c:pt>
                <c:pt idx="131">
                  <c:v>13</c:v>
                </c:pt>
                <c:pt idx="132">
                  <c:v>18</c:v>
                </c:pt>
                <c:pt idx="133">
                  <c:v>-3</c:v>
                </c:pt>
                <c:pt idx="134">
                  <c:v>3</c:v>
                </c:pt>
                <c:pt idx="135">
                  <c:v>-8</c:v>
                </c:pt>
                <c:pt idx="136">
                  <c:v>8</c:v>
                </c:pt>
                <c:pt idx="137">
                  <c:v>12</c:v>
                </c:pt>
                <c:pt idx="138">
                  <c:v>0</c:v>
                </c:pt>
                <c:pt idx="139">
                  <c:v>21</c:v>
                </c:pt>
                <c:pt idx="140">
                  <c:v>-4</c:v>
                </c:pt>
                <c:pt idx="141">
                  <c:v>3</c:v>
                </c:pt>
                <c:pt idx="142">
                  <c:v>-16</c:v>
                </c:pt>
                <c:pt idx="143">
                  <c:v>-6</c:v>
                </c:pt>
                <c:pt idx="144">
                  <c:v>14</c:v>
                </c:pt>
                <c:pt idx="145">
                  <c:v>-1</c:v>
                </c:pt>
                <c:pt idx="146">
                  <c:v>-6</c:v>
                </c:pt>
                <c:pt idx="147">
                  <c:v>-17</c:v>
                </c:pt>
                <c:pt idx="148">
                  <c:v>4</c:v>
                </c:pt>
                <c:pt idx="149">
                  <c:v>12</c:v>
                </c:pt>
                <c:pt idx="150">
                  <c:v>5</c:v>
                </c:pt>
                <c:pt idx="151">
                  <c:v>1</c:v>
                </c:pt>
                <c:pt idx="152">
                  <c:v>-12</c:v>
                </c:pt>
                <c:pt idx="153">
                  <c:v>3</c:v>
                </c:pt>
                <c:pt idx="154">
                  <c:v>1</c:v>
                </c:pt>
                <c:pt idx="155">
                  <c:v>9</c:v>
                </c:pt>
                <c:pt idx="156">
                  <c:v>-5</c:v>
                </c:pt>
                <c:pt idx="157">
                  <c:v>-4</c:v>
                </c:pt>
                <c:pt idx="158">
                  <c:v>3</c:v>
                </c:pt>
                <c:pt idx="159">
                  <c:v>-11</c:v>
                </c:pt>
                <c:pt idx="160">
                  <c:v>4</c:v>
                </c:pt>
                <c:pt idx="161">
                  <c:v>-4</c:v>
                </c:pt>
                <c:pt idx="162">
                  <c:v>8</c:v>
                </c:pt>
                <c:pt idx="163">
                  <c:v>-2</c:v>
                </c:pt>
                <c:pt idx="164">
                  <c:v>-1</c:v>
                </c:pt>
                <c:pt idx="165">
                  <c:v>2</c:v>
                </c:pt>
                <c:pt idx="166">
                  <c:v>-5</c:v>
                </c:pt>
                <c:pt idx="167">
                  <c:v>1</c:v>
                </c:pt>
                <c:pt idx="168">
                  <c:v>-6</c:v>
                </c:pt>
                <c:pt idx="169">
                  <c:v>-6</c:v>
                </c:pt>
                <c:pt idx="170">
                  <c:v>13</c:v>
                </c:pt>
                <c:pt idx="171">
                  <c:v>7</c:v>
                </c:pt>
                <c:pt idx="172">
                  <c:v>10</c:v>
                </c:pt>
                <c:pt idx="173">
                  <c:v>7</c:v>
                </c:pt>
                <c:pt idx="174">
                  <c:v>4</c:v>
                </c:pt>
                <c:pt idx="175">
                  <c:v>6</c:v>
                </c:pt>
                <c:pt idx="176">
                  <c:v>0</c:v>
                </c:pt>
                <c:pt idx="177">
                  <c:v>-4</c:v>
                </c:pt>
                <c:pt idx="178">
                  <c:v>-16</c:v>
                </c:pt>
                <c:pt idx="179">
                  <c:v>2</c:v>
                </c:pt>
                <c:pt idx="180">
                  <c:v>2</c:v>
                </c:pt>
                <c:pt idx="181">
                  <c:v>2</c:v>
                </c:pt>
                <c:pt idx="182">
                  <c:v>-1</c:v>
                </c:pt>
                <c:pt idx="183">
                  <c:v>2</c:v>
                </c:pt>
                <c:pt idx="184">
                  <c:v>-3</c:v>
                </c:pt>
                <c:pt idx="185">
                  <c:v>2</c:v>
                </c:pt>
                <c:pt idx="186">
                  <c:v>2</c:v>
                </c:pt>
                <c:pt idx="187">
                  <c:v>-2</c:v>
                </c:pt>
                <c:pt idx="188">
                  <c:v>-1</c:v>
                </c:pt>
                <c:pt idx="193">
                  <c:v>-9</c:v>
                </c:pt>
                <c:pt idx="194">
                  <c:v>4</c:v>
                </c:pt>
                <c:pt idx="199">
                  <c:v>2</c:v>
                </c:pt>
                <c:pt idx="200">
                  <c:v>-1</c:v>
                </c:pt>
                <c:pt idx="201">
                  <c:v>8</c:v>
                </c:pt>
                <c:pt idx="202">
                  <c:v>-1</c:v>
                </c:pt>
                <c:pt idx="203">
                  <c:v>-7</c:v>
                </c:pt>
                <c:pt idx="204">
                  <c:v>0</c:v>
                </c:pt>
                <c:pt idx="205">
                  <c:v>-3</c:v>
                </c:pt>
                <c:pt idx="206">
                  <c:v>-7</c:v>
                </c:pt>
                <c:pt idx="207">
                  <c:v>2</c:v>
                </c:pt>
                <c:pt idx="208">
                  <c:v>-3</c:v>
                </c:pt>
                <c:pt idx="209">
                  <c:v>-2</c:v>
                </c:pt>
                <c:pt idx="210">
                  <c:v>3</c:v>
                </c:pt>
                <c:pt idx="211">
                  <c:v>1</c:v>
                </c:pt>
                <c:pt idx="212">
                  <c:v>-2</c:v>
                </c:pt>
                <c:pt idx="213">
                  <c:v>-8</c:v>
                </c:pt>
                <c:pt idx="214">
                  <c:v>4</c:v>
                </c:pt>
                <c:pt idx="215">
                  <c:v>-2</c:v>
                </c:pt>
                <c:pt idx="216">
                  <c:v>3</c:v>
                </c:pt>
                <c:pt idx="217">
                  <c:v>6</c:v>
                </c:pt>
                <c:pt idx="218">
                  <c:v>-3</c:v>
                </c:pt>
                <c:pt idx="219">
                  <c:v>-8</c:v>
                </c:pt>
                <c:pt idx="220">
                  <c:v>-7</c:v>
                </c:pt>
                <c:pt idx="221">
                  <c:v>11</c:v>
                </c:pt>
                <c:pt idx="222">
                  <c:v>22</c:v>
                </c:pt>
                <c:pt idx="223">
                  <c:v>20</c:v>
                </c:pt>
                <c:pt idx="224">
                  <c:v>-4</c:v>
                </c:pt>
                <c:pt idx="225">
                  <c:v>-4</c:v>
                </c:pt>
                <c:pt idx="226">
                  <c:v>-7</c:v>
                </c:pt>
                <c:pt idx="227">
                  <c:v>1</c:v>
                </c:pt>
                <c:pt idx="228">
                  <c:v>0</c:v>
                </c:pt>
                <c:pt idx="229">
                  <c:v>-12</c:v>
                </c:pt>
                <c:pt idx="230">
                  <c:v>-1</c:v>
                </c:pt>
                <c:pt idx="231">
                  <c:v>6</c:v>
                </c:pt>
                <c:pt idx="232">
                  <c:v>-9</c:v>
                </c:pt>
                <c:pt idx="233">
                  <c:v>-1</c:v>
                </c:pt>
                <c:pt idx="234">
                  <c:v>4</c:v>
                </c:pt>
                <c:pt idx="235">
                  <c:v>7</c:v>
                </c:pt>
                <c:pt idx="236">
                  <c:v>3</c:v>
                </c:pt>
                <c:pt idx="237">
                  <c:v>-5</c:v>
                </c:pt>
                <c:pt idx="238">
                  <c:v>-3</c:v>
                </c:pt>
                <c:pt idx="239">
                  <c:v>-5</c:v>
                </c:pt>
                <c:pt idx="240">
                  <c:v>-8</c:v>
                </c:pt>
                <c:pt idx="241">
                  <c:v>-5</c:v>
                </c:pt>
                <c:pt idx="242">
                  <c:v>-7</c:v>
                </c:pt>
                <c:pt idx="243">
                  <c:v>-3</c:v>
                </c:pt>
                <c:pt idx="244">
                  <c:v>3</c:v>
                </c:pt>
                <c:pt idx="245">
                  <c:v>-2</c:v>
                </c:pt>
                <c:pt idx="246">
                  <c:v>2</c:v>
                </c:pt>
                <c:pt idx="247">
                  <c:v>-15</c:v>
                </c:pt>
                <c:pt idx="248">
                  <c:v>-4</c:v>
                </c:pt>
                <c:pt idx="249">
                  <c:v>5</c:v>
                </c:pt>
                <c:pt idx="250">
                  <c:v>-5</c:v>
                </c:pt>
                <c:pt idx="251">
                  <c:v>0</c:v>
                </c:pt>
                <c:pt idx="252">
                  <c:v>5</c:v>
                </c:pt>
                <c:pt idx="253">
                  <c:v>4</c:v>
                </c:pt>
                <c:pt idx="254">
                  <c:v>-16</c:v>
                </c:pt>
                <c:pt idx="255">
                  <c:v>-5</c:v>
                </c:pt>
                <c:pt idx="256">
                  <c:v>-3</c:v>
                </c:pt>
                <c:pt idx="257">
                  <c:v>5</c:v>
                </c:pt>
                <c:pt idx="258">
                  <c:v>-1</c:v>
                </c:pt>
                <c:pt idx="259">
                  <c:v>-1</c:v>
                </c:pt>
                <c:pt idx="260">
                  <c:v>-9</c:v>
                </c:pt>
                <c:pt idx="261">
                  <c:v>-2</c:v>
                </c:pt>
                <c:pt idx="262">
                  <c:v>-5</c:v>
                </c:pt>
                <c:pt idx="263">
                  <c:v>-2</c:v>
                </c:pt>
                <c:pt idx="264">
                  <c:v>5</c:v>
                </c:pt>
                <c:pt idx="265">
                  <c:v>18</c:v>
                </c:pt>
                <c:pt idx="266">
                  <c:v>-1</c:v>
                </c:pt>
                <c:pt idx="267">
                  <c:v>13</c:v>
                </c:pt>
                <c:pt idx="268">
                  <c:v>-7</c:v>
                </c:pt>
                <c:pt idx="269">
                  <c:v>1</c:v>
                </c:pt>
                <c:pt idx="270">
                  <c:v>-6</c:v>
                </c:pt>
                <c:pt idx="271">
                  <c:v>-7</c:v>
                </c:pt>
                <c:pt idx="272">
                  <c:v>6</c:v>
                </c:pt>
                <c:pt idx="273">
                  <c:v>3</c:v>
                </c:pt>
                <c:pt idx="274">
                  <c:v>-1</c:v>
                </c:pt>
                <c:pt idx="275">
                  <c:v>-7</c:v>
                </c:pt>
                <c:pt idx="276">
                  <c:v>-9</c:v>
                </c:pt>
                <c:pt idx="277">
                  <c:v>2</c:v>
                </c:pt>
                <c:pt idx="278">
                  <c:v>1</c:v>
                </c:pt>
                <c:pt idx="279">
                  <c:v>3</c:v>
                </c:pt>
                <c:pt idx="280">
                  <c:v>-15</c:v>
                </c:pt>
                <c:pt idx="281">
                  <c:v>9</c:v>
                </c:pt>
                <c:pt idx="282">
                  <c:v>-1</c:v>
                </c:pt>
                <c:pt idx="283">
                  <c:v>-4</c:v>
                </c:pt>
                <c:pt idx="284">
                  <c:v>7</c:v>
                </c:pt>
                <c:pt idx="285">
                  <c:v>6</c:v>
                </c:pt>
                <c:pt idx="286">
                  <c:v>-8</c:v>
                </c:pt>
                <c:pt idx="287">
                  <c:v>8</c:v>
                </c:pt>
                <c:pt idx="288">
                  <c:v>3</c:v>
                </c:pt>
                <c:pt idx="289">
                  <c:v>-7</c:v>
                </c:pt>
                <c:pt idx="290">
                  <c:v>12</c:v>
                </c:pt>
                <c:pt idx="291">
                  <c:v>11</c:v>
                </c:pt>
                <c:pt idx="292">
                  <c:v>10</c:v>
                </c:pt>
                <c:pt idx="293">
                  <c:v>3</c:v>
                </c:pt>
                <c:pt idx="294">
                  <c:v>3</c:v>
                </c:pt>
                <c:pt idx="295">
                  <c:v>5</c:v>
                </c:pt>
                <c:pt idx="296">
                  <c:v>-3</c:v>
                </c:pt>
                <c:pt idx="297">
                  <c:v>10</c:v>
                </c:pt>
                <c:pt idx="298">
                  <c:v>-2</c:v>
                </c:pt>
                <c:pt idx="299">
                  <c:v>9</c:v>
                </c:pt>
                <c:pt idx="300">
                  <c:v>-2</c:v>
                </c:pt>
                <c:pt idx="301">
                  <c:v>7</c:v>
                </c:pt>
                <c:pt idx="302">
                  <c:v>14</c:v>
                </c:pt>
                <c:pt idx="303">
                  <c:v>-64</c:v>
                </c:pt>
                <c:pt idx="304">
                  <c:v>67</c:v>
                </c:pt>
                <c:pt idx="305">
                  <c:v>4</c:v>
                </c:pt>
                <c:pt idx="306">
                  <c:v>-2</c:v>
                </c:pt>
                <c:pt idx="307">
                  <c:v>1</c:v>
                </c:pt>
                <c:pt idx="308">
                  <c:v>6</c:v>
                </c:pt>
                <c:pt idx="309">
                  <c:v>12</c:v>
                </c:pt>
                <c:pt idx="310">
                  <c:v>7</c:v>
                </c:pt>
                <c:pt idx="311">
                  <c:v>5</c:v>
                </c:pt>
                <c:pt idx="312">
                  <c:v>-4</c:v>
                </c:pt>
                <c:pt idx="313">
                  <c:v>-2</c:v>
                </c:pt>
                <c:pt idx="314">
                  <c:v>-5</c:v>
                </c:pt>
                <c:pt idx="315">
                  <c:v>-6</c:v>
                </c:pt>
                <c:pt idx="316">
                  <c:v>-1</c:v>
                </c:pt>
                <c:pt idx="317">
                  <c:v>-4</c:v>
                </c:pt>
                <c:pt idx="318">
                  <c:v>14</c:v>
                </c:pt>
                <c:pt idx="319">
                  <c:v>0</c:v>
                </c:pt>
                <c:pt idx="320">
                  <c:v>6</c:v>
                </c:pt>
                <c:pt idx="321">
                  <c:v>1</c:v>
                </c:pt>
                <c:pt idx="322">
                  <c:v>-2</c:v>
                </c:pt>
                <c:pt idx="323">
                  <c:v>-1</c:v>
                </c:pt>
                <c:pt idx="324">
                  <c:v>-8</c:v>
                </c:pt>
                <c:pt idx="325">
                  <c:v>0</c:v>
                </c:pt>
                <c:pt idx="326">
                  <c:v>-5</c:v>
                </c:pt>
                <c:pt idx="327">
                  <c:v>5</c:v>
                </c:pt>
                <c:pt idx="328">
                  <c:v>6</c:v>
                </c:pt>
                <c:pt idx="329">
                  <c:v>-3</c:v>
                </c:pt>
                <c:pt idx="330">
                  <c:v>-4</c:v>
                </c:pt>
                <c:pt idx="331">
                  <c:v>-2</c:v>
                </c:pt>
                <c:pt idx="332">
                  <c:v>-6</c:v>
                </c:pt>
                <c:pt idx="333">
                  <c:v>0</c:v>
                </c:pt>
                <c:pt idx="334">
                  <c:v>16</c:v>
                </c:pt>
                <c:pt idx="335">
                  <c:v>6</c:v>
                </c:pt>
                <c:pt idx="336">
                  <c:v>1</c:v>
                </c:pt>
                <c:pt idx="337">
                  <c:v>0</c:v>
                </c:pt>
                <c:pt idx="338">
                  <c:v>-5</c:v>
                </c:pt>
                <c:pt idx="339">
                  <c:v>1</c:v>
                </c:pt>
                <c:pt idx="340">
                  <c:v>8</c:v>
                </c:pt>
                <c:pt idx="341">
                  <c:v>3</c:v>
                </c:pt>
                <c:pt idx="342">
                  <c:v>0</c:v>
                </c:pt>
                <c:pt idx="343">
                  <c:v>-4</c:v>
                </c:pt>
                <c:pt idx="344">
                  <c:v>-4</c:v>
                </c:pt>
                <c:pt idx="345">
                  <c:v>-4</c:v>
                </c:pt>
              </c:numCache>
            </c:numRef>
          </c:val>
          <c:extLst>
            <c:ext xmlns:c16="http://schemas.microsoft.com/office/drawing/2014/chart" uri="{C3380CC4-5D6E-409C-BE32-E72D297353CC}">
              <c16:uniqueId val="{00000002-00DD-40F3-A170-BB076EDE5558}"/>
            </c:ext>
          </c:extLst>
        </c:ser>
        <c:dLbls>
          <c:showLegendKey val="0"/>
          <c:showVal val="0"/>
          <c:showCatName val="0"/>
          <c:showSerName val="0"/>
          <c:showPercent val="0"/>
          <c:showBubbleSize val="0"/>
        </c:dLbls>
        <c:gapWidth val="219"/>
        <c:overlap val="-27"/>
        <c:axId val="409143632"/>
        <c:axId val="409147568"/>
      </c:barChart>
      <c:catAx>
        <c:axId val="409143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147568"/>
        <c:crosses val="autoZero"/>
        <c:auto val="1"/>
        <c:lblAlgn val="ctr"/>
        <c:lblOffset val="100"/>
        <c:noMultiLvlLbl val="0"/>
      </c:catAx>
      <c:valAx>
        <c:axId val="409147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143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comdirect Organic Reach</c:v>
                </c:pt>
              </c:strCache>
            </c:strRef>
          </c:tx>
          <c:spPr>
            <a:solidFill>
              <a:schemeClr val="accent1"/>
            </a:solidFill>
            <a:ln>
              <a:noFill/>
            </a:ln>
            <a:effectLst/>
          </c:spPr>
          <c:invertIfNegative val="0"/>
          <c:cat>
            <c:strRef>
              <c:f>Sheet1!$A$2:$A$347</c:f>
              <c:strCache>
                <c:ptCount val="346"/>
                <c:pt idx="0">
                  <c:v>01.01.2022</c:v>
                </c:pt>
                <c:pt idx="1">
                  <c:v>02.01.2022</c:v>
                </c:pt>
                <c:pt idx="2">
                  <c:v>03.01.2022</c:v>
                </c:pt>
                <c:pt idx="3">
                  <c:v>04.01.2022</c:v>
                </c:pt>
                <c:pt idx="4">
                  <c:v>05.01.2022</c:v>
                </c:pt>
                <c:pt idx="5">
                  <c:v>06.01.2022</c:v>
                </c:pt>
                <c:pt idx="6">
                  <c:v>07.01.2022</c:v>
                </c:pt>
                <c:pt idx="7">
                  <c:v>08.01.2022</c:v>
                </c:pt>
                <c:pt idx="8">
                  <c:v>09.01.2022</c:v>
                </c:pt>
                <c:pt idx="9">
                  <c:v>10.01.2022</c:v>
                </c:pt>
                <c:pt idx="10">
                  <c:v>11.01.2022</c:v>
                </c:pt>
                <c:pt idx="11">
                  <c:v>12.01.2022</c:v>
                </c:pt>
                <c:pt idx="12">
                  <c:v>13.01.2022</c:v>
                </c:pt>
                <c:pt idx="13">
                  <c:v>14.01.2022</c:v>
                </c:pt>
                <c:pt idx="14">
                  <c:v>15.01.2022</c:v>
                </c:pt>
                <c:pt idx="15">
                  <c:v>16.01.2022</c:v>
                </c:pt>
                <c:pt idx="16">
                  <c:v>17.01.2022</c:v>
                </c:pt>
                <c:pt idx="17">
                  <c:v>18.01.2022</c:v>
                </c:pt>
                <c:pt idx="18">
                  <c:v>19.01.2022</c:v>
                </c:pt>
                <c:pt idx="19">
                  <c:v>20.01.2022</c:v>
                </c:pt>
                <c:pt idx="20">
                  <c:v>21.01.2022</c:v>
                </c:pt>
                <c:pt idx="21">
                  <c:v>22.01.2022</c:v>
                </c:pt>
                <c:pt idx="22">
                  <c:v>23.01.2022</c:v>
                </c:pt>
                <c:pt idx="23">
                  <c:v>24.01.2022</c:v>
                </c:pt>
                <c:pt idx="24">
                  <c:v>25.01.2022</c:v>
                </c:pt>
                <c:pt idx="25">
                  <c:v>26.01.2022</c:v>
                </c:pt>
                <c:pt idx="26">
                  <c:v>27.01.2022</c:v>
                </c:pt>
                <c:pt idx="27">
                  <c:v>28.01.2022</c:v>
                </c:pt>
                <c:pt idx="28">
                  <c:v>29.01.2022</c:v>
                </c:pt>
                <c:pt idx="29">
                  <c:v>30.01.2022</c:v>
                </c:pt>
                <c:pt idx="30">
                  <c:v>31.01.2022</c:v>
                </c:pt>
                <c:pt idx="31">
                  <c:v>01.02.2022</c:v>
                </c:pt>
                <c:pt idx="32">
                  <c:v>02.02.2022</c:v>
                </c:pt>
                <c:pt idx="33">
                  <c:v>03.02.2022</c:v>
                </c:pt>
                <c:pt idx="34">
                  <c:v>04.02.2022</c:v>
                </c:pt>
                <c:pt idx="35">
                  <c:v>05.02.2022</c:v>
                </c:pt>
                <c:pt idx="36">
                  <c:v>06.02.2022</c:v>
                </c:pt>
                <c:pt idx="37">
                  <c:v>07.02.2022</c:v>
                </c:pt>
                <c:pt idx="38">
                  <c:v>08.02.2022</c:v>
                </c:pt>
                <c:pt idx="39">
                  <c:v>09.02.2022</c:v>
                </c:pt>
                <c:pt idx="40">
                  <c:v>10.02.2022</c:v>
                </c:pt>
                <c:pt idx="41">
                  <c:v>11.02.2022</c:v>
                </c:pt>
                <c:pt idx="42">
                  <c:v>12.02.2022</c:v>
                </c:pt>
                <c:pt idx="43">
                  <c:v>13.02.2022</c:v>
                </c:pt>
                <c:pt idx="44">
                  <c:v>14.02.2022</c:v>
                </c:pt>
                <c:pt idx="45">
                  <c:v>15.02.2022</c:v>
                </c:pt>
                <c:pt idx="46">
                  <c:v>16.02.2022</c:v>
                </c:pt>
                <c:pt idx="47">
                  <c:v>17.02.2022</c:v>
                </c:pt>
                <c:pt idx="48">
                  <c:v>18.02.2022</c:v>
                </c:pt>
                <c:pt idx="49">
                  <c:v>19.02.2022</c:v>
                </c:pt>
                <c:pt idx="50">
                  <c:v>20.02.2022</c:v>
                </c:pt>
                <c:pt idx="51">
                  <c:v>21.02.2022</c:v>
                </c:pt>
                <c:pt idx="52">
                  <c:v>22.02.2022</c:v>
                </c:pt>
                <c:pt idx="53">
                  <c:v>23.02.2022</c:v>
                </c:pt>
                <c:pt idx="54">
                  <c:v>24.02.2022</c:v>
                </c:pt>
                <c:pt idx="55">
                  <c:v>25.02.2022</c:v>
                </c:pt>
                <c:pt idx="56">
                  <c:v>26.02.2022</c:v>
                </c:pt>
                <c:pt idx="57">
                  <c:v>27.02.2022</c:v>
                </c:pt>
                <c:pt idx="58">
                  <c:v>28.02.2022</c:v>
                </c:pt>
                <c:pt idx="59">
                  <c:v>01.03.2022</c:v>
                </c:pt>
                <c:pt idx="60">
                  <c:v>02.03.2022</c:v>
                </c:pt>
                <c:pt idx="61">
                  <c:v>03.03.2022</c:v>
                </c:pt>
                <c:pt idx="62">
                  <c:v>04.03.2022</c:v>
                </c:pt>
                <c:pt idx="63">
                  <c:v>05.03.2022</c:v>
                </c:pt>
                <c:pt idx="64">
                  <c:v>06.03.2022</c:v>
                </c:pt>
                <c:pt idx="65">
                  <c:v>07.03.2022</c:v>
                </c:pt>
                <c:pt idx="66">
                  <c:v>08.03.2022</c:v>
                </c:pt>
                <c:pt idx="67">
                  <c:v>09.03.2022</c:v>
                </c:pt>
                <c:pt idx="68">
                  <c:v>10.03.2022</c:v>
                </c:pt>
                <c:pt idx="69">
                  <c:v>11.03.2022</c:v>
                </c:pt>
                <c:pt idx="70">
                  <c:v>12.03.2022</c:v>
                </c:pt>
                <c:pt idx="71">
                  <c:v>13.03.2022</c:v>
                </c:pt>
                <c:pt idx="72">
                  <c:v>14.03.2022</c:v>
                </c:pt>
                <c:pt idx="73">
                  <c:v>15.03.2022</c:v>
                </c:pt>
                <c:pt idx="74">
                  <c:v>16.03.2022</c:v>
                </c:pt>
                <c:pt idx="75">
                  <c:v>17.03.2022</c:v>
                </c:pt>
                <c:pt idx="76">
                  <c:v>18.03.2022</c:v>
                </c:pt>
                <c:pt idx="77">
                  <c:v>19.03.2022</c:v>
                </c:pt>
                <c:pt idx="78">
                  <c:v>20.03.2022</c:v>
                </c:pt>
                <c:pt idx="79">
                  <c:v>21.03.2022</c:v>
                </c:pt>
                <c:pt idx="80">
                  <c:v>22.03.2022</c:v>
                </c:pt>
                <c:pt idx="81">
                  <c:v>23.03.2022</c:v>
                </c:pt>
                <c:pt idx="82">
                  <c:v>24.03.2022</c:v>
                </c:pt>
                <c:pt idx="83">
                  <c:v>25.03.2022</c:v>
                </c:pt>
                <c:pt idx="84">
                  <c:v>26.03.2022</c:v>
                </c:pt>
                <c:pt idx="85">
                  <c:v>27.03.2022</c:v>
                </c:pt>
                <c:pt idx="86">
                  <c:v>28.03.2022</c:v>
                </c:pt>
                <c:pt idx="87">
                  <c:v>29.03.2022</c:v>
                </c:pt>
                <c:pt idx="88">
                  <c:v>30.03.2022</c:v>
                </c:pt>
                <c:pt idx="89">
                  <c:v>31.03.2022</c:v>
                </c:pt>
                <c:pt idx="90">
                  <c:v>01.04.2022</c:v>
                </c:pt>
                <c:pt idx="91">
                  <c:v>02.04.2022</c:v>
                </c:pt>
                <c:pt idx="92">
                  <c:v>03.04.2022</c:v>
                </c:pt>
                <c:pt idx="93">
                  <c:v>04.04.2022</c:v>
                </c:pt>
                <c:pt idx="94">
                  <c:v>05.04.2022</c:v>
                </c:pt>
                <c:pt idx="95">
                  <c:v>06.04.2022</c:v>
                </c:pt>
                <c:pt idx="96">
                  <c:v>07.04.2022</c:v>
                </c:pt>
                <c:pt idx="97">
                  <c:v>08.04.2022</c:v>
                </c:pt>
                <c:pt idx="98">
                  <c:v>09.04.2022</c:v>
                </c:pt>
                <c:pt idx="99">
                  <c:v>10.04.2022</c:v>
                </c:pt>
                <c:pt idx="100">
                  <c:v>11.04.2022</c:v>
                </c:pt>
                <c:pt idx="101">
                  <c:v>12.04.2022</c:v>
                </c:pt>
                <c:pt idx="102">
                  <c:v>13.04.2022</c:v>
                </c:pt>
                <c:pt idx="103">
                  <c:v>14.04.2022</c:v>
                </c:pt>
                <c:pt idx="104">
                  <c:v>15.04.2022</c:v>
                </c:pt>
                <c:pt idx="105">
                  <c:v>16.04.2022</c:v>
                </c:pt>
                <c:pt idx="106">
                  <c:v>17.04.2022</c:v>
                </c:pt>
                <c:pt idx="107">
                  <c:v>18.04.2022</c:v>
                </c:pt>
                <c:pt idx="108">
                  <c:v>19.04.2022</c:v>
                </c:pt>
                <c:pt idx="109">
                  <c:v>20.04.2022</c:v>
                </c:pt>
                <c:pt idx="110">
                  <c:v>21.04.2022</c:v>
                </c:pt>
                <c:pt idx="111">
                  <c:v>22.04.2022</c:v>
                </c:pt>
                <c:pt idx="112">
                  <c:v>23.04.2022</c:v>
                </c:pt>
                <c:pt idx="113">
                  <c:v>24.04.2022</c:v>
                </c:pt>
                <c:pt idx="114">
                  <c:v>25.04.2022</c:v>
                </c:pt>
                <c:pt idx="115">
                  <c:v>26.04.2022</c:v>
                </c:pt>
                <c:pt idx="116">
                  <c:v>27.04.2022</c:v>
                </c:pt>
                <c:pt idx="117">
                  <c:v>28.04.2022</c:v>
                </c:pt>
                <c:pt idx="118">
                  <c:v>29.04.2022</c:v>
                </c:pt>
                <c:pt idx="119">
                  <c:v>30.04.2022</c:v>
                </c:pt>
                <c:pt idx="120">
                  <c:v>01.05.2022</c:v>
                </c:pt>
                <c:pt idx="121">
                  <c:v>02.05.2022</c:v>
                </c:pt>
                <c:pt idx="122">
                  <c:v>03.05.2022</c:v>
                </c:pt>
                <c:pt idx="123">
                  <c:v>04.05.2022</c:v>
                </c:pt>
                <c:pt idx="124">
                  <c:v>05.05.2022</c:v>
                </c:pt>
                <c:pt idx="125">
                  <c:v>06.05.2022</c:v>
                </c:pt>
                <c:pt idx="126">
                  <c:v>07.05.2022</c:v>
                </c:pt>
                <c:pt idx="127">
                  <c:v>08.05.2022</c:v>
                </c:pt>
                <c:pt idx="128">
                  <c:v>09.05.2022</c:v>
                </c:pt>
                <c:pt idx="129">
                  <c:v>10.05.2022</c:v>
                </c:pt>
                <c:pt idx="130">
                  <c:v>11.05.2022</c:v>
                </c:pt>
                <c:pt idx="131">
                  <c:v>12.05.2022</c:v>
                </c:pt>
                <c:pt idx="132">
                  <c:v>13.05.2022</c:v>
                </c:pt>
                <c:pt idx="133">
                  <c:v>14.05.2022</c:v>
                </c:pt>
                <c:pt idx="134">
                  <c:v>15.05.2022</c:v>
                </c:pt>
                <c:pt idx="135">
                  <c:v>16.05.2022</c:v>
                </c:pt>
                <c:pt idx="136">
                  <c:v>17.05.2022</c:v>
                </c:pt>
                <c:pt idx="137">
                  <c:v>18.05.2022</c:v>
                </c:pt>
                <c:pt idx="138">
                  <c:v>19.05.2022</c:v>
                </c:pt>
                <c:pt idx="139">
                  <c:v>20.05.2022</c:v>
                </c:pt>
                <c:pt idx="140">
                  <c:v>21.05.2022</c:v>
                </c:pt>
                <c:pt idx="141">
                  <c:v>22.05.2022</c:v>
                </c:pt>
                <c:pt idx="142">
                  <c:v>23.05.2022</c:v>
                </c:pt>
                <c:pt idx="143">
                  <c:v>24.05.2022</c:v>
                </c:pt>
                <c:pt idx="144">
                  <c:v>25.05.2022</c:v>
                </c:pt>
                <c:pt idx="145">
                  <c:v>26.05.2022</c:v>
                </c:pt>
                <c:pt idx="146">
                  <c:v>27.05.2022</c:v>
                </c:pt>
                <c:pt idx="147">
                  <c:v>28.05.2022</c:v>
                </c:pt>
                <c:pt idx="148">
                  <c:v>29.05.2022</c:v>
                </c:pt>
                <c:pt idx="149">
                  <c:v>30.05.2022</c:v>
                </c:pt>
                <c:pt idx="150">
                  <c:v>31.05.2022</c:v>
                </c:pt>
                <c:pt idx="151">
                  <c:v>01.06.2022</c:v>
                </c:pt>
                <c:pt idx="152">
                  <c:v>02.06.2022</c:v>
                </c:pt>
                <c:pt idx="153">
                  <c:v>03.06.2022</c:v>
                </c:pt>
                <c:pt idx="154">
                  <c:v>04.06.2022</c:v>
                </c:pt>
                <c:pt idx="155">
                  <c:v>05.06.2022</c:v>
                </c:pt>
                <c:pt idx="156">
                  <c:v>06.06.2022</c:v>
                </c:pt>
                <c:pt idx="157">
                  <c:v>07.06.2022</c:v>
                </c:pt>
                <c:pt idx="158">
                  <c:v>08.06.2022</c:v>
                </c:pt>
                <c:pt idx="159">
                  <c:v>09.06.2022</c:v>
                </c:pt>
                <c:pt idx="160">
                  <c:v>10.06.2022</c:v>
                </c:pt>
                <c:pt idx="161">
                  <c:v>11.06.2022</c:v>
                </c:pt>
                <c:pt idx="162">
                  <c:v>12.06.2022</c:v>
                </c:pt>
                <c:pt idx="163">
                  <c:v>13.06.2022</c:v>
                </c:pt>
                <c:pt idx="164">
                  <c:v>14.06.2022</c:v>
                </c:pt>
                <c:pt idx="165">
                  <c:v>15.06.2022</c:v>
                </c:pt>
                <c:pt idx="166">
                  <c:v>16.06.2022</c:v>
                </c:pt>
                <c:pt idx="167">
                  <c:v>17.06.2022</c:v>
                </c:pt>
                <c:pt idx="168">
                  <c:v>18.06.2022</c:v>
                </c:pt>
                <c:pt idx="169">
                  <c:v>19.06.2022</c:v>
                </c:pt>
                <c:pt idx="170">
                  <c:v>20.06.2022</c:v>
                </c:pt>
                <c:pt idx="171">
                  <c:v>21.06.2022</c:v>
                </c:pt>
                <c:pt idx="172">
                  <c:v>22.06.2022</c:v>
                </c:pt>
                <c:pt idx="173">
                  <c:v>23.06.2022</c:v>
                </c:pt>
                <c:pt idx="174">
                  <c:v>24.06.2022</c:v>
                </c:pt>
                <c:pt idx="175">
                  <c:v>25.06.2022</c:v>
                </c:pt>
                <c:pt idx="176">
                  <c:v>26.06.2022</c:v>
                </c:pt>
                <c:pt idx="177">
                  <c:v>27.06.2022</c:v>
                </c:pt>
                <c:pt idx="178">
                  <c:v>28.06.2022</c:v>
                </c:pt>
                <c:pt idx="179">
                  <c:v>29.06.2022</c:v>
                </c:pt>
                <c:pt idx="180">
                  <c:v>30.06.2022</c:v>
                </c:pt>
                <c:pt idx="181">
                  <c:v>01.07.2022</c:v>
                </c:pt>
                <c:pt idx="182">
                  <c:v>02.07.2022</c:v>
                </c:pt>
                <c:pt idx="183">
                  <c:v>03.07.2022</c:v>
                </c:pt>
                <c:pt idx="184">
                  <c:v>04.07.2022</c:v>
                </c:pt>
                <c:pt idx="185">
                  <c:v>05.07.2022</c:v>
                </c:pt>
                <c:pt idx="186">
                  <c:v>06.07.2022</c:v>
                </c:pt>
                <c:pt idx="187">
                  <c:v>07.07.2022</c:v>
                </c:pt>
                <c:pt idx="188">
                  <c:v>08.07.2022</c:v>
                </c:pt>
                <c:pt idx="189">
                  <c:v>09.07.2022</c:v>
                </c:pt>
                <c:pt idx="190">
                  <c:v>10.07.2022</c:v>
                </c:pt>
                <c:pt idx="191">
                  <c:v>11.07.2022</c:v>
                </c:pt>
                <c:pt idx="192">
                  <c:v>12.07.2022</c:v>
                </c:pt>
                <c:pt idx="193">
                  <c:v>13.07.2022</c:v>
                </c:pt>
                <c:pt idx="194">
                  <c:v>14.07.2022</c:v>
                </c:pt>
                <c:pt idx="195">
                  <c:v>15.07.2022</c:v>
                </c:pt>
                <c:pt idx="196">
                  <c:v>16.07.2022</c:v>
                </c:pt>
                <c:pt idx="197">
                  <c:v>17.07.2022</c:v>
                </c:pt>
                <c:pt idx="198">
                  <c:v>18.07.2022</c:v>
                </c:pt>
                <c:pt idx="199">
                  <c:v>19.07.2022</c:v>
                </c:pt>
                <c:pt idx="200">
                  <c:v>20.07.2022</c:v>
                </c:pt>
                <c:pt idx="201">
                  <c:v>21.07.2022</c:v>
                </c:pt>
                <c:pt idx="202">
                  <c:v>22.07.2022</c:v>
                </c:pt>
                <c:pt idx="203">
                  <c:v>23.07.2022</c:v>
                </c:pt>
                <c:pt idx="204">
                  <c:v>24.07.2022</c:v>
                </c:pt>
                <c:pt idx="205">
                  <c:v>25.07.2022</c:v>
                </c:pt>
                <c:pt idx="206">
                  <c:v>26.07.2022</c:v>
                </c:pt>
                <c:pt idx="207">
                  <c:v>27.07.2022</c:v>
                </c:pt>
                <c:pt idx="208">
                  <c:v>28.07.2022</c:v>
                </c:pt>
                <c:pt idx="209">
                  <c:v>29.07.2022</c:v>
                </c:pt>
                <c:pt idx="210">
                  <c:v>30.07.2022</c:v>
                </c:pt>
                <c:pt idx="211">
                  <c:v>31.07.2022</c:v>
                </c:pt>
                <c:pt idx="212">
                  <c:v>01.08.2022</c:v>
                </c:pt>
                <c:pt idx="213">
                  <c:v>02.08.2022</c:v>
                </c:pt>
                <c:pt idx="214">
                  <c:v>03.08.2022</c:v>
                </c:pt>
                <c:pt idx="215">
                  <c:v>04.08.2022</c:v>
                </c:pt>
                <c:pt idx="216">
                  <c:v>05.08.2022</c:v>
                </c:pt>
                <c:pt idx="217">
                  <c:v>06.08.2022</c:v>
                </c:pt>
                <c:pt idx="218">
                  <c:v>07.08.2022</c:v>
                </c:pt>
                <c:pt idx="219">
                  <c:v>08.08.2022</c:v>
                </c:pt>
                <c:pt idx="220">
                  <c:v>09.08.2022</c:v>
                </c:pt>
                <c:pt idx="221">
                  <c:v>10.08.2022</c:v>
                </c:pt>
                <c:pt idx="222">
                  <c:v>11.08.2022</c:v>
                </c:pt>
                <c:pt idx="223">
                  <c:v>12.08.2022</c:v>
                </c:pt>
                <c:pt idx="224">
                  <c:v>13.08.2022</c:v>
                </c:pt>
                <c:pt idx="225">
                  <c:v>14.08.2022</c:v>
                </c:pt>
                <c:pt idx="226">
                  <c:v>15.08.2022</c:v>
                </c:pt>
                <c:pt idx="227">
                  <c:v>16.08.2022</c:v>
                </c:pt>
                <c:pt idx="228">
                  <c:v>17.08.2022</c:v>
                </c:pt>
                <c:pt idx="229">
                  <c:v>18.08.2022</c:v>
                </c:pt>
                <c:pt idx="230">
                  <c:v>19.08.2022</c:v>
                </c:pt>
                <c:pt idx="231">
                  <c:v>20.08.2022</c:v>
                </c:pt>
                <c:pt idx="232">
                  <c:v>21.08.2022</c:v>
                </c:pt>
                <c:pt idx="233">
                  <c:v>22.08.2022</c:v>
                </c:pt>
                <c:pt idx="234">
                  <c:v>23.08.2022</c:v>
                </c:pt>
                <c:pt idx="235">
                  <c:v>24.08.2022</c:v>
                </c:pt>
                <c:pt idx="236">
                  <c:v>25.08.2022</c:v>
                </c:pt>
                <c:pt idx="237">
                  <c:v>26.08.2022</c:v>
                </c:pt>
                <c:pt idx="238">
                  <c:v>27.08.2022</c:v>
                </c:pt>
                <c:pt idx="239">
                  <c:v>28.08.2022</c:v>
                </c:pt>
                <c:pt idx="240">
                  <c:v>29.08.2022</c:v>
                </c:pt>
                <c:pt idx="241">
                  <c:v>30.08.2022</c:v>
                </c:pt>
                <c:pt idx="242">
                  <c:v>31.08.2022</c:v>
                </c:pt>
                <c:pt idx="243">
                  <c:v>01.09.2022</c:v>
                </c:pt>
                <c:pt idx="244">
                  <c:v>02.09.2022</c:v>
                </c:pt>
                <c:pt idx="245">
                  <c:v>03.09.2022</c:v>
                </c:pt>
                <c:pt idx="246">
                  <c:v>04.09.2022</c:v>
                </c:pt>
                <c:pt idx="247">
                  <c:v>05.09.2022</c:v>
                </c:pt>
                <c:pt idx="248">
                  <c:v>06.09.2022</c:v>
                </c:pt>
                <c:pt idx="249">
                  <c:v>07.09.2022</c:v>
                </c:pt>
                <c:pt idx="250">
                  <c:v>08.09.2022</c:v>
                </c:pt>
                <c:pt idx="251">
                  <c:v>09.09.2022</c:v>
                </c:pt>
                <c:pt idx="252">
                  <c:v>10.09.2022</c:v>
                </c:pt>
                <c:pt idx="253">
                  <c:v>11.09.2022</c:v>
                </c:pt>
                <c:pt idx="254">
                  <c:v>12.09.2022</c:v>
                </c:pt>
                <c:pt idx="255">
                  <c:v>13.09.2022</c:v>
                </c:pt>
                <c:pt idx="256">
                  <c:v>14.09.2022</c:v>
                </c:pt>
                <c:pt idx="257">
                  <c:v>15.09.2022</c:v>
                </c:pt>
                <c:pt idx="258">
                  <c:v>16.09.2022</c:v>
                </c:pt>
                <c:pt idx="259">
                  <c:v>17.09.2022</c:v>
                </c:pt>
                <c:pt idx="260">
                  <c:v>18.09.2022</c:v>
                </c:pt>
                <c:pt idx="261">
                  <c:v>19.09.2022</c:v>
                </c:pt>
                <c:pt idx="262">
                  <c:v>20.09.2022</c:v>
                </c:pt>
                <c:pt idx="263">
                  <c:v>21.09.2022</c:v>
                </c:pt>
                <c:pt idx="264">
                  <c:v>22.09.2022</c:v>
                </c:pt>
                <c:pt idx="265">
                  <c:v>23.09.2022</c:v>
                </c:pt>
                <c:pt idx="266">
                  <c:v>24.09.2022</c:v>
                </c:pt>
                <c:pt idx="267">
                  <c:v>25.09.2022</c:v>
                </c:pt>
                <c:pt idx="268">
                  <c:v>26.09.2022</c:v>
                </c:pt>
                <c:pt idx="269">
                  <c:v>27.09.2022</c:v>
                </c:pt>
                <c:pt idx="270">
                  <c:v>28.09.2022</c:v>
                </c:pt>
                <c:pt idx="271">
                  <c:v>29.09.2022</c:v>
                </c:pt>
                <c:pt idx="272">
                  <c:v>30.09.2022</c:v>
                </c:pt>
                <c:pt idx="273">
                  <c:v>01.10.2022</c:v>
                </c:pt>
                <c:pt idx="274">
                  <c:v>02.10.2022</c:v>
                </c:pt>
                <c:pt idx="275">
                  <c:v>03.10.2022</c:v>
                </c:pt>
                <c:pt idx="276">
                  <c:v>04.10.2022</c:v>
                </c:pt>
                <c:pt idx="277">
                  <c:v>05.10.2022</c:v>
                </c:pt>
                <c:pt idx="278">
                  <c:v>06.10.2022</c:v>
                </c:pt>
                <c:pt idx="279">
                  <c:v>07.10.2022</c:v>
                </c:pt>
                <c:pt idx="280">
                  <c:v>08.10.2022</c:v>
                </c:pt>
                <c:pt idx="281">
                  <c:v>09.10.2022</c:v>
                </c:pt>
                <c:pt idx="282">
                  <c:v>10.10.2022</c:v>
                </c:pt>
                <c:pt idx="283">
                  <c:v>11.10.2022</c:v>
                </c:pt>
                <c:pt idx="284">
                  <c:v>12.10.2022</c:v>
                </c:pt>
                <c:pt idx="285">
                  <c:v>13.10.2022</c:v>
                </c:pt>
                <c:pt idx="286">
                  <c:v>14.10.2022</c:v>
                </c:pt>
                <c:pt idx="287">
                  <c:v>15.10.2022</c:v>
                </c:pt>
                <c:pt idx="288">
                  <c:v>16.10.2022</c:v>
                </c:pt>
                <c:pt idx="289">
                  <c:v>17.10.2022</c:v>
                </c:pt>
                <c:pt idx="290">
                  <c:v>18.10.2022</c:v>
                </c:pt>
                <c:pt idx="291">
                  <c:v>19.10.2022</c:v>
                </c:pt>
                <c:pt idx="292">
                  <c:v>20.10.2022</c:v>
                </c:pt>
                <c:pt idx="293">
                  <c:v>21.10.2022</c:v>
                </c:pt>
                <c:pt idx="294">
                  <c:v>22.10.2022</c:v>
                </c:pt>
                <c:pt idx="295">
                  <c:v>23.10.2022</c:v>
                </c:pt>
                <c:pt idx="296">
                  <c:v>24.10.2022</c:v>
                </c:pt>
                <c:pt idx="297">
                  <c:v>25.10.2022</c:v>
                </c:pt>
                <c:pt idx="298">
                  <c:v>26.10.2022</c:v>
                </c:pt>
                <c:pt idx="299">
                  <c:v>27.10.2022</c:v>
                </c:pt>
                <c:pt idx="300">
                  <c:v>28.10.2022</c:v>
                </c:pt>
                <c:pt idx="301">
                  <c:v>29.10.2022</c:v>
                </c:pt>
                <c:pt idx="302">
                  <c:v>30.10.2022</c:v>
                </c:pt>
                <c:pt idx="303">
                  <c:v>31.10.2022</c:v>
                </c:pt>
                <c:pt idx="304">
                  <c:v>01.11.2022</c:v>
                </c:pt>
                <c:pt idx="305">
                  <c:v>02.11.2022</c:v>
                </c:pt>
                <c:pt idx="306">
                  <c:v>03.11.2022</c:v>
                </c:pt>
                <c:pt idx="307">
                  <c:v>04.11.2022</c:v>
                </c:pt>
                <c:pt idx="308">
                  <c:v>05.11.2022</c:v>
                </c:pt>
                <c:pt idx="309">
                  <c:v>06.11.2022</c:v>
                </c:pt>
                <c:pt idx="310">
                  <c:v>07.11.2022</c:v>
                </c:pt>
                <c:pt idx="311">
                  <c:v>08.11.2022</c:v>
                </c:pt>
                <c:pt idx="312">
                  <c:v>09.11.2022</c:v>
                </c:pt>
                <c:pt idx="313">
                  <c:v>10.11.2022</c:v>
                </c:pt>
                <c:pt idx="314">
                  <c:v>11.11.2022</c:v>
                </c:pt>
                <c:pt idx="315">
                  <c:v>12.11.2022</c:v>
                </c:pt>
                <c:pt idx="316">
                  <c:v>13.11.2022</c:v>
                </c:pt>
                <c:pt idx="317">
                  <c:v>14.11.2022</c:v>
                </c:pt>
                <c:pt idx="318">
                  <c:v>15.11.2022</c:v>
                </c:pt>
                <c:pt idx="319">
                  <c:v>16.11.2022</c:v>
                </c:pt>
                <c:pt idx="320">
                  <c:v>17.11.2022</c:v>
                </c:pt>
                <c:pt idx="321">
                  <c:v>18.11.2022</c:v>
                </c:pt>
                <c:pt idx="322">
                  <c:v>19.11.2022</c:v>
                </c:pt>
                <c:pt idx="323">
                  <c:v>20.11.2022</c:v>
                </c:pt>
                <c:pt idx="324">
                  <c:v>21.11.2022</c:v>
                </c:pt>
                <c:pt idx="325">
                  <c:v>22.11.2022</c:v>
                </c:pt>
                <c:pt idx="326">
                  <c:v>23.11.2022</c:v>
                </c:pt>
                <c:pt idx="327">
                  <c:v>24.11.2022</c:v>
                </c:pt>
                <c:pt idx="328">
                  <c:v>25.11.2022</c:v>
                </c:pt>
                <c:pt idx="329">
                  <c:v>26.11.2022</c:v>
                </c:pt>
                <c:pt idx="330">
                  <c:v>27.11.2022</c:v>
                </c:pt>
                <c:pt idx="331">
                  <c:v>28.11.2022</c:v>
                </c:pt>
                <c:pt idx="332">
                  <c:v>29.11.2022</c:v>
                </c:pt>
                <c:pt idx="333">
                  <c:v>30.11.2022</c:v>
                </c:pt>
                <c:pt idx="334">
                  <c:v>01.12.2022</c:v>
                </c:pt>
                <c:pt idx="335">
                  <c:v>02.12.2022</c:v>
                </c:pt>
                <c:pt idx="336">
                  <c:v>03.12.2022</c:v>
                </c:pt>
                <c:pt idx="337">
                  <c:v>04.12.2022</c:v>
                </c:pt>
                <c:pt idx="338">
                  <c:v>05.12.2022</c:v>
                </c:pt>
                <c:pt idx="339">
                  <c:v>06.12.2022</c:v>
                </c:pt>
                <c:pt idx="340">
                  <c:v>07.12.2022</c:v>
                </c:pt>
                <c:pt idx="341">
                  <c:v>08.12.2022</c:v>
                </c:pt>
                <c:pt idx="342">
                  <c:v>09.12.2022</c:v>
                </c:pt>
                <c:pt idx="343">
                  <c:v>10.12.2022</c:v>
                </c:pt>
                <c:pt idx="344">
                  <c:v>11.12.2022</c:v>
                </c:pt>
                <c:pt idx="345">
                  <c:v>12.12.2022</c:v>
                </c:pt>
              </c:strCache>
            </c:strRef>
          </c:cat>
          <c:val>
            <c:numRef>
              <c:f>Sheet1!$B$2:$B$347</c:f>
              <c:numCache>
                <c:formatCode>General</c:formatCode>
                <c:ptCount val="346"/>
                <c:pt idx="0">
                  <c:v>881</c:v>
                </c:pt>
                <c:pt idx="1">
                  <c:v>788</c:v>
                </c:pt>
                <c:pt idx="2">
                  <c:v>2917</c:v>
                </c:pt>
                <c:pt idx="3">
                  <c:v>1803</c:v>
                </c:pt>
                <c:pt idx="4">
                  <c:v>4496</c:v>
                </c:pt>
                <c:pt idx="5">
                  <c:v>1828</c:v>
                </c:pt>
                <c:pt idx="6">
                  <c:v>1003</c:v>
                </c:pt>
                <c:pt idx="7">
                  <c:v>951</c:v>
                </c:pt>
                <c:pt idx="8">
                  <c:v>1295</c:v>
                </c:pt>
                <c:pt idx="9">
                  <c:v>4924</c:v>
                </c:pt>
                <c:pt idx="10">
                  <c:v>4496</c:v>
                </c:pt>
                <c:pt idx="11">
                  <c:v>4754</c:v>
                </c:pt>
                <c:pt idx="12">
                  <c:v>2788</c:v>
                </c:pt>
                <c:pt idx="13">
                  <c:v>359616</c:v>
                </c:pt>
                <c:pt idx="14">
                  <c:v>228293</c:v>
                </c:pt>
                <c:pt idx="15">
                  <c:v>72251</c:v>
                </c:pt>
                <c:pt idx="16">
                  <c:v>48445</c:v>
                </c:pt>
                <c:pt idx="17">
                  <c:v>19656</c:v>
                </c:pt>
                <c:pt idx="18">
                  <c:v>6355</c:v>
                </c:pt>
                <c:pt idx="19">
                  <c:v>3989</c:v>
                </c:pt>
                <c:pt idx="20">
                  <c:v>3696</c:v>
                </c:pt>
                <c:pt idx="21">
                  <c:v>2234</c:v>
                </c:pt>
                <c:pt idx="22">
                  <c:v>1166</c:v>
                </c:pt>
                <c:pt idx="23">
                  <c:v>3648</c:v>
                </c:pt>
                <c:pt idx="24">
                  <c:v>3201</c:v>
                </c:pt>
                <c:pt idx="25">
                  <c:v>3230</c:v>
                </c:pt>
                <c:pt idx="26">
                  <c:v>1823</c:v>
                </c:pt>
                <c:pt idx="27">
                  <c:v>1877</c:v>
                </c:pt>
                <c:pt idx="28">
                  <c:v>1189</c:v>
                </c:pt>
                <c:pt idx="29">
                  <c:v>1180</c:v>
                </c:pt>
                <c:pt idx="30">
                  <c:v>4299</c:v>
                </c:pt>
                <c:pt idx="31">
                  <c:v>3954</c:v>
                </c:pt>
                <c:pt idx="32">
                  <c:v>3678</c:v>
                </c:pt>
                <c:pt idx="33">
                  <c:v>4105</c:v>
                </c:pt>
                <c:pt idx="34">
                  <c:v>3482</c:v>
                </c:pt>
                <c:pt idx="35">
                  <c:v>2261</c:v>
                </c:pt>
                <c:pt idx="36">
                  <c:v>423983</c:v>
                </c:pt>
                <c:pt idx="37">
                  <c:v>161355</c:v>
                </c:pt>
                <c:pt idx="38">
                  <c:v>40573</c:v>
                </c:pt>
                <c:pt idx="39">
                  <c:v>42178</c:v>
                </c:pt>
                <c:pt idx="40">
                  <c:v>13201</c:v>
                </c:pt>
                <c:pt idx="41">
                  <c:v>5225</c:v>
                </c:pt>
                <c:pt idx="42">
                  <c:v>3466</c:v>
                </c:pt>
                <c:pt idx="43">
                  <c:v>2363</c:v>
                </c:pt>
                <c:pt idx="44">
                  <c:v>3549</c:v>
                </c:pt>
                <c:pt idx="45">
                  <c:v>3324</c:v>
                </c:pt>
                <c:pt idx="46">
                  <c:v>1982</c:v>
                </c:pt>
                <c:pt idx="47">
                  <c:v>1029</c:v>
                </c:pt>
                <c:pt idx="48">
                  <c:v>801</c:v>
                </c:pt>
                <c:pt idx="49">
                  <c:v>716</c:v>
                </c:pt>
                <c:pt idx="50">
                  <c:v>575</c:v>
                </c:pt>
                <c:pt idx="51">
                  <c:v>4032</c:v>
                </c:pt>
                <c:pt idx="52">
                  <c:v>87193</c:v>
                </c:pt>
                <c:pt idx="53">
                  <c:v>26706</c:v>
                </c:pt>
                <c:pt idx="54">
                  <c:v>17212</c:v>
                </c:pt>
                <c:pt idx="55">
                  <c:v>15679</c:v>
                </c:pt>
                <c:pt idx="56">
                  <c:v>4597</c:v>
                </c:pt>
                <c:pt idx="57">
                  <c:v>1735</c:v>
                </c:pt>
                <c:pt idx="58">
                  <c:v>4425</c:v>
                </c:pt>
                <c:pt idx="59">
                  <c:v>3360</c:v>
                </c:pt>
                <c:pt idx="60">
                  <c:v>4243</c:v>
                </c:pt>
                <c:pt idx="61">
                  <c:v>1518</c:v>
                </c:pt>
                <c:pt idx="62">
                  <c:v>3284</c:v>
                </c:pt>
                <c:pt idx="63">
                  <c:v>2115</c:v>
                </c:pt>
                <c:pt idx="64">
                  <c:v>822</c:v>
                </c:pt>
                <c:pt idx="65">
                  <c:v>4068</c:v>
                </c:pt>
                <c:pt idx="66">
                  <c:v>6187</c:v>
                </c:pt>
                <c:pt idx="67">
                  <c:v>3913</c:v>
                </c:pt>
                <c:pt idx="68">
                  <c:v>1318</c:v>
                </c:pt>
                <c:pt idx="69">
                  <c:v>2847</c:v>
                </c:pt>
                <c:pt idx="70">
                  <c:v>1406</c:v>
                </c:pt>
                <c:pt idx="71">
                  <c:v>711</c:v>
                </c:pt>
                <c:pt idx="72">
                  <c:v>3402</c:v>
                </c:pt>
                <c:pt idx="73">
                  <c:v>1376</c:v>
                </c:pt>
                <c:pt idx="74">
                  <c:v>2847</c:v>
                </c:pt>
                <c:pt idx="75">
                  <c:v>1606</c:v>
                </c:pt>
                <c:pt idx="76">
                  <c:v>2474</c:v>
                </c:pt>
                <c:pt idx="77">
                  <c:v>1608</c:v>
                </c:pt>
                <c:pt idx="78">
                  <c:v>769</c:v>
                </c:pt>
                <c:pt idx="79">
                  <c:v>3032</c:v>
                </c:pt>
                <c:pt idx="80">
                  <c:v>2577</c:v>
                </c:pt>
                <c:pt idx="81">
                  <c:v>2494</c:v>
                </c:pt>
                <c:pt idx="82">
                  <c:v>1013</c:v>
                </c:pt>
                <c:pt idx="83">
                  <c:v>1626</c:v>
                </c:pt>
                <c:pt idx="84">
                  <c:v>958</c:v>
                </c:pt>
                <c:pt idx="85">
                  <c:v>508</c:v>
                </c:pt>
                <c:pt idx="86">
                  <c:v>5367</c:v>
                </c:pt>
                <c:pt idx="87">
                  <c:v>3510</c:v>
                </c:pt>
                <c:pt idx="88">
                  <c:v>1493</c:v>
                </c:pt>
                <c:pt idx="89">
                  <c:v>2373</c:v>
                </c:pt>
                <c:pt idx="90">
                  <c:v>2855</c:v>
                </c:pt>
                <c:pt idx="91">
                  <c:v>1251</c:v>
                </c:pt>
                <c:pt idx="92">
                  <c:v>910</c:v>
                </c:pt>
                <c:pt idx="93">
                  <c:v>3702</c:v>
                </c:pt>
                <c:pt idx="94">
                  <c:v>2757</c:v>
                </c:pt>
                <c:pt idx="95">
                  <c:v>65621</c:v>
                </c:pt>
                <c:pt idx="96">
                  <c:v>37422</c:v>
                </c:pt>
                <c:pt idx="97">
                  <c:v>13171</c:v>
                </c:pt>
                <c:pt idx="98">
                  <c:v>10805</c:v>
                </c:pt>
                <c:pt idx="99">
                  <c:v>8119</c:v>
                </c:pt>
                <c:pt idx="100">
                  <c:v>4075</c:v>
                </c:pt>
                <c:pt idx="101">
                  <c:v>3666</c:v>
                </c:pt>
                <c:pt idx="102">
                  <c:v>4165</c:v>
                </c:pt>
                <c:pt idx="103">
                  <c:v>2556</c:v>
                </c:pt>
                <c:pt idx="104">
                  <c:v>1657</c:v>
                </c:pt>
                <c:pt idx="105">
                  <c:v>1279</c:v>
                </c:pt>
                <c:pt idx="106">
                  <c:v>1098</c:v>
                </c:pt>
                <c:pt idx="107">
                  <c:v>721</c:v>
                </c:pt>
                <c:pt idx="108">
                  <c:v>3001</c:v>
                </c:pt>
                <c:pt idx="109">
                  <c:v>3482</c:v>
                </c:pt>
                <c:pt idx="110">
                  <c:v>1700</c:v>
                </c:pt>
                <c:pt idx="111">
                  <c:v>2444</c:v>
                </c:pt>
                <c:pt idx="112">
                  <c:v>1418</c:v>
                </c:pt>
                <c:pt idx="113">
                  <c:v>958</c:v>
                </c:pt>
                <c:pt idx="114">
                  <c:v>3583</c:v>
                </c:pt>
                <c:pt idx="115">
                  <c:v>3860</c:v>
                </c:pt>
                <c:pt idx="116">
                  <c:v>3225</c:v>
                </c:pt>
                <c:pt idx="117">
                  <c:v>1737</c:v>
                </c:pt>
                <c:pt idx="118">
                  <c:v>2294</c:v>
                </c:pt>
                <c:pt idx="119">
                  <c:v>1266</c:v>
                </c:pt>
                <c:pt idx="120">
                  <c:v>800</c:v>
                </c:pt>
                <c:pt idx="121">
                  <c:v>1704</c:v>
                </c:pt>
                <c:pt idx="122">
                  <c:v>2255</c:v>
                </c:pt>
                <c:pt idx="123">
                  <c:v>139663</c:v>
                </c:pt>
                <c:pt idx="124">
                  <c:v>58704</c:v>
                </c:pt>
                <c:pt idx="125">
                  <c:v>20534</c:v>
                </c:pt>
                <c:pt idx="126">
                  <c:v>16558</c:v>
                </c:pt>
                <c:pt idx="127">
                  <c:v>10046</c:v>
                </c:pt>
                <c:pt idx="128">
                  <c:v>5260</c:v>
                </c:pt>
                <c:pt idx="129">
                  <c:v>5947</c:v>
                </c:pt>
                <c:pt idx="130">
                  <c:v>2316</c:v>
                </c:pt>
                <c:pt idx="131">
                  <c:v>115291</c:v>
                </c:pt>
                <c:pt idx="132">
                  <c:v>33415</c:v>
                </c:pt>
                <c:pt idx="133">
                  <c:v>15162</c:v>
                </c:pt>
                <c:pt idx="134">
                  <c:v>15408</c:v>
                </c:pt>
                <c:pt idx="135">
                  <c:v>7378</c:v>
                </c:pt>
                <c:pt idx="136">
                  <c:v>3423</c:v>
                </c:pt>
                <c:pt idx="137">
                  <c:v>3264</c:v>
                </c:pt>
                <c:pt idx="138">
                  <c:v>1872</c:v>
                </c:pt>
                <c:pt idx="139">
                  <c:v>3381</c:v>
                </c:pt>
                <c:pt idx="140">
                  <c:v>1000</c:v>
                </c:pt>
                <c:pt idx="141">
                  <c:v>607</c:v>
                </c:pt>
                <c:pt idx="142">
                  <c:v>2167</c:v>
                </c:pt>
                <c:pt idx="143">
                  <c:v>88811</c:v>
                </c:pt>
                <c:pt idx="144">
                  <c:v>22144</c:v>
                </c:pt>
                <c:pt idx="145">
                  <c:v>14708</c:v>
                </c:pt>
                <c:pt idx="146">
                  <c:v>15120</c:v>
                </c:pt>
                <c:pt idx="147">
                  <c:v>148727</c:v>
                </c:pt>
                <c:pt idx="148">
                  <c:v>38531</c:v>
                </c:pt>
                <c:pt idx="149">
                  <c:v>12667</c:v>
                </c:pt>
                <c:pt idx="150">
                  <c:v>7426</c:v>
                </c:pt>
                <c:pt idx="151">
                  <c:v>72049</c:v>
                </c:pt>
                <c:pt idx="152">
                  <c:v>36209</c:v>
                </c:pt>
                <c:pt idx="153">
                  <c:v>15089</c:v>
                </c:pt>
                <c:pt idx="154">
                  <c:v>12355</c:v>
                </c:pt>
                <c:pt idx="155">
                  <c:v>10561</c:v>
                </c:pt>
                <c:pt idx="156">
                  <c:v>3827</c:v>
                </c:pt>
                <c:pt idx="157">
                  <c:v>3840</c:v>
                </c:pt>
                <c:pt idx="158">
                  <c:v>3572</c:v>
                </c:pt>
                <c:pt idx="159">
                  <c:v>1756</c:v>
                </c:pt>
                <c:pt idx="160">
                  <c:v>1537</c:v>
                </c:pt>
                <c:pt idx="161">
                  <c:v>1472</c:v>
                </c:pt>
                <c:pt idx="162">
                  <c:v>892</c:v>
                </c:pt>
                <c:pt idx="163">
                  <c:v>2291</c:v>
                </c:pt>
                <c:pt idx="164">
                  <c:v>2258</c:v>
                </c:pt>
                <c:pt idx="165">
                  <c:v>117176</c:v>
                </c:pt>
                <c:pt idx="166">
                  <c:v>43172</c:v>
                </c:pt>
                <c:pt idx="167">
                  <c:v>12602</c:v>
                </c:pt>
                <c:pt idx="168">
                  <c:v>15106</c:v>
                </c:pt>
                <c:pt idx="169">
                  <c:v>4674</c:v>
                </c:pt>
                <c:pt idx="170">
                  <c:v>2976</c:v>
                </c:pt>
                <c:pt idx="171">
                  <c:v>2946</c:v>
                </c:pt>
                <c:pt idx="172">
                  <c:v>2001</c:v>
                </c:pt>
                <c:pt idx="173">
                  <c:v>2036</c:v>
                </c:pt>
                <c:pt idx="174">
                  <c:v>1309</c:v>
                </c:pt>
                <c:pt idx="175">
                  <c:v>832</c:v>
                </c:pt>
                <c:pt idx="176">
                  <c:v>529</c:v>
                </c:pt>
                <c:pt idx="177">
                  <c:v>1384</c:v>
                </c:pt>
                <c:pt idx="178">
                  <c:v>2228</c:v>
                </c:pt>
                <c:pt idx="179">
                  <c:v>1707</c:v>
                </c:pt>
                <c:pt idx="180">
                  <c:v>1127</c:v>
                </c:pt>
                <c:pt idx="181">
                  <c:v>165180</c:v>
                </c:pt>
                <c:pt idx="182">
                  <c:v>32686</c:v>
                </c:pt>
                <c:pt idx="183">
                  <c:v>29871</c:v>
                </c:pt>
                <c:pt idx="184">
                  <c:v>19504</c:v>
                </c:pt>
                <c:pt idx="185">
                  <c:v>7548</c:v>
                </c:pt>
                <c:pt idx="186">
                  <c:v>4374</c:v>
                </c:pt>
                <c:pt idx="187">
                  <c:v>2450</c:v>
                </c:pt>
                <c:pt idx="188">
                  <c:v>1280</c:v>
                </c:pt>
                <c:pt idx="189">
                  <c:v>914</c:v>
                </c:pt>
                <c:pt idx="190">
                  <c:v>717</c:v>
                </c:pt>
                <c:pt idx="191">
                  <c:v>555</c:v>
                </c:pt>
                <c:pt idx="192">
                  <c:v>1275</c:v>
                </c:pt>
                <c:pt idx="193">
                  <c:v>2325</c:v>
                </c:pt>
                <c:pt idx="194">
                  <c:v>2155</c:v>
                </c:pt>
                <c:pt idx="195">
                  <c:v>1299</c:v>
                </c:pt>
                <c:pt idx="196">
                  <c:v>681</c:v>
                </c:pt>
                <c:pt idx="197">
                  <c:v>581</c:v>
                </c:pt>
                <c:pt idx="198">
                  <c:v>337</c:v>
                </c:pt>
                <c:pt idx="199">
                  <c:v>310</c:v>
                </c:pt>
                <c:pt idx="200">
                  <c:v>1209</c:v>
                </c:pt>
                <c:pt idx="201">
                  <c:v>1478</c:v>
                </c:pt>
                <c:pt idx="202">
                  <c:v>640</c:v>
                </c:pt>
                <c:pt idx="203">
                  <c:v>396</c:v>
                </c:pt>
                <c:pt idx="204">
                  <c:v>436</c:v>
                </c:pt>
                <c:pt idx="205">
                  <c:v>3493</c:v>
                </c:pt>
                <c:pt idx="206">
                  <c:v>1456</c:v>
                </c:pt>
                <c:pt idx="207">
                  <c:v>1400</c:v>
                </c:pt>
                <c:pt idx="208">
                  <c:v>795</c:v>
                </c:pt>
                <c:pt idx="209">
                  <c:v>3867</c:v>
                </c:pt>
                <c:pt idx="210">
                  <c:v>1171</c:v>
                </c:pt>
                <c:pt idx="211">
                  <c:v>921</c:v>
                </c:pt>
                <c:pt idx="212">
                  <c:v>1852</c:v>
                </c:pt>
                <c:pt idx="213">
                  <c:v>1666</c:v>
                </c:pt>
                <c:pt idx="214">
                  <c:v>1539</c:v>
                </c:pt>
                <c:pt idx="215">
                  <c:v>1466</c:v>
                </c:pt>
                <c:pt idx="216">
                  <c:v>657</c:v>
                </c:pt>
                <c:pt idx="217">
                  <c:v>993</c:v>
                </c:pt>
                <c:pt idx="218">
                  <c:v>738</c:v>
                </c:pt>
                <c:pt idx="219">
                  <c:v>1507</c:v>
                </c:pt>
                <c:pt idx="220">
                  <c:v>2121</c:v>
                </c:pt>
                <c:pt idx="221">
                  <c:v>1744</c:v>
                </c:pt>
                <c:pt idx="222">
                  <c:v>1260</c:v>
                </c:pt>
                <c:pt idx="223">
                  <c:v>657</c:v>
                </c:pt>
                <c:pt idx="224">
                  <c:v>445</c:v>
                </c:pt>
                <c:pt idx="225">
                  <c:v>386</c:v>
                </c:pt>
                <c:pt idx="226">
                  <c:v>907</c:v>
                </c:pt>
                <c:pt idx="227">
                  <c:v>4795</c:v>
                </c:pt>
                <c:pt idx="228">
                  <c:v>2623</c:v>
                </c:pt>
                <c:pt idx="229">
                  <c:v>1537</c:v>
                </c:pt>
                <c:pt idx="230">
                  <c:v>917</c:v>
                </c:pt>
                <c:pt idx="231">
                  <c:v>642</c:v>
                </c:pt>
                <c:pt idx="232">
                  <c:v>285</c:v>
                </c:pt>
                <c:pt idx="233">
                  <c:v>169</c:v>
                </c:pt>
                <c:pt idx="234">
                  <c:v>2518</c:v>
                </c:pt>
                <c:pt idx="235">
                  <c:v>281</c:v>
                </c:pt>
                <c:pt idx="236">
                  <c:v>118</c:v>
                </c:pt>
                <c:pt idx="237">
                  <c:v>87</c:v>
                </c:pt>
                <c:pt idx="238">
                  <c:v>100</c:v>
                </c:pt>
                <c:pt idx="239">
                  <c:v>188</c:v>
                </c:pt>
                <c:pt idx="240">
                  <c:v>831</c:v>
                </c:pt>
                <c:pt idx="241">
                  <c:v>267</c:v>
                </c:pt>
                <c:pt idx="242">
                  <c:v>191</c:v>
                </c:pt>
                <c:pt idx="243">
                  <c:v>750</c:v>
                </c:pt>
                <c:pt idx="244">
                  <c:v>668</c:v>
                </c:pt>
                <c:pt idx="245">
                  <c:v>302</c:v>
                </c:pt>
                <c:pt idx="246">
                  <c:v>342</c:v>
                </c:pt>
                <c:pt idx="247">
                  <c:v>263</c:v>
                </c:pt>
                <c:pt idx="248">
                  <c:v>184</c:v>
                </c:pt>
                <c:pt idx="249">
                  <c:v>1972</c:v>
                </c:pt>
                <c:pt idx="250">
                  <c:v>1623</c:v>
                </c:pt>
                <c:pt idx="251">
                  <c:v>937</c:v>
                </c:pt>
                <c:pt idx="252">
                  <c:v>470</c:v>
                </c:pt>
                <c:pt idx="253">
                  <c:v>453</c:v>
                </c:pt>
                <c:pt idx="254">
                  <c:v>1626</c:v>
                </c:pt>
                <c:pt idx="255">
                  <c:v>627</c:v>
                </c:pt>
                <c:pt idx="256">
                  <c:v>1251</c:v>
                </c:pt>
                <c:pt idx="257">
                  <c:v>1189</c:v>
                </c:pt>
                <c:pt idx="258">
                  <c:v>607</c:v>
                </c:pt>
                <c:pt idx="259">
                  <c:v>381</c:v>
                </c:pt>
                <c:pt idx="260">
                  <c:v>340</c:v>
                </c:pt>
                <c:pt idx="261">
                  <c:v>2285</c:v>
                </c:pt>
                <c:pt idx="262">
                  <c:v>671</c:v>
                </c:pt>
                <c:pt idx="263">
                  <c:v>1159</c:v>
                </c:pt>
                <c:pt idx="264">
                  <c:v>1528</c:v>
                </c:pt>
                <c:pt idx="265">
                  <c:v>1225</c:v>
                </c:pt>
                <c:pt idx="266">
                  <c:v>699</c:v>
                </c:pt>
                <c:pt idx="267">
                  <c:v>401</c:v>
                </c:pt>
                <c:pt idx="268">
                  <c:v>2167</c:v>
                </c:pt>
                <c:pt idx="269">
                  <c:v>1988</c:v>
                </c:pt>
                <c:pt idx="270">
                  <c:v>826</c:v>
                </c:pt>
                <c:pt idx="271">
                  <c:v>1770</c:v>
                </c:pt>
                <c:pt idx="272">
                  <c:v>1345</c:v>
                </c:pt>
                <c:pt idx="273">
                  <c:v>657</c:v>
                </c:pt>
                <c:pt idx="274">
                  <c:v>553</c:v>
                </c:pt>
                <c:pt idx="275">
                  <c:v>419</c:v>
                </c:pt>
                <c:pt idx="276">
                  <c:v>1933</c:v>
                </c:pt>
                <c:pt idx="277">
                  <c:v>1608</c:v>
                </c:pt>
                <c:pt idx="278">
                  <c:v>1693</c:v>
                </c:pt>
                <c:pt idx="279">
                  <c:v>1234</c:v>
                </c:pt>
                <c:pt idx="280">
                  <c:v>931</c:v>
                </c:pt>
                <c:pt idx="281">
                  <c:v>876</c:v>
                </c:pt>
                <c:pt idx="282">
                  <c:v>2912</c:v>
                </c:pt>
                <c:pt idx="283">
                  <c:v>2598</c:v>
                </c:pt>
                <c:pt idx="284">
                  <c:v>1556</c:v>
                </c:pt>
                <c:pt idx="285">
                  <c:v>227282</c:v>
                </c:pt>
                <c:pt idx="286">
                  <c:v>38694</c:v>
                </c:pt>
                <c:pt idx="287">
                  <c:v>9251</c:v>
                </c:pt>
                <c:pt idx="288">
                  <c:v>10589</c:v>
                </c:pt>
                <c:pt idx="289">
                  <c:v>5976</c:v>
                </c:pt>
                <c:pt idx="290">
                  <c:v>1351</c:v>
                </c:pt>
                <c:pt idx="291">
                  <c:v>2630</c:v>
                </c:pt>
                <c:pt idx="292">
                  <c:v>2184</c:v>
                </c:pt>
                <c:pt idx="293">
                  <c:v>1191</c:v>
                </c:pt>
                <c:pt idx="294">
                  <c:v>692</c:v>
                </c:pt>
                <c:pt idx="295">
                  <c:v>557</c:v>
                </c:pt>
                <c:pt idx="296">
                  <c:v>340</c:v>
                </c:pt>
                <c:pt idx="297">
                  <c:v>278</c:v>
                </c:pt>
                <c:pt idx="298">
                  <c:v>268</c:v>
                </c:pt>
                <c:pt idx="299">
                  <c:v>1917</c:v>
                </c:pt>
                <c:pt idx="300">
                  <c:v>1885</c:v>
                </c:pt>
                <c:pt idx="301">
                  <c:v>791</c:v>
                </c:pt>
                <c:pt idx="302">
                  <c:v>711</c:v>
                </c:pt>
                <c:pt idx="303">
                  <c:v>517</c:v>
                </c:pt>
                <c:pt idx="304">
                  <c:v>369</c:v>
                </c:pt>
                <c:pt idx="305">
                  <c:v>1266</c:v>
                </c:pt>
                <c:pt idx="306">
                  <c:v>2041</c:v>
                </c:pt>
                <c:pt idx="307">
                  <c:v>1090</c:v>
                </c:pt>
                <c:pt idx="308">
                  <c:v>717</c:v>
                </c:pt>
                <c:pt idx="309">
                  <c:v>649</c:v>
                </c:pt>
                <c:pt idx="310">
                  <c:v>347</c:v>
                </c:pt>
                <c:pt idx="311">
                  <c:v>928</c:v>
                </c:pt>
                <c:pt idx="312">
                  <c:v>1396</c:v>
                </c:pt>
                <c:pt idx="313">
                  <c:v>1326</c:v>
                </c:pt>
                <c:pt idx="314">
                  <c:v>557</c:v>
                </c:pt>
                <c:pt idx="315">
                  <c:v>470</c:v>
                </c:pt>
                <c:pt idx="316">
                  <c:v>385</c:v>
                </c:pt>
                <c:pt idx="317">
                  <c:v>2164</c:v>
                </c:pt>
                <c:pt idx="318">
                  <c:v>798</c:v>
                </c:pt>
                <c:pt idx="319">
                  <c:v>2252</c:v>
                </c:pt>
                <c:pt idx="320">
                  <c:v>1083</c:v>
                </c:pt>
                <c:pt idx="321">
                  <c:v>350</c:v>
                </c:pt>
                <c:pt idx="322">
                  <c:v>312</c:v>
                </c:pt>
                <c:pt idx="323">
                  <c:v>226</c:v>
                </c:pt>
                <c:pt idx="324">
                  <c:v>1491</c:v>
                </c:pt>
                <c:pt idx="325">
                  <c:v>439</c:v>
                </c:pt>
                <c:pt idx="326">
                  <c:v>214</c:v>
                </c:pt>
                <c:pt idx="327">
                  <c:v>895</c:v>
                </c:pt>
                <c:pt idx="328">
                  <c:v>390</c:v>
                </c:pt>
                <c:pt idx="329">
                  <c:v>227</c:v>
                </c:pt>
                <c:pt idx="330">
                  <c:v>241</c:v>
                </c:pt>
                <c:pt idx="331">
                  <c:v>1524</c:v>
                </c:pt>
                <c:pt idx="332">
                  <c:v>623</c:v>
                </c:pt>
                <c:pt idx="333">
                  <c:v>1639</c:v>
                </c:pt>
                <c:pt idx="334">
                  <c:v>504</c:v>
                </c:pt>
                <c:pt idx="335">
                  <c:v>287</c:v>
                </c:pt>
                <c:pt idx="336">
                  <c:v>307</c:v>
                </c:pt>
                <c:pt idx="337">
                  <c:v>212</c:v>
                </c:pt>
                <c:pt idx="338">
                  <c:v>1818</c:v>
                </c:pt>
                <c:pt idx="339">
                  <c:v>1865</c:v>
                </c:pt>
                <c:pt idx="340">
                  <c:v>2261</c:v>
                </c:pt>
                <c:pt idx="341">
                  <c:v>1895</c:v>
                </c:pt>
                <c:pt idx="342">
                  <c:v>686</c:v>
                </c:pt>
                <c:pt idx="343">
                  <c:v>450</c:v>
                </c:pt>
                <c:pt idx="344">
                  <c:v>397</c:v>
                </c:pt>
                <c:pt idx="345">
                  <c:v>1539</c:v>
                </c:pt>
              </c:numCache>
            </c:numRef>
          </c:val>
          <c:extLst>
            <c:ext xmlns:c16="http://schemas.microsoft.com/office/drawing/2014/chart" uri="{C3380CC4-5D6E-409C-BE32-E72D297353CC}">
              <c16:uniqueId val="{00000000-76D4-4E0C-B29D-42005732833C}"/>
            </c:ext>
          </c:extLst>
        </c:ser>
        <c:ser>
          <c:idx val="1"/>
          <c:order val="1"/>
          <c:tx>
            <c:strRef>
              <c:f>Sheet1!$C$1</c:f>
              <c:strCache>
                <c:ptCount val="1"/>
                <c:pt idx="0">
                  <c:v>comdirect Paid Reach</c:v>
                </c:pt>
              </c:strCache>
            </c:strRef>
          </c:tx>
          <c:spPr>
            <a:solidFill>
              <a:schemeClr val="accent2"/>
            </a:solidFill>
            <a:ln>
              <a:noFill/>
            </a:ln>
            <a:effectLst/>
          </c:spPr>
          <c:invertIfNegative val="0"/>
          <c:cat>
            <c:strRef>
              <c:f>Sheet1!$A$2:$A$347</c:f>
              <c:strCache>
                <c:ptCount val="346"/>
                <c:pt idx="0">
                  <c:v>01.01.2022</c:v>
                </c:pt>
                <c:pt idx="1">
                  <c:v>02.01.2022</c:v>
                </c:pt>
                <c:pt idx="2">
                  <c:v>03.01.2022</c:v>
                </c:pt>
                <c:pt idx="3">
                  <c:v>04.01.2022</c:v>
                </c:pt>
                <c:pt idx="4">
                  <c:v>05.01.2022</c:v>
                </c:pt>
                <c:pt idx="5">
                  <c:v>06.01.2022</c:v>
                </c:pt>
                <c:pt idx="6">
                  <c:v>07.01.2022</c:v>
                </c:pt>
                <c:pt idx="7">
                  <c:v>08.01.2022</c:v>
                </c:pt>
                <c:pt idx="8">
                  <c:v>09.01.2022</c:v>
                </c:pt>
                <c:pt idx="9">
                  <c:v>10.01.2022</c:v>
                </c:pt>
                <c:pt idx="10">
                  <c:v>11.01.2022</c:v>
                </c:pt>
                <c:pt idx="11">
                  <c:v>12.01.2022</c:v>
                </c:pt>
                <c:pt idx="12">
                  <c:v>13.01.2022</c:v>
                </c:pt>
                <c:pt idx="13">
                  <c:v>14.01.2022</c:v>
                </c:pt>
                <c:pt idx="14">
                  <c:v>15.01.2022</c:v>
                </c:pt>
                <c:pt idx="15">
                  <c:v>16.01.2022</c:v>
                </c:pt>
                <c:pt idx="16">
                  <c:v>17.01.2022</c:v>
                </c:pt>
                <c:pt idx="17">
                  <c:v>18.01.2022</c:v>
                </c:pt>
                <c:pt idx="18">
                  <c:v>19.01.2022</c:v>
                </c:pt>
                <c:pt idx="19">
                  <c:v>20.01.2022</c:v>
                </c:pt>
                <c:pt idx="20">
                  <c:v>21.01.2022</c:v>
                </c:pt>
                <c:pt idx="21">
                  <c:v>22.01.2022</c:v>
                </c:pt>
                <c:pt idx="22">
                  <c:v>23.01.2022</c:v>
                </c:pt>
                <c:pt idx="23">
                  <c:v>24.01.2022</c:v>
                </c:pt>
                <c:pt idx="24">
                  <c:v>25.01.2022</c:v>
                </c:pt>
                <c:pt idx="25">
                  <c:v>26.01.2022</c:v>
                </c:pt>
                <c:pt idx="26">
                  <c:v>27.01.2022</c:v>
                </c:pt>
                <c:pt idx="27">
                  <c:v>28.01.2022</c:v>
                </c:pt>
                <c:pt idx="28">
                  <c:v>29.01.2022</c:v>
                </c:pt>
                <c:pt idx="29">
                  <c:v>30.01.2022</c:v>
                </c:pt>
                <c:pt idx="30">
                  <c:v>31.01.2022</c:v>
                </c:pt>
                <c:pt idx="31">
                  <c:v>01.02.2022</c:v>
                </c:pt>
                <c:pt idx="32">
                  <c:v>02.02.2022</c:v>
                </c:pt>
                <c:pt idx="33">
                  <c:v>03.02.2022</c:v>
                </c:pt>
                <c:pt idx="34">
                  <c:v>04.02.2022</c:v>
                </c:pt>
                <c:pt idx="35">
                  <c:v>05.02.2022</c:v>
                </c:pt>
                <c:pt idx="36">
                  <c:v>06.02.2022</c:v>
                </c:pt>
                <c:pt idx="37">
                  <c:v>07.02.2022</c:v>
                </c:pt>
                <c:pt idx="38">
                  <c:v>08.02.2022</c:v>
                </c:pt>
                <c:pt idx="39">
                  <c:v>09.02.2022</c:v>
                </c:pt>
                <c:pt idx="40">
                  <c:v>10.02.2022</c:v>
                </c:pt>
                <c:pt idx="41">
                  <c:v>11.02.2022</c:v>
                </c:pt>
                <c:pt idx="42">
                  <c:v>12.02.2022</c:v>
                </c:pt>
                <c:pt idx="43">
                  <c:v>13.02.2022</c:v>
                </c:pt>
                <c:pt idx="44">
                  <c:v>14.02.2022</c:v>
                </c:pt>
                <c:pt idx="45">
                  <c:v>15.02.2022</c:v>
                </c:pt>
                <c:pt idx="46">
                  <c:v>16.02.2022</c:v>
                </c:pt>
                <c:pt idx="47">
                  <c:v>17.02.2022</c:v>
                </c:pt>
                <c:pt idx="48">
                  <c:v>18.02.2022</c:v>
                </c:pt>
                <c:pt idx="49">
                  <c:v>19.02.2022</c:v>
                </c:pt>
                <c:pt idx="50">
                  <c:v>20.02.2022</c:v>
                </c:pt>
                <c:pt idx="51">
                  <c:v>21.02.2022</c:v>
                </c:pt>
                <c:pt idx="52">
                  <c:v>22.02.2022</c:v>
                </c:pt>
                <c:pt idx="53">
                  <c:v>23.02.2022</c:v>
                </c:pt>
                <c:pt idx="54">
                  <c:v>24.02.2022</c:v>
                </c:pt>
                <c:pt idx="55">
                  <c:v>25.02.2022</c:v>
                </c:pt>
                <c:pt idx="56">
                  <c:v>26.02.2022</c:v>
                </c:pt>
                <c:pt idx="57">
                  <c:v>27.02.2022</c:v>
                </c:pt>
                <c:pt idx="58">
                  <c:v>28.02.2022</c:v>
                </c:pt>
                <c:pt idx="59">
                  <c:v>01.03.2022</c:v>
                </c:pt>
                <c:pt idx="60">
                  <c:v>02.03.2022</c:v>
                </c:pt>
                <c:pt idx="61">
                  <c:v>03.03.2022</c:v>
                </c:pt>
                <c:pt idx="62">
                  <c:v>04.03.2022</c:v>
                </c:pt>
                <c:pt idx="63">
                  <c:v>05.03.2022</c:v>
                </c:pt>
                <c:pt idx="64">
                  <c:v>06.03.2022</c:v>
                </c:pt>
                <c:pt idx="65">
                  <c:v>07.03.2022</c:v>
                </c:pt>
                <c:pt idx="66">
                  <c:v>08.03.2022</c:v>
                </c:pt>
                <c:pt idx="67">
                  <c:v>09.03.2022</c:v>
                </c:pt>
                <c:pt idx="68">
                  <c:v>10.03.2022</c:v>
                </c:pt>
                <c:pt idx="69">
                  <c:v>11.03.2022</c:v>
                </c:pt>
                <c:pt idx="70">
                  <c:v>12.03.2022</c:v>
                </c:pt>
                <c:pt idx="71">
                  <c:v>13.03.2022</c:v>
                </c:pt>
                <c:pt idx="72">
                  <c:v>14.03.2022</c:v>
                </c:pt>
                <c:pt idx="73">
                  <c:v>15.03.2022</c:v>
                </c:pt>
                <c:pt idx="74">
                  <c:v>16.03.2022</c:v>
                </c:pt>
                <c:pt idx="75">
                  <c:v>17.03.2022</c:v>
                </c:pt>
                <c:pt idx="76">
                  <c:v>18.03.2022</c:v>
                </c:pt>
                <c:pt idx="77">
                  <c:v>19.03.2022</c:v>
                </c:pt>
                <c:pt idx="78">
                  <c:v>20.03.2022</c:v>
                </c:pt>
                <c:pt idx="79">
                  <c:v>21.03.2022</c:v>
                </c:pt>
                <c:pt idx="80">
                  <c:v>22.03.2022</c:v>
                </c:pt>
                <c:pt idx="81">
                  <c:v>23.03.2022</c:v>
                </c:pt>
                <c:pt idx="82">
                  <c:v>24.03.2022</c:v>
                </c:pt>
                <c:pt idx="83">
                  <c:v>25.03.2022</c:v>
                </c:pt>
                <c:pt idx="84">
                  <c:v>26.03.2022</c:v>
                </c:pt>
                <c:pt idx="85">
                  <c:v>27.03.2022</c:v>
                </c:pt>
                <c:pt idx="86">
                  <c:v>28.03.2022</c:v>
                </c:pt>
                <c:pt idx="87">
                  <c:v>29.03.2022</c:v>
                </c:pt>
                <c:pt idx="88">
                  <c:v>30.03.2022</c:v>
                </c:pt>
                <c:pt idx="89">
                  <c:v>31.03.2022</c:v>
                </c:pt>
                <c:pt idx="90">
                  <c:v>01.04.2022</c:v>
                </c:pt>
                <c:pt idx="91">
                  <c:v>02.04.2022</c:v>
                </c:pt>
                <c:pt idx="92">
                  <c:v>03.04.2022</c:v>
                </c:pt>
                <c:pt idx="93">
                  <c:v>04.04.2022</c:v>
                </c:pt>
                <c:pt idx="94">
                  <c:v>05.04.2022</c:v>
                </c:pt>
                <c:pt idx="95">
                  <c:v>06.04.2022</c:v>
                </c:pt>
                <c:pt idx="96">
                  <c:v>07.04.2022</c:v>
                </c:pt>
                <c:pt idx="97">
                  <c:v>08.04.2022</c:v>
                </c:pt>
                <c:pt idx="98">
                  <c:v>09.04.2022</c:v>
                </c:pt>
                <c:pt idx="99">
                  <c:v>10.04.2022</c:v>
                </c:pt>
                <c:pt idx="100">
                  <c:v>11.04.2022</c:v>
                </c:pt>
                <c:pt idx="101">
                  <c:v>12.04.2022</c:v>
                </c:pt>
                <c:pt idx="102">
                  <c:v>13.04.2022</c:v>
                </c:pt>
                <c:pt idx="103">
                  <c:v>14.04.2022</c:v>
                </c:pt>
                <c:pt idx="104">
                  <c:v>15.04.2022</c:v>
                </c:pt>
                <c:pt idx="105">
                  <c:v>16.04.2022</c:v>
                </c:pt>
                <c:pt idx="106">
                  <c:v>17.04.2022</c:v>
                </c:pt>
                <c:pt idx="107">
                  <c:v>18.04.2022</c:v>
                </c:pt>
                <c:pt idx="108">
                  <c:v>19.04.2022</c:v>
                </c:pt>
                <c:pt idx="109">
                  <c:v>20.04.2022</c:v>
                </c:pt>
                <c:pt idx="110">
                  <c:v>21.04.2022</c:v>
                </c:pt>
                <c:pt idx="111">
                  <c:v>22.04.2022</c:v>
                </c:pt>
                <c:pt idx="112">
                  <c:v>23.04.2022</c:v>
                </c:pt>
                <c:pt idx="113">
                  <c:v>24.04.2022</c:v>
                </c:pt>
                <c:pt idx="114">
                  <c:v>25.04.2022</c:v>
                </c:pt>
                <c:pt idx="115">
                  <c:v>26.04.2022</c:v>
                </c:pt>
                <c:pt idx="116">
                  <c:v>27.04.2022</c:v>
                </c:pt>
                <c:pt idx="117">
                  <c:v>28.04.2022</c:v>
                </c:pt>
                <c:pt idx="118">
                  <c:v>29.04.2022</c:v>
                </c:pt>
                <c:pt idx="119">
                  <c:v>30.04.2022</c:v>
                </c:pt>
                <c:pt idx="120">
                  <c:v>01.05.2022</c:v>
                </c:pt>
                <c:pt idx="121">
                  <c:v>02.05.2022</c:v>
                </c:pt>
                <c:pt idx="122">
                  <c:v>03.05.2022</c:v>
                </c:pt>
                <c:pt idx="123">
                  <c:v>04.05.2022</c:v>
                </c:pt>
                <c:pt idx="124">
                  <c:v>05.05.2022</c:v>
                </c:pt>
                <c:pt idx="125">
                  <c:v>06.05.2022</c:v>
                </c:pt>
                <c:pt idx="126">
                  <c:v>07.05.2022</c:v>
                </c:pt>
                <c:pt idx="127">
                  <c:v>08.05.2022</c:v>
                </c:pt>
                <c:pt idx="128">
                  <c:v>09.05.2022</c:v>
                </c:pt>
                <c:pt idx="129">
                  <c:v>10.05.2022</c:v>
                </c:pt>
                <c:pt idx="130">
                  <c:v>11.05.2022</c:v>
                </c:pt>
                <c:pt idx="131">
                  <c:v>12.05.2022</c:v>
                </c:pt>
                <c:pt idx="132">
                  <c:v>13.05.2022</c:v>
                </c:pt>
                <c:pt idx="133">
                  <c:v>14.05.2022</c:v>
                </c:pt>
                <c:pt idx="134">
                  <c:v>15.05.2022</c:v>
                </c:pt>
                <c:pt idx="135">
                  <c:v>16.05.2022</c:v>
                </c:pt>
                <c:pt idx="136">
                  <c:v>17.05.2022</c:v>
                </c:pt>
                <c:pt idx="137">
                  <c:v>18.05.2022</c:v>
                </c:pt>
                <c:pt idx="138">
                  <c:v>19.05.2022</c:v>
                </c:pt>
                <c:pt idx="139">
                  <c:v>20.05.2022</c:v>
                </c:pt>
                <c:pt idx="140">
                  <c:v>21.05.2022</c:v>
                </c:pt>
                <c:pt idx="141">
                  <c:v>22.05.2022</c:v>
                </c:pt>
                <c:pt idx="142">
                  <c:v>23.05.2022</c:v>
                </c:pt>
                <c:pt idx="143">
                  <c:v>24.05.2022</c:v>
                </c:pt>
                <c:pt idx="144">
                  <c:v>25.05.2022</c:v>
                </c:pt>
                <c:pt idx="145">
                  <c:v>26.05.2022</c:v>
                </c:pt>
                <c:pt idx="146">
                  <c:v>27.05.2022</c:v>
                </c:pt>
                <c:pt idx="147">
                  <c:v>28.05.2022</c:v>
                </c:pt>
                <c:pt idx="148">
                  <c:v>29.05.2022</c:v>
                </c:pt>
                <c:pt idx="149">
                  <c:v>30.05.2022</c:v>
                </c:pt>
                <c:pt idx="150">
                  <c:v>31.05.2022</c:v>
                </c:pt>
                <c:pt idx="151">
                  <c:v>01.06.2022</c:v>
                </c:pt>
                <c:pt idx="152">
                  <c:v>02.06.2022</c:v>
                </c:pt>
                <c:pt idx="153">
                  <c:v>03.06.2022</c:v>
                </c:pt>
                <c:pt idx="154">
                  <c:v>04.06.2022</c:v>
                </c:pt>
                <c:pt idx="155">
                  <c:v>05.06.2022</c:v>
                </c:pt>
                <c:pt idx="156">
                  <c:v>06.06.2022</c:v>
                </c:pt>
                <c:pt idx="157">
                  <c:v>07.06.2022</c:v>
                </c:pt>
                <c:pt idx="158">
                  <c:v>08.06.2022</c:v>
                </c:pt>
                <c:pt idx="159">
                  <c:v>09.06.2022</c:v>
                </c:pt>
                <c:pt idx="160">
                  <c:v>10.06.2022</c:v>
                </c:pt>
                <c:pt idx="161">
                  <c:v>11.06.2022</c:v>
                </c:pt>
                <c:pt idx="162">
                  <c:v>12.06.2022</c:v>
                </c:pt>
                <c:pt idx="163">
                  <c:v>13.06.2022</c:v>
                </c:pt>
                <c:pt idx="164">
                  <c:v>14.06.2022</c:v>
                </c:pt>
                <c:pt idx="165">
                  <c:v>15.06.2022</c:v>
                </c:pt>
                <c:pt idx="166">
                  <c:v>16.06.2022</c:v>
                </c:pt>
                <c:pt idx="167">
                  <c:v>17.06.2022</c:v>
                </c:pt>
                <c:pt idx="168">
                  <c:v>18.06.2022</c:v>
                </c:pt>
                <c:pt idx="169">
                  <c:v>19.06.2022</c:v>
                </c:pt>
                <c:pt idx="170">
                  <c:v>20.06.2022</c:v>
                </c:pt>
                <c:pt idx="171">
                  <c:v>21.06.2022</c:v>
                </c:pt>
                <c:pt idx="172">
                  <c:v>22.06.2022</c:v>
                </c:pt>
                <c:pt idx="173">
                  <c:v>23.06.2022</c:v>
                </c:pt>
                <c:pt idx="174">
                  <c:v>24.06.2022</c:v>
                </c:pt>
                <c:pt idx="175">
                  <c:v>25.06.2022</c:v>
                </c:pt>
                <c:pt idx="176">
                  <c:v>26.06.2022</c:v>
                </c:pt>
                <c:pt idx="177">
                  <c:v>27.06.2022</c:v>
                </c:pt>
                <c:pt idx="178">
                  <c:v>28.06.2022</c:v>
                </c:pt>
                <c:pt idx="179">
                  <c:v>29.06.2022</c:v>
                </c:pt>
                <c:pt idx="180">
                  <c:v>30.06.2022</c:v>
                </c:pt>
                <c:pt idx="181">
                  <c:v>01.07.2022</c:v>
                </c:pt>
                <c:pt idx="182">
                  <c:v>02.07.2022</c:v>
                </c:pt>
                <c:pt idx="183">
                  <c:v>03.07.2022</c:v>
                </c:pt>
                <c:pt idx="184">
                  <c:v>04.07.2022</c:v>
                </c:pt>
                <c:pt idx="185">
                  <c:v>05.07.2022</c:v>
                </c:pt>
                <c:pt idx="186">
                  <c:v>06.07.2022</c:v>
                </c:pt>
                <c:pt idx="187">
                  <c:v>07.07.2022</c:v>
                </c:pt>
                <c:pt idx="188">
                  <c:v>08.07.2022</c:v>
                </c:pt>
                <c:pt idx="189">
                  <c:v>09.07.2022</c:v>
                </c:pt>
                <c:pt idx="190">
                  <c:v>10.07.2022</c:v>
                </c:pt>
                <c:pt idx="191">
                  <c:v>11.07.2022</c:v>
                </c:pt>
                <c:pt idx="192">
                  <c:v>12.07.2022</c:v>
                </c:pt>
                <c:pt idx="193">
                  <c:v>13.07.2022</c:v>
                </c:pt>
                <c:pt idx="194">
                  <c:v>14.07.2022</c:v>
                </c:pt>
                <c:pt idx="195">
                  <c:v>15.07.2022</c:v>
                </c:pt>
                <c:pt idx="196">
                  <c:v>16.07.2022</c:v>
                </c:pt>
                <c:pt idx="197">
                  <c:v>17.07.2022</c:v>
                </c:pt>
                <c:pt idx="198">
                  <c:v>18.07.2022</c:v>
                </c:pt>
                <c:pt idx="199">
                  <c:v>19.07.2022</c:v>
                </c:pt>
                <c:pt idx="200">
                  <c:v>20.07.2022</c:v>
                </c:pt>
                <c:pt idx="201">
                  <c:v>21.07.2022</c:v>
                </c:pt>
                <c:pt idx="202">
                  <c:v>22.07.2022</c:v>
                </c:pt>
                <c:pt idx="203">
                  <c:v>23.07.2022</c:v>
                </c:pt>
                <c:pt idx="204">
                  <c:v>24.07.2022</c:v>
                </c:pt>
                <c:pt idx="205">
                  <c:v>25.07.2022</c:v>
                </c:pt>
                <c:pt idx="206">
                  <c:v>26.07.2022</c:v>
                </c:pt>
                <c:pt idx="207">
                  <c:v>27.07.2022</c:v>
                </c:pt>
                <c:pt idx="208">
                  <c:v>28.07.2022</c:v>
                </c:pt>
                <c:pt idx="209">
                  <c:v>29.07.2022</c:v>
                </c:pt>
                <c:pt idx="210">
                  <c:v>30.07.2022</c:v>
                </c:pt>
                <c:pt idx="211">
                  <c:v>31.07.2022</c:v>
                </c:pt>
                <c:pt idx="212">
                  <c:v>01.08.2022</c:v>
                </c:pt>
                <c:pt idx="213">
                  <c:v>02.08.2022</c:v>
                </c:pt>
                <c:pt idx="214">
                  <c:v>03.08.2022</c:v>
                </c:pt>
                <c:pt idx="215">
                  <c:v>04.08.2022</c:v>
                </c:pt>
                <c:pt idx="216">
                  <c:v>05.08.2022</c:v>
                </c:pt>
                <c:pt idx="217">
                  <c:v>06.08.2022</c:v>
                </c:pt>
                <c:pt idx="218">
                  <c:v>07.08.2022</c:v>
                </c:pt>
                <c:pt idx="219">
                  <c:v>08.08.2022</c:v>
                </c:pt>
                <c:pt idx="220">
                  <c:v>09.08.2022</c:v>
                </c:pt>
                <c:pt idx="221">
                  <c:v>10.08.2022</c:v>
                </c:pt>
                <c:pt idx="222">
                  <c:v>11.08.2022</c:v>
                </c:pt>
                <c:pt idx="223">
                  <c:v>12.08.2022</c:v>
                </c:pt>
                <c:pt idx="224">
                  <c:v>13.08.2022</c:v>
                </c:pt>
                <c:pt idx="225">
                  <c:v>14.08.2022</c:v>
                </c:pt>
                <c:pt idx="226">
                  <c:v>15.08.2022</c:v>
                </c:pt>
                <c:pt idx="227">
                  <c:v>16.08.2022</c:v>
                </c:pt>
                <c:pt idx="228">
                  <c:v>17.08.2022</c:v>
                </c:pt>
                <c:pt idx="229">
                  <c:v>18.08.2022</c:v>
                </c:pt>
                <c:pt idx="230">
                  <c:v>19.08.2022</c:v>
                </c:pt>
                <c:pt idx="231">
                  <c:v>20.08.2022</c:v>
                </c:pt>
                <c:pt idx="232">
                  <c:v>21.08.2022</c:v>
                </c:pt>
                <c:pt idx="233">
                  <c:v>22.08.2022</c:v>
                </c:pt>
                <c:pt idx="234">
                  <c:v>23.08.2022</c:v>
                </c:pt>
                <c:pt idx="235">
                  <c:v>24.08.2022</c:v>
                </c:pt>
                <c:pt idx="236">
                  <c:v>25.08.2022</c:v>
                </c:pt>
                <c:pt idx="237">
                  <c:v>26.08.2022</c:v>
                </c:pt>
                <c:pt idx="238">
                  <c:v>27.08.2022</c:v>
                </c:pt>
                <c:pt idx="239">
                  <c:v>28.08.2022</c:v>
                </c:pt>
                <c:pt idx="240">
                  <c:v>29.08.2022</c:v>
                </c:pt>
                <c:pt idx="241">
                  <c:v>30.08.2022</c:v>
                </c:pt>
                <c:pt idx="242">
                  <c:v>31.08.2022</c:v>
                </c:pt>
                <c:pt idx="243">
                  <c:v>01.09.2022</c:v>
                </c:pt>
                <c:pt idx="244">
                  <c:v>02.09.2022</c:v>
                </c:pt>
                <c:pt idx="245">
                  <c:v>03.09.2022</c:v>
                </c:pt>
                <c:pt idx="246">
                  <c:v>04.09.2022</c:v>
                </c:pt>
                <c:pt idx="247">
                  <c:v>05.09.2022</c:v>
                </c:pt>
                <c:pt idx="248">
                  <c:v>06.09.2022</c:v>
                </c:pt>
                <c:pt idx="249">
                  <c:v>07.09.2022</c:v>
                </c:pt>
                <c:pt idx="250">
                  <c:v>08.09.2022</c:v>
                </c:pt>
                <c:pt idx="251">
                  <c:v>09.09.2022</c:v>
                </c:pt>
                <c:pt idx="252">
                  <c:v>10.09.2022</c:v>
                </c:pt>
                <c:pt idx="253">
                  <c:v>11.09.2022</c:v>
                </c:pt>
                <c:pt idx="254">
                  <c:v>12.09.2022</c:v>
                </c:pt>
                <c:pt idx="255">
                  <c:v>13.09.2022</c:v>
                </c:pt>
                <c:pt idx="256">
                  <c:v>14.09.2022</c:v>
                </c:pt>
                <c:pt idx="257">
                  <c:v>15.09.2022</c:v>
                </c:pt>
                <c:pt idx="258">
                  <c:v>16.09.2022</c:v>
                </c:pt>
                <c:pt idx="259">
                  <c:v>17.09.2022</c:v>
                </c:pt>
                <c:pt idx="260">
                  <c:v>18.09.2022</c:v>
                </c:pt>
                <c:pt idx="261">
                  <c:v>19.09.2022</c:v>
                </c:pt>
                <c:pt idx="262">
                  <c:v>20.09.2022</c:v>
                </c:pt>
                <c:pt idx="263">
                  <c:v>21.09.2022</c:v>
                </c:pt>
                <c:pt idx="264">
                  <c:v>22.09.2022</c:v>
                </c:pt>
                <c:pt idx="265">
                  <c:v>23.09.2022</c:v>
                </c:pt>
                <c:pt idx="266">
                  <c:v>24.09.2022</c:v>
                </c:pt>
                <c:pt idx="267">
                  <c:v>25.09.2022</c:v>
                </c:pt>
                <c:pt idx="268">
                  <c:v>26.09.2022</c:v>
                </c:pt>
                <c:pt idx="269">
                  <c:v>27.09.2022</c:v>
                </c:pt>
                <c:pt idx="270">
                  <c:v>28.09.2022</c:v>
                </c:pt>
                <c:pt idx="271">
                  <c:v>29.09.2022</c:v>
                </c:pt>
                <c:pt idx="272">
                  <c:v>30.09.2022</c:v>
                </c:pt>
                <c:pt idx="273">
                  <c:v>01.10.2022</c:v>
                </c:pt>
                <c:pt idx="274">
                  <c:v>02.10.2022</c:v>
                </c:pt>
                <c:pt idx="275">
                  <c:v>03.10.2022</c:v>
                </c:pt>
                <c:pt idx="276">
                  <c:v>04.10.2022</c:v>
                </c:pt>
                <c:pt idx="277">
                  <c:v>05.10.2022</c:v>
                </c:pt>
                <c:pt idx="278">
                  <c:v>06.10.2022</c:v>
                </c:pt>
                <c:pt idx="279">
                  <c:v>07.10.2022</c:v>
                </c:pt>
                <c:pt idx="280">
                  <c:v>08.10.2022</c:v>
                </c:pt>
                <c:pt idx="281">
                  <c:v>09.10.2022</c:v>
                </c:pt>
                <c:pt idx="282">
                  <c:v>10.10.2022</c:v>
                </c:pt>
                <c:pt idx="283">
                  <c:v>11.10.2022</c:v>
                </c:pt>
                <c:pt idx="284">
                  <c:v>12.10.2022</c:v>
                </c:pt>
                <c:pt idx="285">
                  <c:v>13.10.2022</c:v>
                </c:pt>
                <c:pt idx="286">
                  <c:v>14.10.2022</c:v>
                </c:pt>
                <c:pt idx="287">
                  <c:v>15.10.2022</c:v>
                </c:pt>
                <c:pt idx="288">
                  <c:v>16.10.2022</c:v>
                </c:pt>
                <c:pt idx="289">
                  <c:v>17.10.2022</c:v>
                </c:pt>
                <c:pt idx="290">
                  <c:v>18.10.2022</c:v>
                </c:pt>
                <c:pt idx="291">
                  <c:v>19.10.2022</c:v>
                </c:pt>
                <c:pt idx="292">
                  <c:v>20.10.2022</c:v>
                </c:pt>
                <c:pt idx="293">
                  <c:v>21.10.2022</c:v>
                </c:pt>
                <c:pt idx="294">
                  <c:v>22.10.2022</c:v>
                </c:pt>
                <c:pt idx="295">
                  <c:v>23.10.2022</c:v>
                </c:pt>
                <c:pt idx="296">
                  <c:v>24.10.2022</c:v>
                </c:pt>
                <c:pt idx="297">
                  <c:v>25.10.2022</c:v>
                </c:pt>
                <c:pt idx="298">
                  <c:v>26.10.2022</c:v>
                </c:pt>
                <c:pt idx="299">
                  <c:v>27.10.2022</c:v>
                </c:pt>
                <c:pt idx="300">
                  <c:v>28.10.2022</c:v>
                </c:pt>
                <c:pt idx="301">
                  <c:v>29.10.2022</c:v>
                </c:pt>
                <c:pt idx="302">
                  <c:v>30.10.2022</c:v>
                </c:pt>
                <c:pt idx="303">
                  <c:v>31.10.2022</c:v>
                </c:pt>
                <c:pt idx="304">
                  <c:v>01.11.2022</c:v>
                </c:pt>
                <c:pt idx="305">
                  <c:v>02.11.2022</c:v>
                </c:pt>
                <c:pt idx="306">
                  <c:v>03.11.2022</c:v>
                </c:pt>
                <c:pt idx="307">
                  <c:v>04.11.2022</c:v>
                </c:pt>
                <c:pt idx="308">
                  <c:v>05.11.2022</c:v>
                </c:pt>
                <c:pt idx="309">
                  <c:v>06.11.2022</c:v>
                </c:pt>
                <c:pt idx="310">
                  <c:v>07.11.2022</c:v>
                </c:pt>
                <c:pt idx="311">
                  <c:v>08.11.2022</c:v>
                </c:pt>
                <c:pt idx="312">
                  <c:v>09.11.2022</c:v>
                </c:pt>
                <c:pt idx="313">
                  <c:v>10.11.2022</c:v>
                </c:pt>
                <c:pt idx="314">
                  <c:v>11.11.2022</c:v>
                </c:pt>
                <c:pt idx="315">
                  <c:v>12.11.2022</c:v>
                </c:pt>
                <c:pt idx="316">
                  <c:v>13.11.2022</c:v>
                </c:pt>
                <c:pt idx="317">
                  <c:v>14.11.2022</c:v>
                </c:pt>
                <c:pt idx="318">
                  <c:v>15.11.2022</c:v>
                </c:pt>
                <c:pt idx="319">
                  <c:v>16.11.2022</c:v>
                </c:pt>
                <c:pt idx="320">
                  <c:v>17.11.2022</c:v>
                </c:pt>
                <c:pt idx="321">
                  <c:v>18.11.2022</c:v>
                </c:pt>
                <c:pt idx="322">
                  <c:v>19.11.2022</c:v>
                </c:pt>
                <c:pt idx="323">
                  <c:v>20.11.2022</c:v>
                </c:pt>
                <c:pt idx="324">
                  <c:v>21.11.2022</c:v>
                </c:pt>
                <c:pt idx="325">
                  <c:v>22.11.2022</c:v>
                </c:pt>
                <c:pt idx="326">
                  <c:v>23.11.2022</c:v>
                </c:pt>
                <c:pt idx="327">
                  <c:v>24.11.2022</c:v>
                </c:pt>
                <c:pt idx="328">
                  <c:v>25.11.2022</c:v>
                </c:pt>
                <c:pt idx="329">
                  <c:v>26.11.2022</c:v>
                </c:pt>
                <c:pt idx="330">
                  <c:v>27.11.2022</c:v>
                </c:pt>
                <c:pt idx="331">
                  <c:v>28.11.2022</c:v>
                </c:pt>
                <c:pt idx="332">
                  <c:v>29.11.2022</c:v>
                </c:pt>
                <c:pt idx="333">
                  <c:v>30.11.2022</c:v>
                </c:pt>
                <c:pt idx="334">
                  <c:v>01.12.2022</c:v>
                </c:pt>
                <c:pt idx="335">
                  <c:v>02.12.2022</c:v>
                </c:pt>
                <c:pt idx="336">
                  <c:v>03.12.2022</c:v>
                </c:pt>
                <c:pt idx="337">
                  <c:v>04.12.2022</c:v>
                </c:pt>
                <c:pt idx="338">
                  <c:v>05.12.2022</c:v>
                </c:pt>
                <c:pt idx="339">
                  <c:v>06.12.2022</c:v>
                </c:pt>
                <c:pt idx="340">
                  <c:v>07.12.2022</c:v>
                </c:pt>
                <c:pt idx="341">
                  <c:v>08.12.2022</c:v>
                </c:pt>
                <c:pt idx="342">
                  <c:v>09.12.2022</c:v>
                </c:pt>
                <c:pt idx="343">
                  <c:v>10.12.2022</c:v>
                </c:pt>
                <c:pt idx="344">
                  <c:v>11.12.2022</c:v>
                </c:pt>
                <c:pt idx="345">
                  <c:v>12.12.2022</c:v>
                </c:pt>
              </c:strCache>
            </c:strRef>
          </c:cat>
          <c:val>
            <c:numRef>
              <c:f>Sheet1!$C$2:$C$347</c:f>
              <c:numCache>
                <c:formatCode>General</c:formatCode>
                <c:ptCount val="346"/>
                <c:pt idx="0">
                  <c:v>168310</c:v>
                </c:pt>
                <c:pt idx="1">
                  <c:v>116254</c:v>
                </c:pt>
                <c:pt idx="2">
                  <c:v>96848</c:v>
                </c:pt>
                <c:pt idx="3">
                  <c:v>99922</c:v>
                </c:pt>
                <c:pt idx="4">
                  <c:v>240539</c:v>
                </c:pt>
                <c:pt idx="5">
                  <c:v>227147</c:v>
                </c:pt>
                <c:pt idx="6">
                  <c:v>228841</c:v>
                </c:pt>
                <c:pt idx="7">
                  <c:v>221721</c:v>
                </c:pt>
                <c:pt idx="8">
                  <c:v>180207</c:v>
                </c:pt>
                <c:pt idx="9">
                  <c:v>137690</c:v>
                </c:pt>
                <c:pt idx="10">
                  <c:v>132319</c:v>
                </c:pt>
                <c:pt idx="11">
                  <c:v>126211</c:v>
                </c:pt>
                <c:pt idx="12">
                  <c:v>124015</c:v>
                </c:pt>
                <c:pt idx="13">
                  <c:v>126186</c:v>
                </c:pt>
                <c:pt idx="14">
                  <c:v>166221</c:v>
                </c:pt>
                <c:pt idx="15">
                  <c:v>186393</c:v>
                </c:pt>
                <c:pt idx="16">
                  <c:v>165366</c:v>
                </c:pt>
                <c:pt idx="17">
                  <c:v>155279</c:v>
                </c:pt>
                <c:pt idx="18">
                  <c:v>142993</c:v>
                </c:pt>
                <c:pt idx="19">
                  <c:v>194180</c:v>
                </c:pt>
                <c:pt idx="20">
                  <c:v>194810</c:v>
                </c:pt>
                <c:pt idx="21">
                  <c:v>236044</c:v>
                </c:pt>
                <c:pt idx="22">
                  <c:v>210664</c:v>
                </c:pt>
                <c:pt idx="23">
                  <c:v>192073</c:v>
                </c:pt>
                <c:pt idx="24">
                  <c:v>198752</c:v>
                </c:pt>
                <c:pt idx="25">
                  <c:v>238926</c:v>
                </c:pt>
                <c:pt idx="26">
                  <c:v>310828</c:v>
                </c:pt>
                <c:pt idx="27">
                  <c:v>358801</c:v>
                </c:pt>
                <c:pt idx="28">
                  <c:v>349034</c:v>
                </c:pt>
                <c:pt idx="29">
                  <c:v>371964</c:v>
                </c:pt>
                <c:pt idx="30">
                  <c:v>327326</c:v>
                </c:pt>
                <c:pt idx="31">
                  <c:v>184979</c:v>
                </c:pt>
                <c:pt idx="32">
                  <c:v>148488</c:v>
                </c:pt>
                <c:pt idx="33">
                  <c:v>202224</c:v>
                </c:pt>
                <c:pt idx="34">
                  <c:v>247233</c:v>
                </c:pt>
                <c:pt idx="35">
                  <c:v>212275</c:v>
                </c:pt>
                <c:pt idx="36">
                  <c:v>264856</c:v>
                </c:pt>
                <c:pt idx="37">
                  <c:v>227678</c:v>
                </c:pt>
                <c:pt idx="38">
                  <c:v>268244</c:v>
                </c:pt>
                <c:pt idx="39">
                  <c:v>239079</c:v>
                </c:pt>
                <c:pt idx="40">
                  <c:v>250439</c:v>
                </c:pt>
                <c:pt idx="41">
                  <c:v>228599</c:v>
                </c:pt>
                <c:pt idx="42">
                  <c:v>228651</c:v>
                </c:pt>
                <c:pt idx="43">
                  <c:v>194763</c:v>
                </c:pt>
                <c:pt idx="44">
                  <c:v>201409</c:v>
                </c:pt>
                <c:pt idx="45">
                  <c:v>156153</c:v>
                </c:pt>
                <c:pt idx="46">
                  <c:v>155708</c:v>
                </c:pt>
                <c:pt idx="47">
                  <c:v>181537</c:v>
                </c:pt>
                <c:pt idx="48">
                  <c:v>249205</c:v>
                </c:pt>
                <c:pt idx="49">
                  <c:v>246520</c:v>
                </c:pt>
                <c:pt idx="50">
                  <c:v>272284</c:v>
                </c:pt>
                <c:pt idx="51">
                  <c:v>230239</c:v>
                </c:pt>
                <c:pt idx="52">
                  <c:v>228929</c:v>
                </c:pt>
                <c:pt idx="53">
                  <c:v>216142</c:v>
                </c:pt>
                <c:pt idx="54">
                  <c:v>259526</c:v>
                </c:pt>
                <c:pt idx="55">
                  <c:v>262315</c:v>
                </c:pt>
                <c:pt idx="56">
                  <c:v>287373</c:v>
                </c:pt>
                <c:pt idx="57">
                  <c:v>271374</c:v>
                </c:pt>
                <c:pt idx="58">
                  <c:v>270977</c:v>
                </c:pt>
                <c:pt idx="59">
                  <c:v>239433</c:v>
                </c:pt>
                <c:pt idx="60">
                  <c:v>256467</c:v>
                </c:pt>
                <c:pt idx="61">
                  <c:v>308490</c:v>
                </c:pt>
                <c:pt idx="62">
                  <c:v>105875</c:v>
                </c:pt>
                <c:pt idx="63">
                  <c:v>87762</c:v>
                </c:pt>
                <c:pt idx="64">
                  <c:v>101665</c:v>
                </c:pt>
                <c:pt idx="65">
                  <c:v>97289</c:v>
                </c:pt>
                <c:pt idx="66">
                  <c:v>249888</c:v>
                </c:pt>
                <c:pt idx="67">
                  <c:v>240058</c:v>
                </c:pt>
                <c:pt idx="68">
                  <c:v>220307</c:v>
                </c:pt>
                <c:pt idx="69">
                  <c:v>198011</c:v>
                </c:pt>
                <c:pt idx="70">
                  <c:v>203116</c:v>
                </c:pt>
                <c:pt idx="71">
                  <c:v>202300</c:v>
                </c:pt>
                <c:pt idx="72">
                  <c:v>194153</c:v>
                </c:pt>
                <c:pt idx="73">
                  <c:v>200282</c:v>
                </c:pt>
                <c:pt idx="74">
                  <c:v>205469</c:v>
                </c:pt>
                <c:pt idx="75">
                  <c:v>197378</c:v>
                </c:pt>
                <c:pt idx="76">
                  <c:v>215546</c:v>
                </c:pt>
                <c:pt idx="77">
                  <c:v>258641</c:v>
                </c:pt>
                <c:pt idx="78">
                  <c:v>221944</c:v>
                </c:pt>
                <c:pt idx="79">
                  <c:v>229897</c:v>
                </c:pt>
                <c:pt idx="80">
                  <c:v>198888</c:v>
                </c:pt>
                <c:pt idx="81">
                  <c:v>175882</c:v>
                </c:pt>
                <c:pt idx="82">
                  <c:v>179693</c:v>
                </c:pt>
                <c:pt idx="83">
                  <c:v>196135</c:v>
                </c:pt>
                <c:pt idx="84">
                  <c:v>194414</c:v>
                </c:pt>
                <c:pt idx="85">
                  <c:v>195871</c:v>
                </c:pt>
                <c:pt idx="86">
                  <c:v>167166</c:v>
                </c:pt>
                <c:pt idx="87">
                  <c:v>194024</c:v>
                </c:pt>
                <c:pt idx="88">
                  <c:v>165397</c:v>
                </c:pt>
                <c:pt idx="89">
                  <c:v>144663</c:v>
                </c:pt>
                <c:pt idx="90">
                  <c:v>190518</c:v>
                </c:pt>
                <c:pt idx="91">
                  <c:v>207333</c:v>
                </c:pt>
                <c:pt idx="92">
                  <c:v>245470</c:v>
                </c:pt>
                <c:pt idx="93">
                  <c:v>298173</c:v>
                </c:pt>
                <c:pt idx="94">
                  <c:v>305188</c:v>
                </c:pt>
                <c:pt idx="95">
                  <c:v>331999</c:v>
                </c:pt>
                <c:pt idx="96">
                  <c:v>382058</c:v>
                </c:pt>
                <c:pt idx="97">
                  <c:v>438026</c:v>
                </c:pt>
                <c:pt idx="98">
                  <c:v>462514</c:v>
                </c:pt>
                <c:pt idx="99">
                  <c:v>478997</c:v>
                </c:pt>
                <c:pt idx="100">
                  <c:v>429474</c:v>
                </c:pt>
                <c:pt idx="101">
                  <c:v>384024</c:v>
                </c:pt>
                <c:pt idx="102">
                  <c:v>442673</c:v>
                </c:pt>
                <c:pt idx="103">
                  <c:v>488278</c:v>
                </c:pt>
                <c:pt idx="104">
                  <c:v>536004</c:v>
                </c:pt>
                <c:pt idx="105">
                  <c:v>563082</c:v>
                </c:pt>
                <c:pt idx="106">
                  <c:v>629238</c:v>
                </c:pt>
                <c:pt idx="107">
                  <c:v>555187</c:v>
                </c:pt>
                <c:pt idx="108">
                  <c:v>491509</c:v>
                </c:pt>
                <c:pt idx="109">
                  <c:v>509347</c:v>
                </c:pt>
                <c:pt idx="110">
                  <c:v>543008</c:v>
                </c:pt>
                <c:pt idx="111">
                  <c:v>477112</c:v>
                </c:pt>
                <c:pt idx="112">
                  <c:v>514415</c:v>
                </c:pt>
                <c:pt idx="113">
                  <c:v>551049</c:v>
                </c:pt>
                <c:pt idx="114">
                  <c:v>471687</c:v>
                </c:pt>
                <c:pt idx="115">
                  <c:v>455126</c:v>
                </c:pt>
                <c:pt idx="116">
                  <c:v>341483</c:v>
                </c:pt>
                <c:pt idx="117">
                  <c:v>476844</c:v>
                </c:pt>
                <c:pt idx="118">
                  <c:v>463052</c:v>
                </c:pt>
                <c:pt idx="119">
                  <c:v>298758</c:v>
                </c:pt>
                <c:pt idx="120">
                  <c:v>178133</c:v>
                </c:pt>
                <c:pt idx="121">
                  <c:v>239151</c:v>
                </c:pt>
                <c:pt idx="122">
                  <c:v>210880</c:v>
                </c:pt>
                <c:pt idx="123">
                  <c:v>302515</c:v>
                </c:pt>
                <c:pt idx="124">
                  <c:v>837803</c:v>
                </c:pt>
                <c:pt idx="125">
                  <c:v>1063895</c:v>
                </c:pt>
                <c:pt idx="126">
                  <c:v>1187312</c:v>
                </c:pt>
                <c:pt idx="127">
                  <c:v>1193280</c:v>
                </c:pt>
                <c:pt idx="128">
                  <c:v>908705</c:v>
                </c:pt>
                <c:pt idx="129">
                  <c:v>864178</c:v>
                </c:pt>
                <c:pt idx="130">
                  <c:v>783250</c:v>
                </c:pt>
                <c:pt idx="131">
                  <c:v>729965</c:v>
                </c:pt>
                <c:pt idx="132">
                  <c:v>716088</c:v>
                </c:pt>
                <c:pt idx="133">
                  <c:v>733392</c:v>
                </c:pt>
                <c:pt idx="134">
                  <c:v>737618</c:v>
                </c:pt>
                <c:pt idx="135">
                  <c:v>660936</c:v>
                </c:pt>
                <c:pt idx="136">
                  <c:v>573331</c:v>
                </c:pt>
                <c:pt idx="137">
                  <c:v>689890</c:v>
                </c:pt>
                <c:pt idx="138">
                  <c:v>672233</c:v>
                </c:pt>
                <c:pt idx="139">
                  <c:v>643881</c:v>
                </c:pt>
                <c:pt idx="140">
                  <c:v>697755</c:v>
                </c:pt>
                <c:pt idx="141">
                  <c:v>671189</c:v>
                </c:pt>
                <c:pt idx="142">
                  <c:v>612760</c:v>
                </c:pt>
                <c:pt idx="143">
                  <c:v>577465</c:v>
                </c:pt>
                <c:pt idx="144">
                  <c:v>604880</c:v>
                </c:pt>
                <c:pt idx="145">
                  <c:v>523234</c:v>
                </c:pt>
                <c:pt idx="146">
                  <c:v>555235</c:v>
                </c:pt>
                <c:pt idx="147">
                  <c:v>537377</c:v>
                </c:pt>
                <c:pt idx="148">
                  <c:v>631127</c:v>
                </c:pt>
                <c:pt idx="149">
                  <c:v>605853</c:v>
                </c:pt>
                <c:pt idx="150">
                  <c:v>658306</c:v>
                </c:pt>
                <c:pt idx="151">
                  <c:v>533043</c:v>
                </c:pt>
                <c:pt idx="152">
                  <c:v>527072</c:v>
                </c:pt>
                <c:pt idx="153">
                  <c:v>514109</c:v>
                </c:pt>
                <c:pt idx="154">
                  <c:v>520252</c:v>
                </c:pt>
                <c:pt idx="155">
                  <c:v>544432</c:v>
                </c:pt>
                <c:pt idx="156">
                  <c:v>505084</c:v>
                </c:pt>
                <c:pt idx="157">
                  <c:v>448227</c:v>
                </c:pt>
                <c:pt idx="158">
                  <c:v>186405</c:v>
                </c:pt>
                <c:pt idx="159">
                  <c:v>149874</c:v>
                </c:pt>
                <c:pt idx="160">
                  <c:v>483792</c:v>
                </c:pt>
                <c:pt idx="161">
                  <c:v>250467</c:v>
                </c:pt>
                <c:pt idx="162">
                  <c:v>102622</c:v>
                </c:pt>
                <c:pt idx="163">
                  <c:v>106680</c:v>
                </c:pt>
                <c:pt idx="164">
                  <c:v>159487</c:v>
                </c:pt>
                <c:pt idx="165">
                  <c:v>188864</c:v>
                </c:pt>
                <c:pt idx="166">
                  <c:v>239244</c:v>
                </c:pt>
                <c:pt idx="167">
                  <c:v>182212</c:v>
                </c:pt>
                <c:pt idx="168">
                  <c:v>159441</c:v>
                </c:pt>
                <c:pt idx="169">
                  <c:v>134824</c:v>
                </c:pt>
                <c:pt idx="170">
                  <c:v>123924</c:v>
                </c:pt>
                <c:pt idx="171">
                  <c:v>158512</c:v>
                </c:pt>
                <c:pt idx="172">
                  <c:v>204522</c:v>
                </c:pt>
                <c:pt idx="173">
                  <c:v>227890</c:v>
                </c:pt>
                <c:pt idx="174">
                  <c:v>176447</c:v>
                </c:pt>
                <c:pt idx="175">
                  <c:v>161427</c:v>
                </c:pt>
                <c:pt idx="176">
                  <c:v>169642</c:v>
                </c:pt>
                <c:pt idx="177">
                  <c:v>256111</c:v>
                </c:pt>
                <c:pt idx="178">
                  <c:v>282792</c:v>
                </c:pt>
                <c:pt idx="179">
                  <c:v>263185</c:v>
                </c:pt>
                <c:pt idx="180">
                  <c:v>309777</c:v>
                </c:pt>
                <c:pt idx="181">
                  <c:v>210840</c:v>
                </c:pt>
                <c:pt idx="182">
                  <c:v>154163</c:v>
                </c:pt>
                <c:pt idx="183">
                  <c:v>154348</c:v>
                </c:pt>
                <c:pt idx="184">
                  <c:v>158213</c:v>
                </c:pt>
                <c:pt idx="185">
                  <c:v>167224</c:v>
                </c:pt>
                <c:pt idx="186">
                  <c:v>156252</c:v>
                </c:pt>
                <c:pt idx="187">
                  <c:v>161770</c:v>
                </c:pt>
                <c:pt idx="188">
                  <c:v>183670</c:v>
                </c:pt>
                <c:pt idx="189">
                  <c:v>188004</c:v>
                </c:pt>
                <c:pt idx="190">
                  <c:v>144196</c:v>
                </c:pt>
                <c:pt idx="191">
                  <c:v>168676</c:v>
                </c:pt>
                <c:pt idx="192">
                  <c:v>145768</c:v>
                </c:pt>
                <c:pt idx="193">
                  <c:v>164459</c:v>
                </c:pt>
                <c:pt idx="194">
                  <c:v>186622</c:v>
                </c:pt>
                <c:pt idx="195">
                  <c:v>193996</c:v>
                </c:pt>
                <c:pt idx="196">
                  <c:v>182460</c:v>
                </c:pt>
                <c:pt idx="197">
                  <c:v>199746</c:v>
                </c:pt>
                <c:pt idx="198">
                  <c:v>203999</c:v>
                </c:pt>
                <c:pt idx="199">
                  <c:v>233010</c:v>
                </c:pt>
                <c:pt idx="200">
                  <c:v>195288</c:v>
                </c:pt>
                <c:pt idx="201">
                  <c:v>198409</c:v>
                </c:pt>
                <c:pt idx="202">
                  <c:v>203957</c:v>
                </c:pt>
                <c:pt idx="203">
                  <c:v>255539</c:v>
                </c:pt>
                <c:pt idx="204">
                  <c:v>262571</c:v>
                </c:pt>
                <c:pt idx="205">
                  <c:v>181787</c:v>
                </c:pt>
                <c:pt idx="206">
                  <c:v>158369</c:v>
                </c:pt>
                <c:pt idx="207">
                  <c:v>200799</c:v>
                </c:pt>
                <c:pt idx="208">
                  <c:v>194262</c:v>
                </c:pt>
                <c:pt idx="209">
                  <c:v>157321</c:v>
                </c:pt>
                <c:pt idx="210">
                  <c:v>137873</c:v>
                </c:pt>
                <c:pt idx="211">
                  <c:v>144806</c:v>
                </c:pt>
                <c:pt idx="212">
                  <c:v>202986</c:v>
                </c:pt>
                <c:pt idx="213">
                  <c:v>216136</c:v>
                </c:pt>
                <c:pt idx="214">
                  <c:v>208200</c:v>
                </c:pt>
                <c:pt idx="215">
                  <c:v>246733</c:v>
                </c:pt>
                <c:pt idx="216">
                  <c:v>222576</c:v>
                </c:pt>
                <c:pt idx="217">
                  <c:v>226466</c:v>
                </c:pt>
                <c:pt idx="218">
                  <c:v>191571</c:v>
                </c:pt>
                <c:pt idx="219">
                  <c:v>168512</c:v>
                </c:pt>
                <c:pt idx="220">
                  <c:v>208592</c:v>
                </c:pt>
                <c:pt idx="221">
                  <c:v>244794</c:v>
                </c:pt>
                <c:pt idx="222">
                  <c:v>260223</c:v>
                </c:pt>
                <c:pt idx="223">
                  <c:v>229775</c:v>
                </c:pt>
                <c:pt idx="224">
                  <c:v>220465</c:v>
                </c:pt>
                <c:pt idx="225">
                  <c:v>227268</c:v>
                </c:pt>
                <c:pt idx="226">
                  <c:v>174418</c:v>
                </c:pt>
                <c:pt idx="227">
                  <c:v>143008</c:v>
                </c:pt>
                <c:pt idx="228">
                  <c:v>122968</c:v>
                </c:pt>
                <c:pt idx="229">
                  <c:v>175949</c:v>
                </c:pt>
                <c:pt idx="230">
                  <c:v>174862</c:v>
                </c:pt>
                <c:pt idx="231">
                  <c:v>129795</c:v>
                </c:pt>
                <c:pt idx="232">
                  <c:v>152901</c:v>
                </c:pt>
                <c:pt idx="233">
                  <c:v>161275</c:v>
                </c:pt>
                <c:pt idx="234">
                  <c:v>278038</c:v>
                </c:pt>
                <c:pt idx="235">
                  <c:v>388674</c:v>
                </c:pt>
                <c:pt idx="236">
                  <c:v>364559</c:v>
                </c:pt>
                <c:pt idx="237">
                  <c:v>326706</c:v>
                </c:pt>
                <c:pt idx="238">
                  <c:v>370093</c:v>
                </c:pt>
                <c:pt idx="239">
                  <c:v>409471</c:v>
                </c:pt>
                <c:pt idx="240">
                  <c:v>411197</c:v>
                </c:pt>
                <c:pt idx="241">
                  <c:v>371794</c:v>
                </c:pt>
                <c:pt idx="242">
                  <c:v>379262</c:v>
                </c:pt>
                <c:pt idx="243">
                  <c:v>401256</c:v>
                </c:pt>
                <c:pt idx="244">
                  <c:v>375110</c:v>
                </c:pt>
                <c:pt idx="245">
                  <c:v>363715</c:v>
                </c:pt>
                <c:pt idx="246">
                  <c:v>385341</c:v>
                </c:pt>
                <c:pt idx="247">
                  <c:v>379684</c:v>
                </c:pt>
                <c:pt idx="248">
                  <c:v>373843</c:v>
                </c:pt>
                <c:pt idx="249">
                  <c:v>373930</c:v>
                </c:pt>
                <c:pt idx="250">
                  <c:v>442174</c:v>
                </c:pt>
                <c:pt idx="251">
                  <c:v>412481</c:v>
                </c:pt>
                <c:pt idx="252">
                  <c:v>435485</c:v>
                </c:pt>
                <c:pt idx="253">
                  <c:v>420745</c:v>
                </c:pt>
                <c:pt idx="254">
                  <c:v>412519</c:v>
                </c:pt>
                <c:pt idx="255">
                  <c:v>370400</c:v>
                </c:pt>
                <c:pt idx="256">
                  <c:v>470083</c:v>
                </c:pt>
                <c:pt idx="257">
                  <c:v>429182</c:v>
                </c:pt>
                <c:pt idx="258">
                  <c:v>145749</c:v>
                </c:pt>
                <c:pt idx="259">
                  <c:v>113678</c:v>
                </c:pt>
                <c:pt idx="260">
                  <c:v>83197</c:v>
                </c:pt>
                <c:pt idx="261">
                  <c:v>77920</c:v>
                </c:pt>
                <c:pt idx="262">
                  <c:v>95976</c:v>
                </c:pt>
                <c:pt idx="263">
                  <c:v>178059</c:v>
                </c:pt>
                <c:pt idx="264">
                  <c:v>234769</c:v>
                </c:pt>
                <c:pt idx="265">
                  <c:v>239677</c:v>
                </c:pt>
                <c:pt idx="266">
                  <c:v>247541</c:v>
                </c:pt>
                <c:pt idx="267">
                  <c:v>260956</c:v>
                </c:pt>
                <c:pt idx="268">
                  <c:v>223384</c:v>
                </c:pt>
                <c:pt idx="269">
                  <c:v>213516</c:v>
                </c:pt>
                <c:pt idx="270">
                  <c:v>188854</c:v>
                </c:pt>
                <c:pt idx="271">
                  <c:v>186530</c:v>
                </c:pt>
                <c:pt idx="272">
                  <c:v>131712</c:v>
                </c:pt>
                <c:pt idx="273">
                  <c:v>161067</c:v>
                </c:pt>
                <c:pt idx="274">
                  <c:v>239375</c:v>
                </c:pt>
                <c:pt idx="275">
                  <c:v>221774</c:v>
                </c:pt>
                <c:pt idx="276">
                  <c:v>371824</c:v>
                </c:pt>
                <c:pt idx="277">
                  <c:v>343223</c:v>
                </c:pt>
                <c:pt idx="278">
                  <c:v>360194</c:v>
                </c:pt>
                <c:pt idx="279">
                  <c:v>249031</c:v>
                </c:pt>
                <c:pt idx="280">
                  <c:v>257101</c:v>
                </c:pt>
                <c:pt idx="281">
                  <c:v>311010</c:v>
                </c:pt>
                <c:pt idx="282">
                  <c:v>206865</c:v>
                </c:pt>
                <c:pt idx="283">
                  <c:v>186756</c:v>
                </c:pt>
                <c:pt idx="284">
                  <c:v>176070</c:v>
                </c:pt>
                <c:pt idx="285">
                  <c:v>166248</c:v>
                </c:pt>
                <c:pt idx="286">
                  <c:v>187077</c:v>
                </c:pt>
                <c:pt idx="287">
                  <c:v>164989</c:v>
                </c:pt>
                <c:pt idx="288">
                  <c:v>182997</c:v>
                </c:pt>
                <c:pt idx="289">
                  <c:v>178488</c:v>
                </c:pt>
                <c:pt idx="290">
                  <c:v>4399555</c:v>
                </c:pt>
                <c:pt idx="291">
                  <c:v>2491524</c:v>
                </c:pt>
                <c:pt idx="292">
                  <c:v>1773509</c:v>
                </c:pt>
                <c:pt idx="293">
                  <c:v>629895</c:v>
                </c:pt>
                <c:pt idx="294">
                  <c:v>619799</c:v>
                </c:pt>
                <c:pt idx="295">
                  <c:v>509464</c:v>
                </c:pt>
                <c:pt idx="296">
                  <c:v>430677</c:v>
                </c:pt>
                <c:pt idx="297">
                  <c:v>686484</c:v>
                </c:pt>
                <c:pt idx="298">
                  <c:v>708564</c:v>
                </c:pt>
                <c:pt idx="299">
                  <c:v>756062</c:v>
                </c:pt>
                <c:pt idx="300">
                  <c:v>605875</c:v>
                </c:pt>
                <c:pt idx="301">
                  <c:v>579388</c:v>
                </c:pt>
                <c:pt idx="302">
                  <c:v>566686</c:v>
                </c:pt>
                <c:pt idx="303">
                  <c:v>491224</c:v>
                </c:pt>
                <c:pt idx="304">
                  <c:v>611337</c:v>
                </c:pt>
                <c:pt idx="305">
                  <c:v>606914</c:v>
                </c:pt>
                <c:pt idx="306">
                  <c:v>601421</c:v>
                </c:pt>
                <c:pt idx="307">
                  <c:v>559097</c:v>
                </c:pt>
                <c:pt idx="308">
                  <c:v>536200</c:v>
                </c:pt>
                <c:pt idx="309">
                  <c:v>594327</c:v>
                </c:pt>
                <c:pt idx="310">
                  <c:v>727167</c:v>
                </c:pt>
                <c:pt idx="311">
                  <c:v>468071</c:v>
                </c:pt>
                <c:pt idx="312">
                  <c:v>383177</c:v>
                </c:pt>
                <c:pt idx="313">
                  <c:v>440287</c:v>
                </c:pt>
                <c:pt idx="314">
                  <c:v>521000</c:v>
                </c:pt>
                <c:pt idx="315">
                  <c:v>531519</c:v>
                </c:pt>
                <c:pt idx="316">
                  <c:v>575837</c:v>
                </c:pt>
                <c:pt idx="317">
                  <c:v>533975</c:v>
                </c:pt>
                <c:pt idx="318">
                  <c:v>633069</c:v>
                </c:pt>
                <c:pt idx="319">
                  <c:v>590910</c:v>
                </c:pt>
                <c:pt idx="320">
                  <c:v>613557</c:v>
                </c:pt>
                <c:pt idx="321">
                  <c:v>626359</c:v>
                </c:pt>
                <c:pt idx="322">
                  <c:v>613937</c:v>
                </c:pt>
                <c:pt idx="323">
                  <c:v>403344</c:v>
                </c:pt>
                <c:pt idx="324">
                  <c:v>69625</c:v>
                </c:pt>
                <c:pt idx="325">
                  <c:v>81014</c:v>
                </c:pt>
                <c:pt idx="326">
                  <c:v>65667</c:v>
                </c:pt>
                <c:pt idx="327">
                  <c:v>104129</c:v>
                </c:pt>
                <c:pt idx="328">
                  <c:v>96205</c:v>
                </c:pt>
                <c:pt idx="329">
                  <c:v>83630</c:v>
                </c:pt>
                <c:pt idx="330">
                  <c:v>103115</c:v>
                </c:pt>
                <c:pt idx="331">
                  <c:v>92314</c:v>
                </c:pt>
                <c:pt idx="332">
                  <c:v>55851</c:v>
                </c:pt>
                <c:pt idx="333">
                  <c:v>57740</c:v>
                </c:pt>
                <c:pt idx="334">
                  <c:v>77284</c:v>
                </c:pt>
                <c:pt idx="335">
                  <c:v>68168</c:v>
                </c:pt>
                <c:pt idx="336">
                  <c:v>69890</c:v>
                </c:pt>
                <c:pt idx="337">
                  <c:v>74243</c:v>
                </c:pt>
                <c:pt idx="338">
                  <c:v>71806</c:v>
                </c:pt>
                <c:pt idx="339">
                  <c:v>51827</c:v>
                </c:pt>
                <c:pt idx="340">
                  <c:v>42765</c:v>
                </c:pt>
                <c:pt idx="341">
                  <c:v>35322</c:v>
                </c:pt>
                <c:pt idx="342">
                  <c:v>37034</c:v>
                </c:pt>
                <c:pt idx="343">
                  <c:v>39987</c:v>
                </c:pt>
                <c:pt idx="344">
                  <c:v>51489</c:v>
                </c:pt>
                <c:pt idx="345">
                  <c:v>43412</c:v>
                </c:pt>
              </c:numCache>
            </c:numRef>
          </c:val>
          <c:extLst>
            <c:ext xmlns:c16="http://schemas.microsoft.com/office/drawing/2014/chart" uri="{C3380CC4-5D6E-409C-BE32-E72D297353CC}">
              <c16:uniqueId val="{00000001-76D4-4E0C-B29D-42005732833C}"/>
            </c:ext>
          </c:extLst>
        </c:ser>
        <c:ser>
          <c:idx val="2"/>
          <c:order val="2"/>
          <c:tx>
            <c:strRef>
              <c:f>Sheet1!$D$1</c:f>
              <c:strCache>
                <c:ptCount val="1"/>
                <c:pt idx="0">
                  <c:v>comdirect Viral Reach</c:v>
                </c:pt>
              </c:strCache>
            </c:strRef>
          </c:tx>
          <c:spPr>
            <a:solidFill>
              <a:schemeClr val="accent3"/>
            </a:solidFill>
            <a:ln>
              <a:noFill/>
            </a:ln>
            <a:effectLst/>
          </c:spPr>
          <c:invertIfNegative val="0"/>
          <c:cat>
            <c:strRef>
              <c:f>Sheet1!$A$2:$A$347</c:f>
              <c:strCache>
                <c:ptCount val="346"/>
                <c:pt idx="0">
                  <c:v>01.01.2022</c:v>
                </c:pt>
                <c:pt idx="1">
                  <c:v>02.01.2022</c:v>
                </c:pt>
                <c:pt idx="2">
                  <c:v>03.01.2022</c:v>
                </c:pt>
                <c:pt idx="3">
                  <c:v>04.01.2022</c:v>
                </c:pt>
                <c:pt idx="4">
                  <c:v>05.01.2022</c:v>
                </c:pt>
                <c:pt idx="5">
                  <c:v>06.01.2022</c:v>
                </c:pt>
                <c:pt idx="6">
                  <c:v>07.01.2022</c:v>
                </c:pt>
                <c:pt idx="7">
                  <c:v>08.01.2022</c:v>
                </c:pt>
                <c:pt idx="8">
                  <c:v>09.01.2022</c:v>
                </c:pt>
                <c:pt idx="9">
                  <c:v>10.01.2022</c:v>
                </c:pt>
                <c:pt idx="10">
                  <c:v>11.01.2022</c:v>
                </c:pt>
                <c:pt idx="11">
                  <c:v>12.01.2022</c:v>
                </c:pt>
                <c:pt idx="12">
                  <c:v>13.01.2022</c:v>
                </c:pt>
                <c:pt idx="13">
                  <c:v>14.01.2022</c:v>
                </c:pt>
                <c:pt idx="14">
                  <c:v>15.01.2022</c:v>
                </c:pt>
                <c:pt idx="15">
                  <c:v>16.01.2022</c:v>
                </c:pt>
                <c:pt idx="16">
                  <c:v>17.01.2022</c:v>
                </c:pt>
                <c:pt idx="17">
                  <c:v>18.01.2022</c:v>
                </c:pt>
                <c:pt idx="18">
                  <c:v>19.01.2022</c:v>
                </c:pt>
                <c:pt idx="19">
                  <c:v>20.01.2022</c:v>
                </c:pt>
                <c:pt idx="20">
                  <c:v>21.01.2022</c:v>
                </c:pt>
                <c:pt idx="21">
                  <c:v>22.01.2022</c:v>
                </c:pt>
                <c:pt idx="22">
                  <c:v>23.01.2022</c:v>
                </c:pt>
                <c:pt idx="23">
                  <c:v>24.01.2022</c:v>
                </c:pt>
                <c:pt idx="24">
                  <c:v>25.01.2022</c:v>
                </c:pt>
                <c:pt idx="25">
                  <c:v>26.01.2022</c:v>
                </c:pt>
                <c:pt idx="26">
                  <c:v>27.01.2022</c:v>
                </c:pt>
                <c:pt idx="27">
                  <c:v>28.01.2022</c:v>
                </c:pt>
                <c:pt idx="28">
                  <c:v>29.01.2022</c:v>
                </c:pt>
                <c:pt idx="29">
                  <c:v>30.01.2022</c:v>
                </c:pt>
                <c:pt idx="30">
                  <c:v>31.01.2022</c:v>
                </c:pt>
                <c:pt idx="31">
                  <c:v>01.02.2022</c:v>
                </c:pt>
                <c:pt idx="32">
                  <c:v>02.02.2022</c:v>
                </c:pt>
                <c:pt idx="33">
                  <c:v>03.02.2022</c:v>
                </c:pt>
                <c:pt idx="34">
                  <c:v>04.02.2022</c:v>
                </c:pt>
                <c:pt idx="35">
                  <c:v>05.02.2022</c:v>
                </c:pt>
                <c:pt idx="36">
                  <c:v>06.02.2022</c:v>
                </c:pt>
                <c:pt idx="37">
                  <c:v>07.02.2022</c:v>
                </c:pt>
                <c:pt idx="38">
                  <c:v>08.02.2022</c:v>
                </c:pt>
                <c:pt idx="39">
                  <c:v>09.02.2022</c:v>
                </c:pt>
                <c:pt idx="40">
                  <c:v>10.02.2022</c:v>
                </c:pt>
                <c:pt idx="41">
                  <c:v>11.02.2022</c:v>
                </c:pt>
                <c:pt idx="42">
                  <c:v>12.02.2022</c:v>
                </c:pt>
                <c:pt idx="43">
                  <c:v>13.02.2022</c:v>
                </c:pt>
                <c:pt idx="44">
                  <c:v>14.02.2022</c:v>
                </c:pt>
                <c:pt idx="45">
                  <c:v>15.02.2022</c:v>
                </c:pt>
                <c:pt idx="46">
                  <c:v>16.02.2022</c:v>
                </c:pt>
                <c:pt idx="47">
                  <c:v>17.02.2022</c:v>
                </c:pt>
                <c:pt idx="48">
                  <c:v>18.02.2022</c:v>
                </c:pt>
                <c:pt idx="49">
                  <c:v>19.02.2022</c:v>
                </c:pt>
                <c:pt idx="50">
                  <c:v>20.02.2022</c:v>
                </c:pt>
                <c:pt idx="51">
                  <c:v>21.02.2022</c:v>
                </c:pt>
                <c:pt idx="52">
                  <c:v>22.02.2022</c:v>
                </c:pt>
                <c:pt idx="53">
                  <c:v>23.02.2022</c:v>
                </c:pt>
                <c:pt idx="54">
                  <c:v>24.02.2022</c:v>
                </c:pt>
                <c:pt idx="55">
                  <c:v>25.02.2022</c:v>
                </c:pt>
                <c:pt idx="56">
                  <c:v>26.02.2022</c:v>
                </c:pt>
                <c:pt idx="57">
                  <c:v>27.02.2022</c:v>
                </c:pt>
                <c:pt idx="58">
                  <c:v>28.02.2022</c:v>
                </c:pt>
                <c:pt idx="59">
                  <c:v>01.03.2022</c:v>
                </c:pt>
                <c:pt idx="60">
                  <c:v>02.03.2022</c:v>
                </c:pt>
                <c:pt idx="61">
                  <c:v>03.03.2022</c:v>
                </c:pt>
                <c:pt idx="62">
                  <c:v>04.03.2022</c:v>
                </c:pt>
                <c:pt idx="63">
                  <c:v>05.03.2022</c:v>
                </c:pt>
                <c:pt idx="64">
                  <c:v>06.03.2022</c:v>
                </c:pt>
                <c:pt idx="65">
                  <c:v>07.03.2022</c:v>
                </c:pt>
                <c:pt idx="66">
                  <c:v>08.03.2022</c:v>
                </c:pt>
                <c:pt idx="67">
                  <c:v>09.03.2022</c:v>
                </c:pt>
                <c:pt idx="68">
                  <c:v>10.03.2022</c:v>
                </c:pt>
                <c:pt idx="69">
                  <c:v>11.03.2022</c:v>
                </c:pt>
                <c:pt idx="70">
                  <c:v>12.03.2022</c:v>
                </c:pt>
                <c:pt idx="71">
                  <c:v>13.03.2022</c:v>
                </c:pt>
                <c:pt idx="72">
                  <c:v>14.03.2022</c:v>
                </c:pt>
                <c:pt idx="73">
                  <c:v>15.03.2022</c:v>
                </c:pt>
                <c:pt idx="74">
                  <c:v>16.03.2022</c:v>
                </c:pt>
                <c:pt idx="75">
                  <c:v>17.03.2022</c:v>
                </c:pt>
                <c:pt idx="76">
                  <c:v>18.03.2022</c:v>
                </c:pt>
                <c:pt idx="77">
                  <c:v>19.03.2022</c:v>
                </c:pt>
                <c:pt idx="78">
                  <c:v>20.03.2022</c:v>
                </c:pt>
                <c:pt idx="79">
                  <c:v>21.03.2022</c:v>
                </c:pt>
                <c:pt idx="80">
                  <c:v>22.03.2022</c:v>
                </c:pt>
                <c:pt idx="81">
                  <c:v>23.03.2022</c:v>
                </c:pt>
                <c:pt idx="82">
                  <c:v>24.03.2022</c:v>
                </c:pt>
                <c:pt idx="83">
                  <c:v>25.03.2022</c:v>
                </c:pt>
                <c:pt idx="84">
                  <c:v>26.03.2022</c:v>
                </c:pt>
                <c:pt idx="85">
                  <c:v>27.03.2022</c:v>
                </c:pt>
                <c:pt idx="86">
                  <c:v>28.03.2022</c:v>
                </c:pt>
                <c:pt idx="87">
                  <c:v>29.03.2022</c:v>
                </c:pt>
                <c:pt idx="88">
                  <c:v>30.03.2022</c:v>
                </c:pt>
                <c:pt idx="89">
                  <c:v>31.03.2022</c:v>
                </c:pt>
                <c:pt idx="90">
                  <c:v>01.04.2022</c:v>
                </c:pt>
                <c:pt idx="91">
                  <c:v>02.04.2022</c:v>
                </c:pt>
                <c:pt idx="92">
                  <c:v>03.04.2022</c:v>
                </c:pt>
                <c:pt idx="93">
                  <c:v>04.04.2022</c:v>
                </c:pt>
                <c:pt idx="94">
                  <c:v>05.04.2022</c:v>
                </c:pt>
                <c:pt idx="95">
                  <c:v>06.04.2022</c:v>
                </c:pt>
                <c:pt idx="96">
                  <c:v>07.04.2022</c:v>
                </c:pt>
                <c:pt idx="97">
                  <c:v>08.04.2022</c:v>
                </c:pt>
                <c:pt idx="98">
                  <c:v>09.04.2022</c:v>
                </c:pt>
                <c:pt idx="99">
                  <c:v>10.04.2022</c:v>
                </c:pt>
                <c:pt idx="100">
                  <c:v>11.04.2022</c:v>
                </c:pt>
                <c:pt idx="101">
                  <c:v>12.04.2022</c:v>
                </c:pt>
                <c:pt idx="102">
                  <c:v>13.04.2022</c:v>
                </c:pt>
                <c:pt idx="103">
                  <c:v>14.04.2022</c:v>
                </c:pt>
                <c:pt idx="104">
                  <c:v>15.04.2022</c:v>
                </c:pt>
                <c:pt idx="105">
                  <c:v>16.04.2022</c:v>
                </c:pt>
                <c:pt idx="106">
                  <c:v>17.04.2022</c:v>
                </c:pt>
                <c:pt idx="107">
                  <c:v>18.04.2022</c:v>
                </c:pt>
                <c:pt idx="108">
                  <c:v>19.04.2022</c:v>
                </c:pt>
                <c:pt idx="109">
                  <c:v>20.04.2022</c:v>
                </c:pt>
                <c:pt idx="110">
                  <c:v>21.04.2022</c:v>
                </c:pt>
                <c:pt idx="111">
                  <c:v>22.04.2022</c:v>
                </c:pt>
                <c:pt idx="112">
                  <c:v>23.04.2022</c:v>
                </c:pt>
                <c:pt idx="113">
                  <c:v>24.04.2022</c:v>
                </c:pt>
                <c:pt idx="114">
                  <c:v>25.04.2022</c:v>
                </c:pt>
                <c:pt idx="115">
                  <c:v>26.04.2022</c:v>
                </c:pt>
                <c:pt idx="116">
                  <c:v>27.04.2022</c:v>
                </c:pt>
                <c:pt idx="117">
                  <c:v>28.04.2022</c:v>
                </c:pt>
                <c:pt idx="118">
                  <c:v>29.04.2022</c:v>
                </c:pt>
                <c:pt idx="119">
                  <c:v>30.04.2022</c:v>
                </c:pt>
                <c:pt idx="120">
                  <c:v>01.05.2022</c:v>
                </c:pt>
                <c:pt idx="121">
                  <c:v>02.05.2022</c:v>
                </c:pt>
                <c:pt idx="122">
                  <c:v>03.05.2022</c:v>
                </c:pt>
                <c:pt idx="123">
                  <c:v>04.05.2022</c:v>
                </c:pt>
                <c:pt idx="124">
                  <c:v>05.05.2022</c:v>
                </c:pt>
                <c:pt idx="125">
                  <c:v>06.05.2022</c:v>
                </c:pt>
                <c:pt idx="126">
                  <c:v>07.05.2022</c:v>
                </c:pt>
                <c:pt idx="127">
                  <c:v>08.05.2022</c:v>
                </c:pt>
                <c:pt idx="128">
                  <c:v>09.05.2022</c:v>
                </c:pt>
                <c:pt idx="129">
                  <c:v>10.05.2022</c:v>
                </c:pt>
                <c:pt idx="130">
                  <c:v>11.05.2022</c:v>
                </c:pt>
                <c:pt idx="131">
                  <c:v>12.05.2022</c:v>
                </c:pt>
                <c:pt idx="132">
                  <c:v>13.05.2022</c:v>
                </c:pt>
                <c:pt idx="133">
                  <c:v>14.05.2022</c:v>
                </c:pt>
                <c:pt idx="134">
                  <c:v>15.05.2022</c:v>
                </c:pt>
                <c:pt idx="135">
                  <c:v>16.05.2022</c:v>
                </c:pt>
                <c:pt idx="136">
                  <c:v>17.05.2022</c:v>
                </c:pt>
                <c:pt idx="137">
                  <c:v>18.05.2022</c:v>
                </c:pt>
                <c:pt idx="138">
                  <c:v>19.05.2022</c:v>
                </c:pt>
                <c:pt idx="139">
                  <c:v>20.05.2022</c:v>
                </c:pt>
                <c:pt idx="140">
                  <c:v>21.05.2022</c:v>
                </c:pt>
                <c:pt idx="141">
                  <c:v>22.05.2022</c:v>
                </c:pt>
                <c:pt idx="142">
                  <c:v>23.05.2022</c:v>
                </c:pt>
                <c:pt idx="143">
                  <c:v>24.05.2022</c:v>
                </c:pt>
                <c:pt idx="144">
                  <c:v>25.05.2022</c:v>
                </c:pt>
                <c:pt idx="145">
                  <c:v>26.05.2022</c:v>
                </c:pt>
                <c:pt idx="146">
                  <c:v>27.05.2022</c:v>
                </c:pt>
                <c:pt idx="147">
                  <c:v>28.05.2022</c:v>
                </c:pt>
                <c:pt idx="148">
                  <c:v>29.05.2022</c:v>
                </c:pt>
                <c:pt idx="149">
                  <c:v>30.05.2022</c:v>
                </c:pt>
                <c:pt idx="150">
                  <c:v>31.05.2022</c:v>
                </c:pt>
                <c:pt idx="151">
                  <c:v>01.06.2022</c:v>
                </c:pt>
                <c:pt idx="152">
                  <c:v>02.06.2022</c:v>
                </c:pt>
                <c:pt idx="153">
                  <c:v>03.06.2022</c:v>
                </c:pt>
                <c:pt idx="154">
                  <c:v>04.06.2022</c:v>
                </c:pt>
                <c:pt idx="155">
                  <c:v>05.06.2022</c:v>
                </c:pt>
                <c:pt idx="156">
                  <c:v>06.06.2022</c:v>
                </c:pt>
                <c:pt idx="157">
                  <c:v>07.06.2022</c:v>
                </c:pt>
                <c:pt idx="158">
                  <c:v>08.06.2022</c:v>
                </c:pt>
                <c:pt idx="159">
                  <c:v>09.06.2022</c:v>
                </c:pt>
                <c:pt idx="160">
                  <c:v>10.06.2022</c:v>
                </c:pt>
                <c:pt idx="161">
                  <c:v>11.06.2022</c:v>
                </c:pt>
                <c:pt idx="162">
                  <c:v>12.06.2022</c:v>
                </c:pt>
                <c:pt idx="163">
                  <c:v>13.06.2022</c:v>
                </c:pt>
                <c:pt idx="164">
                  <c:v>14.06.2022</c:v>
                </c:pt>
                <c:pt idx="165">
                  <c:v>15.06.2022</c:v>
                </c:pt>
                <c:pt idx="166">
                  <c:v>16.06.2022</c:v>
                </c:pt>
                <c:pt idx="167">
                  <c:v>17.06.2022</c:v>
                </c:pt>
                <c:pt idx="168">
                  <c:v>18.06.2022</c:v>
                </c:pt>
                <c:pt idx="169">
                  <c:v>19.06.2022</c:v>
                </c:pt>
                <c:pt idx="170">
                  <c:v>20.06.2022</c:v>
                </c:pt>
                <c:pt idx="171">
                  <c:v>21.06.2022</c:v>
                </c:pt>
                <c:pt idx="172">
                  <c:v>22.06.2022</c:v>
                </c:pt>
                <c:pt idx="173">
                  <c:v>23.06.2022</c:v>
                </c:pt>
                <c:pt idx="174">
                  <c:v>24.06.2022</c:v>
                </c:pt>
                <c:pt idx="175">
                  <c:v>25.06.2022</c:v>
                </c:pt>
                <c:pt idx="176">
                  <c:v>26.06.2022</c:v>
                </c:pt>
                <c:pt idx="177">
                  <c:v>27.06.2022</c:v>
                </c:pt>
                <c:pt idx="178">
                  <c:v>28.06.2022</c:v>
                </c:pt>
                <c:pt idx="179">
                  <c:v>29.06.2022</c:v>
                </c:pt>
                <c:pt idx="180">
                  <c:v>30.06.2022</c:v>
                </c:pt>
                <c:pt idx="181">
                  <c:v>01.07.2022</c:v>
                </c:pt>
                <c:pt idx="182">
                  <c:v>02.07.2022</c:v>
                </c:pt>
                <c:pt idx="183">
                  <c:v>03.07.2022</c:v>
                </c:pt>
                <c:pt idx="184">
                  <c:v>04.07.2022</c:v>
                </c:pt>
                <c:pt idx="185">
                  <c:v>05.07.2022</c:v>
                </c:pt>
                <c:pt idx="186">
                  <c:v>06.07.2022</c:v>
                </c:pt>
                <c:pt idx="187">
                  <c:v>07.07.2022</c:v>
                </c:pt>
                <c:pt idx="188">
                  <c:v>08.07.2022</c:v>
                </c:pt>
                <c:pt idx="189">
                  <c:v>09.07.2022</c:v>
                </c:pt>
                <c:pt idx="190">
                  <c:v>10.07.2022</c:v>
                </c:pt>
                <c:pt idx="191">
                  <c:v>11.07.2022</c:v>
                </c:pt>
                <c:pt idx="192">
                  <c:v>12.07.2022</c:v>
                </c:pt>
                <c:pt idx="193">
                  <c:v>13.07.2022</c:v>
                </c:pt>
                <c:pt idx="194">
                  <c:v>14.07.2022</c:v>
                </c:pt>
                <c:pt idx="195">
                  <c:v>15.07.2022</c:v>
                </c:pt>
                <c:pt idx="196">
                  <c:v>16.07.2022</c:v>
                </c:pt>
                <c:pt idx="197">
                  <c:v>17.07.2022</c:v>
                </c:pt>
                <c:pt idx="198">
                  <c:v>18.07.2022</c:v>
                </c:pt>
                <c:pt idx="199">
                  <c:v>19.07.2022</c:v>
                </c:pt>
                <c:pt idx="200">
                  <c:v>20.07.2022</c:v>
                </c:pt>
                <c:pt idx="201">
                  <c:v>21.07.2022</c:v>
                </c:pt>
                <c:pt idx="202">
                  <c:v>22.07.2022</c:v>
                </c:pt>
                <c:pt idx="203">
                  <c:v>23.07.2022</c:v>
                </c:pt>
                <c:pt idx="204">
                  <c:v>24.07.2022</c:v>
                </c:pt>
                <c:pt idx="205">
                  <c:v>25.07.2022</c:v>
                </c:pt>
                <c:pt idx="206">
                  <c:v>26.07.2022</c:v>
                </c:pt>
                <c:pt idx="207">
                  <c:v>27.07.2022</c:v>
                </c:pt>
                <c:pt idx="208">
                  <c:v>28.07.2022</c:v>
                </c:pt>
                <c:pt idx="209">
                  <c:v>29.07.2022</c:v>
                </c:pt>
                <c:pt idx="210">
                  <c:v>30.07.2022</c:v>
                </c:pt>
                <c:pt idx="211">
                  <c:v>31.07.2022</c:v>
                </c:pt>
                <c:pt idx="212">
                  <c:v>01.08.2022</c:v>
                </c:pt>
                <c:pt idx="213">
                  <c:v>02.08.2022</c:v>
                </c:pt>
                <c:pt idx="214">
                  <c:v>03.08.2022</c:v>
                </c:pt>
                <c:pt idx="215">
                  <c:v>04.08.2022</c:v>
                </c:pt>
                <c:pt idx="216">
                  <c:v>05.08.2022</c:v>
                </c:pt>
                <c:pt idx="217">
                  <c:v>06.08.2022</c:v>
                </c:pt>
                <c:pt idx="218">
                  <c:v>07.08.2022</c:v>
                </c:pt>
                <c:pt idx="219">
                  <c:v>08.08.2022</c:v>
                </c:pt>
                <c:pt idx="220">
                  <c:v>09.08.2022</c:v>
                </c:pt>
                <c:pt idx="221">
                  <c:v>10.08.2022</c:v>
                </c:pt>
                <c:pt idx="222">
                  <c:v>11.08.2022</c:v>
                </c:pt>
                <c:pt idx="223">
                  <c:v>12.08.2022</c:v>
                </c:pt>
                <c:pt idx="224">
                  <c:v>13.08.2022</c:v>
                </c:pt>
                <c:pt idx="225">
                  <c:v>14.08.2022</c:v>
                </c:pt>
                <c:pt idx="226">
                  <c:v>15.08.2022</c:v>
                </c:pt>
                <c:pt idx="227">
                  <c:v>16.08.2022</c:v>
                </c:pt>
                <c:pt idx="228">
                  <c:v>17.08.2022</c:v>
                </c:pt>
                <c:pt idx="229">
                  <c:v>18.08.2022</c:v>
                </c:pt>
                <c:pt idx="230">
                  <c:v>19.08.2022</c:v>
                </c:pt>
                <c:pt idx="231">
                  <c:v>20.08.2022</c:v>
                </c:pt>
                <c:pt idx="232">
                  <c:v>21.08.2022</c:v>
                </c:pt>
                <c:pt idx="233">
                  <c:v>22.08.2022</c:v>
                </c:pt>
                <c:pt idx="234">
                  <c:v>23.08.2022</c:v>
                </c:pt>
                <c:pt idx="235">
                  <c:v>24.08.2022</c:v>
                </c:pt>
                <c:pt idx="236">
                  <c:v>25.08.2022</c:v>
                </c:pt>
                <c:pt idx="237">
                  <c:v>26.08.2022</c:v>
                </c:pt>
                <c:pt idx="238">
                  <c:v>27.08.2022</c:v>
                </c:pt>
                <c:pt idx="239">
                  <c:v>28.08.2022</c:v>
                </c:pt>
                <c:pt idx="240">
                  <c:v>29.08.2022</c:v>
                </c:pt>
                <c:pt idx="241">
                  <c:v>30.08.2022</c:v>
                </c:pt>
                <c:pt idx="242">
                  <c:v>31.08.2022</c:v>
                </c:pt>
                <c:pt idx="243">
                  <c:v>01.09.2022</c:v>
                </c:pt>
                <c:pt idx="244">
                  <c:v>02.09.2022</c:v>
                </c:pt>
                <c:pt idx="245">
                  <c:v>03.09.2022</c:v>
                </c:pt>
                <c:pt idx="246">
                  <c:v>04.09.2022</c:v>
                </c:pt>
                <c:pt idx="247">
                  <c:v>05.09.2022</c:v>
                </c:pt>
                <c:pt idx="248">
                  <c:v>06.09.2022</c:v>
                </c:pt>
                <c:pt idx="249">
                  <c:v>07.09.2022</c:v>
                </c:pt>
                <c:pt idx="250">
                  <c:v>08.09.2022</c:v>
                </c:pt>
                <c:pt idx="251">
                  <c:v>09.09.2022</c:v>
                </c:pt>
                <c:pt idx="252">
                  <c:v>10.09.2022</c:v>
                </c:pt>
                <c:pt idx="253">
                  <c:v>11.09.2022</c:v>
                </c:pt>
                <c:pt idx="254">
                  <c:v>12.09.2022</c:v>
                </c:pt>
                <c:pt idx="255">
                  <c:v>13.09.2022</c:v>
                </c:pt>
                <c:pt idx="256">
                  <c:v>14.09.2022</c:v>
                </c:pt>
                <c:pt idx="257">
                  <c:v>15.09.2022</c:v>
                </c:pt>
                <c:pt idx="258">
                  <c:v>16.09.2022</c:v>
                </c:pt>
                <c:pt idx="259">
                  <c:v>17.09.2022</c:v>
                </c:pt>
                <c:pt idx="260">
                  <c:v>18.09.2022</c:v>
                </c:pt>
                <c:pt idx="261">
                  <c:v>19.09.2022</c:v>
                </c:pt>
                <c:pt idx="262">
                  <c:v>20.09.2022</c:v>
                </c:pt>
                <c:pt idx="263">
                  <c:v>21.09.2022</c:v>
                </c:pt>
                <c:pt idx="264">
                  <c:v>22.09.2022</c:v>
                </c:pt>
                <c:pt idx="265">
                  <c:v>23.09.2022</c:v>
                </c:pt>
                <c:pt idx="266">
                  <c:v>24.09.2022</c:v>
                </c:pt>
                <c:pt idx="267">
                  <c:v>25.09.2022</c:v>
                </c:pt>
                <c:pt idx="268">
                  <c:v>26.09.2022</c:v>
                </c:pt>
                <c:pt idx="269">
                  <c:v>27.09.2022</c:v>
                </c:pt>
                <c:pt idx="270">
                  <c:v>28.09.2022</c:v>
                </c:pt>
                <c:pt idx="271">
                  <c:v>29.09.2022</c:v>
                </c:pt>
                <c:pt idx="272">
                  <c:v>30.09.2022</c:v>
                </c:pt>
                <c:pt idx="273">
                  <c:v>01.10.2022</c:v>
                </c:pt>
                <c:pt idx="274">
                  <c:v>02.10.2022</c:v>
                </c:pt>
                <c:pt idx="275">
                  <c:v>03.10.2022</c:v>
                </c:pt>
                <c:pt idx="276">
                  <c:v>04.10.2022</c:v>
                </c:pt>
                <c:pt idx="277">
                  <c:v>05.10.2022</c:v>
                </c:pt>
                <c:pt idx="278">
                  <c:v>06.10.2022</c:v>
                </c:pt>
                <c:pt idx="279">
                  <c:v>07.10.2022</c:v>
                </c:pt>
                <c:pt idx="280">
                  <c:v>08.10.2022</c:v>
                </c:pt>
                <c:pt idx="281">
                  <c:v>09.10.2022</c:v>
                </c:pt>
                <c:pt idx="282">
                  <c:v>10.10.2022</c:v>
                </c:pt>
                <c:pt idx="283">
                  <c:v>11.10.2022</c:v>
                </c:pt>
                <c:pt idx="284">
                  <c:v>12.10.2022</c:v>
                </c:pt>
                <c:pt idx="285">
                  <c:v>13.10.2022</c:v>
                </c:pt>
                <c:pt idx="286">
                  <c:v>14.10.2022</c:v>
                </c:pt>
                <c:pt idx="287">
                  <c:v>15.10.2022</c:v>
                </c:pt>
                <c:pt idx="288">
                  <c:v>16.10.2022</c:v>
                </c:pt>
                <c:pt idx="289">
                  <c:v>17.10.2022</c:v>
                </c:pt>
                <c:pt idx="290">
                  <c:v>18.10.2022</c:v>
                </c:pt>
                <c:pt idx="291">
                  <c:v>19.10.2022</c:v>
                </c:pt>
                <c:pt idx="292">
                  <c:v>20.10.2022</c:v>
                </c:pt>
                <c:pt idx="293">
                  <c:v>21.10.2022</c:v>
                </c:pt>
                <c:pt idx="294">
                  <c:v>22.10.2022</c:v>
                </c:pt>
                <c:pt idx="295">
                  <c:v>23.10.2022</c:v>
                </c:pt>
                <c:pt idx="296">
                  <c:v>24.10.2022</c:v>
                </c:pt>
                <c:pt idx="297">
                  <c:v>25.10.2022</c:v>
                </c:pt>
                <c:pt idx="298">
                  <c:v>26.10.2022</c:v>
                </c:pt>
                <c:pt idx="299">
                  <c:v>27.10.2022</c:v>
                </c:pt>
                <c:pt idx="300">
                  <c:v>28.10.2022</c:v>
                </c:pt>
                <c:pt idx="301">
                  <c:v>29.10.2022</c:v>
                </c:pt>
                <c:pt idx="302">
                  <c:v>30.10.2022</c:v>
                </c:pt>
                <c:pt idx="303">
                  <c:v>31.10.2022</c:v>
                </c:pt>
                <c:pt idx="304">
                  <c:v>01.11.2022</c:v>
                </c:pt>
                <c:pt idx="305">
                  <c:v>02.11.2022</c:v>
                </c:pt>
                <c:pt idx="306">
                  <c:v>03.11.2022</c:v>
                </c:pt>
                <c:pt idx="307">
                  <c:v>04.11.2022</c:v>
                </c:pt>
                <c:pt idx="308">
                  <c:v>05.11.2022</c:v>
                </c:pt>
                <c:pt idx="309">
                  <c:v>06.11.2022</c:v>
                </c:pt>
                <c:pt idx="310">
                  <c:v>07.11.2022</c:v>
                </c:pt>
                <c:pt idx="311">
                  <c:v>08.11.2022</c:v>
                </c:pt>
                <c:pt idx="312">
                  <c:v>09.11.2022</c:v>
                </c:pt>
                <c:pt idx="313">
                  <c:v>10.11.2022</c:v>
                </c:pt>
                <c:pt idx="314">
                  <c:v>11.11.2022</c:v>
                </c:pt>
                <c:pt idx="315">
                  <c:v>12.11.2022</c:v>
                </c:pt>
                <c:pt idx="316">
                  <c:v>13.11.2022</c:v>
                </c:pt>
                <c:pt idx="317">
                  <c:v>14.11.2022</c:v>
                </c:pt>
                <c:pt idx="318">
                  <c:v>15.11.2022</c:v>
                </c:pt>
                <c:pt idx="319">
                  <c:v>16.11.2022</c:v>
                </c:pt>
                <c:pt idx="320">
                  <c:v>17.11.2022</c:v>
                </c:pt>
                <c:pt idx="321">
                  <c:v>18.11.2022</c:v>
                </c:pt>
                <c:pt idx="322">
                  <c:v>19.11.2022</c:v>
                </c:pt>
                <c:pt idx="323">
                  <c:v>20.11.2022</c:v>
                </c:pt>
                <c:pt idx="324">
                  <c:v>21.11.2022</c:v>
                </c:pt>
                <c:pt idx="325">
                  <c:v>22.11.2022</c:v>
                </c:pt>
                <c:pt idx="326">
                  <c:v>23.11.2022</c:v>
                </c:pt>
                <c:pt idx="327">
                  <c:v>24.11.2022</c:v>
                </c:pt>
                <c:pt idx="328">
                  <c:v>25.11.2022</c:v>
                </c:pt>
                <c:pt idx="329">
                  <c:v>26.11.2022</c:v>
                </c:pt>
                <c:pt idx="330">
                  <c:v>27.11.2022</c:v>
                </c:pt>
                <c:pt idx="331">
                  <c:v>28.11.2022</c:v>
                </c:pt>
                <c:pt idx="332">
                  <c:v>29.11.2022</c:v>
                </c:pt>
                <c:pt idx="333">
                  <c:v>30.11.2022</c:v>
                </c:pt>
                <c:pt idx="334">
                  <c:v>01.12.2022</c:v>
                </c:pt>
                <c:pt idx="335">
                  <c:v>02.12.2022</c:v>
                </c:pt>
                <c:pt idx="336">
                  <c:v>03.12.2022</c:v>
                </c:pt>
                <c:pt idx="337">
                  <c:v>04.12.2022</c:v>
                </c:pt>
                <c:pt idx="338">
                  <c:v>05.12.2022</c:v>
                </c:pt>
                <c:pt idx="339">
                  <c:v>06.12.2022</c:v>
                </c:pt>
                <c:pt idx="340">
                  <c:v>07.12.2022</c:v>
                </c:pt>
                <c:pt idx="341">
                  <c:v>08.12.2022</c:v>
                </c:pt>
                <c:pt idx="342">
                  <c:v>09.12.2022</c:v>
                </c:pt>
                <c:pt idx="343">
                  <c:v>10.12.2022</c:v>
                </c:pt>
                <c:pt idx="344">
                  <c:v>11.12.2022</c:v>
                </c:pt>
                <c:pt idx="345">
                  <c:v>12.12.2022</c:v>
                </c:pt>
              </c:strCache>
            </c:strRef>
          </c:cat>
          <c:val>
            <c:numRef>
              <c:f>Sheet1!$D$2:$D$347</c:f>
              <c:numCache>
                <c:formatCode>General</c:formatCode>
                <c:ptCount val="346"/>
                <c:pt idx="0">
                  <c:v>785</c:v>
                </c:pt>
                <c:pt idx="1">
                  <c:v>689</c:v>
                </c:pt>
                <c:pt idx="2">
                  <c:v>804</c:v>
                </c:pt>
                <c:pt idx="3">
                  <c:v>719</c:v>
                </c:pt>
                <c:pt idx="4">
                  <c:v>642</c:v>
                </c:pt>
                <c:pt idx="5">
                  <c:v>706</c:v>
                </c:pt>
                <c:pt idx="6">
                  <c:v>575</c:v>
                </c:pt>
                <c:pt idx="7">
                  <c:v>511</c:v>
                </c:pt>
                <c:pt idx="8">
                  <c:v>1031</c:v>
                </c:pt>
                <c:pt idx="9">
                  <c:v>1010</c:v>
                </c:pt>
                <c:pt idx="10">
                  <c:v>1048</c:v>
                </c:pt>
                <c:pt idx="11">
                  <c:v>937</c:v>
                </c:pt>
                <c:pt idx="12">
                  <c:v>785</c:v>
                </c:pt>
                <c:pt idx="13">
                  <c:v>356501</c:v>
                </c:pt>
                <c:pt idx="14">
                  <c:v>226324</c:v>
                </c:pt>
                <c:pt idx="15">
                  <c:v>71151</c:v>
                </c:pt>
                <c:pt idx="16">
                  <c:v>45733</c:v>
                </c:pt>
                <c:pt idx="17">
                  <c:v>16964</c:v>
                </c:pt>
                <c:pt idx="18">
                  <c:v>3122</c:v>
                </c:pt>
                <c:pt idx="19">
                  <c:v>2847</c:v>
                </c:pt>
                <c:pt idx="20">
                  <c:v>2060</c:v>
                </c:pt>
                <c:pt idx="21">
                  <c:v>1182</c:v>
                </c:pt>
                <c:pt idx="22">
                  <c:v>635</c:v>
                </c:pt>
                <c:pt idx="23">
                  <c:v>703</c:v>
                </c:pt>
                <c:pt idx="24">
                  <c:v>588</c:v>
                </c:pt>
                <c:pt idx="25">
                  <c:v>497</c:v>
                </c:pt>
                <c:pt idx="26">
                  <c:v>533</c:v>
                </c:pt>
                <c:pt idx="27">
                  <c:v>378</c:v>
                </c:pt>
                <c:pt idx="28">
                  <c:v>353</c:v>
                </c:pt>
                <c:pt idx="29">
                  <c:v>646</c:v>
                </c:pt>
                <c:pt idx="30">
                  <c:v>704</c:v>
                </c:pt>
                <c:pt idx="31">
                  <c:v>499</c:v>
                </c:pt>
                <c:pt idx="32">
                  <c:v>550</c:v>
                </c:pt>
                <c:pt idx="33">
                  <c:v>517</c:v>
                </c:pt>
                <c:pt idx="34">
                  <c:v>518</c:v>
                </c:pt>
                <c:pt idx="35">
                  <c:v>374</c:v>
                </c:pt>
                <c:pt idx="36">
                  <c:v>423259</c:v>
                </c:pt>
                <c:pt idx="37">
                  <c:v>159254</c:v>
                </c:pt>
                <c:pt idx="38">
                  <c:v>38274</c:v>
                </c:pt>
                <c:pt idx="39">
                  <c:v>40445</c:v>
                </c:pt>
                <c:pt idx="40">
                  <c:v>12632</c:v>
                </c:pt>
                <c:pt idx="41">
                  <c:v>2730</c:v>
                </c:pt>
                <c:pt idx="42">
                  <c:v>2213</c:v>
                </c:pt>
                <c:pt idx="43">
                  <c:v>1768</c:v>
                </c:pt>
                <c:pt idx="44">
                  <c:v>509</c:v>
                </c:pt>
                <c:pt idx="45">
                  <c:v>613</c:v>
                </c:pt>
                <c:pt idx="46">
                  <c:v>409</c:v>
                </c:pt>
                <c:pt idx="47">
                  <c:v>369</c:v>
                </c:pt>
                <c:pt idx="48">
                  <c:v>397</c:v>
                </c:pt>
                <c:pt idx="49">
                  <c:v>261</c:v>
                </c:pt>
                <c:pt idx="50">
                  <c:v>314</c:v>
                </c:pt>
                <c:pt idx="51">
                  <c:v>278</c:v>
                </c:pt>
                <c:pt idx="52">
                  <c:v>82914</c:v>
                </c:pt>
                <c:pt idx="53">
                  <c:v>25094</c:v>
                </c:pt>
                <c:pt idx="54">
                  <c:v>14606</c:v>
                </c:pt>
                <c:pt idx="55">
                  <c:v>13570</c:v>
                </c:pt>
                <c:pt idx="56">
                  <c:v>3636</c:v>
                </c:pt>
                <c:pt idx="57">
                  <c:v>1054</c:v>
                </c:pt>
                <c:pt idx="58">
                  <c:v>711</c:v>
                </c:pt>
                <c:pt idx="59">
                  <c:v>384</c:v>
                </c:pt>
                <c:pt idx="60">
                  <c:v>445</c:v>
                </c:pt>
                <c:pt idx="61">
                  <c:v>207</c:v>
                </c:pt>
                <c:pt idx="62">
                  <c:v>203</c:v>
                </c:pt>
                <c:pt idx="63">
                  <c:v>151</c:v>
                </c:pt>
                <c:pt idx="64">
                  <c:v>130</c:v>
                </c:pt>
                <c:pt idx="65">
                  <c:v>136</c:v>
                </c:pt>
                <c:pt idx="66">
                  <c:v>294</c:v>
                </c:pt>
                <c:pt idx="67">
                  <c:v>327</c:v>
                </c:pt>
                <c:pt idx="68">
                  <c:v>223</c:v>
                </c:pt>
                <c:pt idx="69">
                  <c:v>146</c:v>
                </c:pt>
                <c:pt idx="70">
                  <c:v>149</c:v>
                </c:pt>
                <c:pt idx="71">
                  <c:v>123</c:v>
                </c:pt>
                <c:pt idx="72">
                  <c:v>126</c:v>
                </c:pt>
                <c:pt idx="73">
                  <c:v>199</c:v>
                </c:pt>
                <c:pt idx="74">
                  <c:v>99</c:v>
                </c:pt>
                <c:pt idx="75">
                  <c:v>112</c:v>
                </c:pt>
                <c:pt idx="76">
                  <c:v>81</c:v>
                </c:pt>
                <c:pt idx="77">
                  <c:v>99</c:v>
                </c:pt>
                <c:pt idx="78">
                  <c:v>90</c:v>
                </c:pt>
                <c:pt idx="79">
                  <c:v>65</c:v>
                </c:pt>
                <c:pt idx="80">
                  <c:v>46</c:v>
                </c:pt>
                <c:pt idx="81">
                  <c:v>47</c:v>
                </c:pt>
                <c:pt idx="82">
                  <c:v>70</c:v>
                </c:pt>
                <c:pt idx="83">
                  <c:v>98</c:v>
                </c:pt>
                <c:pt idx="84">
                  <c:v>68</c:v>
                </c:pt>
                <c:pt idx="85">
                  <c:v>52</c:v>
                </c:pt>
                <c:pt idx="86">
                  <c:v>75</c:v>
                </c:pt>
                <c:pt idx="87">
                  <c:v>211</c:v>
                </c:pt>
                <c:pt idx="88">
                  <c:v>212</c:v>
                </c:pt>
                <c:pt idx="89">
                  <c:v>140</c:v>
                </c:pt>
                <c:pt idx="90">
                  <c:v>74</c:v>
                </c:pt>
                <c:pt idx="91">
                  <c:v>118</c:v>
                </c:pt>
                <c:pt idx="92">
                  <c:v>129</c:v>
                </c:pt>
                <c:pt idx="93">
                  <c:v>73</c:v>
                </c:pt>
                <c:pt idx="94">
                  <c:v>84</c:v>
                </c:pt>
                <c:pt idx="95">
                  <c:v>64028</c:v>
                </c:pt>
                <c:pt idx="96">
                  <c:v>35910</c:v>
                </c:pt>
                <c:pt idx="97">
                  <c:v>12513</c:v>
                </c:pt>
                <c:pt idx="98">
                  <c:v>10126</c:v>
                </c:pt>
                <c:pt idx="99">
                  <c:v>7722</c:v>
                </c:pt>
                <c:pt idx="100">
                  <c:v>1420</c:v>
                </c:pt>
                <c:pt idx="101">
                  <c:v>1159</c:v>
                </c:pt>
                <c:pt idx="102">
                  <c:v>985</c:v>
                </c:pt>
                <c:pt idx="103">
                  <c:v>872</c:v>
                </c:pt>
                <c:pt idx="104">
                  <c:v>711</c:v>
                </c:pt>
                <c:pt idx="105">
                  <c:v>593</c:v>
                </c:pt>
                <c:pt idx="106">
                  <c:v>726</c:v>
                </c:pt>
                <c:pt idx="107">
                  <c:v>533</c:v>
                </c:pt>
                <c:pt idx="108">
                  <c:v>385</c:v>
                </c:pt>
                <c:pt idx="109">
                  <c:v>439</c:v>
                </c:pt>
                <c:pt idx="110">
                  <c:v>356</c:v>
                </c:pt>
                <c:pt idx="111">
                  <c:v>313</c:v>
                </c:pt>
                <c:pt idx="112">
                  <c:v>271</c:v>
                </c:pt>
                <c:pt idx="113">
                  <c:v>316</c:v>
                </c:pt>
                <c:pt idx="114">
                  <c:v>309</c:v>
                </c:pt>
                <c:pt idx="115">
                  <c:v>232</c:v>
                </c:pt>
                <c:pt idx="116">
                  <c:v>348</c:v>
                </c:pt>
                <c:pt idx="117">
                  <c:v>390</c:v>
                </c:pt>
                <c:pt idx="118">
                  <c:v>315</c:v>
                </c:pt>
                <c:pt idx="119">
                  <c:v>369</c:v>
                </c:pt>
                <c:pt idx="120">
                  <c:v>221</c:v>
                </c:pt>
                <c:pt idx="121">
                  <c:v>173</c:v>
                </c:pt>
                <c:pt idx="122">
                  <c:v>192</c:v>
                </c:pt>
                <c:pt idx="123">
                  <c:v>137055</c:v>
                </c:pt>
                <c:pt idx="124">
                  <c:v>56642</c:v>
                </c:pt>
                <c:pt idx="125">
                  <c:v>19160</c:v>
                </c:pt>
                <c:pt idx="126">
                  <c:v>15589</c:v>
                </c:pt>
                <c:pt idx="127">
                  <c:v>9407</c:v>
                </c:pt>
                <c:pt idx="128">
                  <c:v>2347</c:v>
                </c:pt>
                <c:pt idx="129">
                  <c:v>3036</c:v>
                </c:pt>
                <c:pt idx="130">
                  <c:v>1273</c:v>
                </c:pt>
                <c:pt idx="131">
                  <c:v>111867</c:v>
                </c:pt>
                <c:pt idx="132">
                  <c:v>31955</c:v>
                </c:pt>
                <c:pt idx="133">
                  <c:v>14392</c:v>
                </c:pt>
                <c:pt idx="134">
                  <c:v>14984</c:v>
                </c:pt>
                <c:pt idx="135">
                  <c:v>4299</c:v>
                </c:pt>
                <c:pt idx="136">
                  <c:v>1154</c:v>
                </c:pt>
                <c:pt idx="137">
                  <c:v>867</c:v>
                </c:pt>
                <c:pt idx="138">
                  <c:v>679</c:v>
                </c:pt>
                <c:pt idx="139">
                  <c:v>2851</c:v>
                </c:pt>
                <c:pt idx="140">
                  <c:v>565</c:v>
                </c:pt>
                <c:pt idx="141">
                  <c:v>391</c:v>
                </c:pt>
                <c:pt idx="142">
                  <c:v>559</c:v>
                </c:pt>
                <c:pt idx="143">
                  <c:v>86967</c:v>
                </c:pt>
                <c:pt idx="144">
                  <c:v>21338</c:v>
                </c:pt>
                <c:pt idx="145">
                  <c:v>14078</c:v>
                </c:pt>
                <c:pt idx="146">
                  <c:v>14615</c:v>
                </c:pt>
                <c:pt idx="147">
                  <c:v>144430</c:v>
                </c:pt>
                <c:pt idx="148">
                  <c:v>37437</c:v>
                </c:pt>
                <c:pt idx="149">
                  <c:v>11270</c:v>
                </c:pt>
                <c:pt idx="150">
                  <c:v>6822</c:v>
                </c:pt>
                <c:pt idx="151">
                  <c:v>70051</c:v>
                </c:pt>
                <c:pt idx="152">
                  <c:v>34998</c:v>
                </c:pt>
                <c:pt idx="153">
                  <c:v>13564</c:v>
                </c:pt>
                <c:pt idx="154">
                  <c:v>11455</c:v>
                </c:pt>
                <c:pt idx="155">
                  <c:v>10064</c:v>
                </c:pt>
                <c:pt idx="156">
                  <c:v>3532</c:v>
                </c:pt>
                <c:pt idx="157">
                  <c:v>2609</c:v>
                </c:pt>
                <c:pt idx="158">
                  <c:v>1877</c:v>
                </c:pt>
                <c:pt idx="159">
                  <c:v>1221</c:v>
                </c:pt>
                <c:pt idx="160">
                  <c:v>1054</c:v>
                </c:pt>
                <c:pt idx="161">
                  <c:v>940</c:v>
                </c:pt>
                <c:pt idx="162">
                  <c:v>630</c:v>
                </c:pt>
                <c:pt idx="163">
                  <c:v>776</c:v>
                </c:pt>
                <c:pt idx="164">
                  <c:v>1550</c:v>
                </c:pt>
                <c:pt idx="165">
                  <c:v>114634</c:v>
                </c:pt>
                <c:pt idx="166">
                  <c:v>41343</c:v>
                </c:pt>
                <c:pt idx="167">
                  <c:v>11454</c:v>
                </c:pt>
                <c:pt idx="168">
                  <c:v>14637</c:v>
                </c:pt>
                <c:pt idx="169">
                  <c:v>4391</c:v>
                </c:pt>
                <c:pt idx="170">
                  <c:v>1127</c:v>
                </c:pt>
                <c:pt idx="171">
                  <c:v>714</c:v>
                </c:pt>
                <c:pt idx="172">
                  <c:v>861</c:v>
                </c:pt>
                <c:pt idx="173">
                  <c:v>654</c:v>
                </c:pt>
                <c:pt idx="174">
                  <c:v>473</c:v>
                </c:pt>
                <c:pt idx="175">
                  <c:v>346</c:v>
                </c:pt>
                <c:pt idx="176">
                  <c:v>284</c:v>
                </c:pt>
                <c:pt idx="177">
                  <c:v>530</c:v>
                </c:pt>
                <c:pt idx="178">
                  <c:v>243</c:v>
                </c:pt>
                <c:pt idx="179">
                  <c:v>263</c:v>
                </c:pt>
                <c:pt idx="180">
                  <c:v>245</c:v>
                </c:pt>
                <c:pt idx="181">
                  <c:v>165004</c:v>
                </c:pt>
                <c:pt idx="182">
                  <c:v>32387</c:v>
                </c:pt>
                <c:pt idx="183">
                  <c:v>29612</c:v>
                </c:pt>
                <c:pt idx="184">
                  <c:v>19419</c:v>
                </c:pt>
                <c:pt idx="185">
                  <c:v>5640</c:v>
                </c:pt>
                <c:pt idx="186">
                  <c:v>2921</c:v>
                </c:pt>
                <c:pt idx="187">
                  <c:v>1524</c:v>
                </c:pt>
                <c:pt idx="188">
                  <c:v>858</c:v>
                </c:pt>
                <c:pt idx="189">
                  <c:v>681</c:v>
                </c:pt>
                <c:pt idx="190">
                  <c:v>524</c:v>
                </c:pt>
                <c:pt idx="191">
                  <c:v>465</c:v>
                </c:pt>
                <c:pt idx="192">
                  <c:v>330</c:v>
                </c:pt>
                <c:pt idx="193">
                  <c:v>294</c:v>
                </c:pt>
                <c:pt idx="194">
                  <c:v>278</c:v>
                </c:pt>
                <c:pt idx="195">
                  <c:v>199</c:v>
                </c:pt>
                <c:pt idx="196">
                  <c:v>226</c:v>
                </c:pt>
                <c:pt idx="197">
                  <c:v>223</c:v>
                </c:pt>
                <c:pt idx="198">
                  <c:v>210</c:v>
                </c:pt>
                <c:pt idx="199">
                  <c:v>190</c:v>
                </c:pt>
                <c:pt idx="200">
                  <c:v>178</c:v>
                </c:pt>
                <c:pt idx="201">
                  <c:v>189</c:v>
                </c:pt>
                <c:pt idx="202">
                  <c:v>157</c:v>
                </c:pt>
                <c:pt idx="203">
                  <c:v>127</c:v>
                </c:pt>
                <c:pt idx="204">
                  <c:v>130</c:v>
                </c:pt>
                <c:pt idx="205">
                  <c:v>124</c:v>
                </c:pt>
                <c:pt idx="206">
                  <c:v>138</c:v>
                </c:pt>
                <c:pt idx="207">
                  <c:v>99</c:v>
                </c:pt>
                <c:pt idx="208">
                  <c:v>135</c:v>
                </c:pt>
                <c:pt idx="209">
                  <c:v>111</c:v>
                </c:pt>
                <c:pt idx="210">
                  <c:v>225</c:v>
                </c:pt>
                <c:pt idx="211">
                  <c:v>169</c:v>
                </c:pt>
                <c:pt idx="212">
                  <c:v>110</c:v>
                </c:pt>
                <c:pt idx="213">
                  <c:v>85</c:v>
                </c:pt>
                <c:pt idx="214">
                  <c:v>74</c:v>
                </c:pt>
                <c:pt idx="215">
                  <c:v>94</c:v>
                </c:pt>
                <c:pt idx="216">
                  <c:v>94</c:v>
                </c:pt>
                <c:pt idx="217">
                  <c:v>653</c:v>
                </c:pt>
                <c:pt idx="218">
                  <c:v>498</c:v>
                </c:pt>
                <c:pt idx="219">
                  <c:v>273</c:v>
                </c:pt>
                <c:pt idx="220">
                  <c:v>192</c:v>
                </c:pt>
                <c:pt idx="221">
                  <c:v>172</c:v>
                </c:pt>
                <c:pt idx="222">
                  <c:v>131</c:v>
                </c:pt>
                <c:pt idx="223">
                  <c:v>99</c:v>
                </c:pt>
                <c:pt idx="224">
                  <c:v>84</c:v>
                </c:pt>
                <c:pt idx="225">
                  <c:v>63</c:v>
                </c:pt>
                <c:pt idx="226">
                  <c:v>59</c:v>
                </c:pt>
                <c:pt idx="227">
                  <c:v>84</c:v>
                </c:pt>
                <c:pt idx="228">
                  <c:v>61</c:v>
                </c:pt>
                <c:pt idx="229">
                  <c:v>64</c:v>
                </c:pt>
                <c:pt idx="230">
                  <c:v>106</c:v>
                </c:pt>
                <c:pt idx="231">
                  <c:v>128</c:v>
                </c:pt>
                <c:pt idx="232">
                  <c:v>57</c:v>
                </c:pt>
                <c:pt idx="233">
                  <c:v>65</c:v>
                </c:pt>
                <c:pt idx="234">
                  <c:v>57</c:v>
                </c:pt>
                <c:pt idx="235">
                  <c:v>76</c:v>
                </c:pt>
                <c:pt idx="236">
                  <c:v>68</c:v>
                </c:pt>
                <c:pt idx="237">
                  <c:v>70</c:v>
                </c:pt>
                <c:pt idx="238">
                  <c:v>79</c:v>
                </c:pt>
                <c:pt idx="239">
                  <c:v>167</c:v>
                </c:pt>
                <c:pt idx="240">
                  <c:v>125</c:v>
                </c:pt>
                <c:pt idx="241">
                  <c:v>97</c:v>
                </c:pt>
                <c:pt idx="242">
                  <c:v>100</c:v>
                </c:pt>
                <c:pt idx="243">
                  <c:v>86</c:v>
                </c:pt>
                <c:pt idx="244">
                  <c:v>88</c:v>
                </c:pt>
                <c:pt idx="245">
                  <c:v>80</c:v>
                </c:pt>
                <c:pt idx="246">
                  <c:v>96</c:v>
                </c:pt>
                <c:pt idx="247">
                  <c:v>88</c:v>
                </c:pt>
                <c:pt idx="248">
                  <c:v>105</c:v>
                </c:pt>
                <c:pt idx="249">
                  <c:v>75</c:v>
                </c:pt>
                <c:pt idx="250">
                  <c:v>45</c:v>
                </c:pt>
                <c:pt idx="251">
                  <c:v>106</c:v>
                </c:pt>
                <c:pt idx="252">
                  <c:v>78</c:v>
                </c:pt>
                <c:pt idx="253">
                  <c:v>62</c:v>
                </c:pt>
                <c:pt idx="254">
                  <c:v>61</c:v>
                </c:pt>
                <c:pt idx="255">
                  <c:v>55</c:v>
                </c:pt>
                <c:pt idx="256">
                  <c:v>98</c:v>
                </c:pt>
                <c:pt idx="257">
                  <c:v>91</c:v>
                </c:pt>
                <c:pt idx="258">
                  <c:v>88</c:v>
                </c:pt>
                <c:pt idx="259">
                  <c:v>101</c:v>
                </c:pt>
                <c:pt idx="260">
                  <c:v>77</c:v>
                </c:pt>
                <c:pt idx="261">
                  <c:v>58</c:v>
                </c:pt>
                <c:pt idx="262">
                  <c:v>48</c:v>
                </c:pt>
                <c:pt idx="263">
                  <c:v>65</c:v>
                </c:pt>
                <c:pt idx="264">
                  <c:v>159</c:v>
                </c:pt>
                <c:pt idx="265">
                  <c:v>90</c:v>
                </c:pt>
                <c:pt idx="266">
                  <c:v>136</c:v>
                </c:pt>
                <c:pt idx="267">
                  <c:v>110</c:v>
                </c:pt>
                <c:pt idx="268">
                  <c:v>117</c:v>
                </c:pt>
                <c:pt idx="269">
                  <c:v>142</c:v>
                </c:pt>
                <c:pt idx="270">
                  <c:v>142</c:v>
                </c:pt>
                <c:pt idx="271">
                  <c:v>142</c:v>
                </c:pt>
                <c:pt idx="272">
                  <c:v>141</c:v>
                </c:pt>
                <c:pt idx="273">
                  <c:v>142</c:v>
                </c:pt>
                <c:pt idx="274">
                  <c:v>104</c:v>
                </c:pt>
                <c:pt idx="275">
                  <c:v>126</c:v>
                </c:pt>
                <c:pt idx="276">
                  <c:v>136</c:v>
                </c:pt>
                <c:pt idx="277">
                  <c:v>187</c:v>
                </c:pt>
                <c:pt idx="278">
                  <c:v>226</c:v>
                </c:pt>
                <c:pt idx="279">
                  <c:v>280</c:v>
                </c:pt>
                <c:pt idx="280">
                  <c:v>441</c:v>
                </c:pt>
                <c:pt idx="281">
                  <c:v>444</c:v>
                </c:pt>
                <c:pt idx="282">
                  <c:v>371</c:v>
                </c:pt>
                <c:pt idx="283">
                  <c:v>299</c:v>
                </c:pt>
                <c:pt idx="284">
                  <c:v>260</c:v>
                </c:pt>
                <c:pt idx="285">
                  <c:v>225831</c:v>
                </c:pt>
                <c:pt idx="286">
                  <c:v>36256</c:v>
                </c:pt>
                <c:pt idx="287">
                  <c:v>8029</c:v>
                </c:pt>
                <c:pt idx="288">
                  <c:v>9976</c:v>
                </c:pt>
                <c:pt idx="289">
                  <c:v>4075</c:v>
                </c:pt>
                <c:pt idx="290">
                  <c:v>681</c:v>
                </c:pt>
                <c:pt idx="291">
                  <c:v>781</c:v>
                </c:pt>
                <c:pt idx="292">
                  <c:v>451</c:v>
                </c:pt>
                <c:pt idx="293">
                  <c:v>249</c:v>
                </c:pt>
                <c:pt idx="294">
                  <c:v>254</c:v>
                </c:pt>
                <c:pt idx="295">
                  <c:v>246</c:v>
                </c:pt>
                <c:pt idx="296">
                  <c:v>180</c:v>
                </c:pt>
                <c:pt idx="297">
                  <c:v>158</c:v>
                </c:pt>
                <c:pt idx="298">
                  <c:v>135</c:v>
                </c:pt>
                <c:pt idx="299">
                  <c:v>195</c:v>
                </c:pt>
                <c:pt idx="300">
                  <c:v>145</c:v>
                </c:pt>
                <c:pt idx="301">
                  <c:v>134</c:v>
                </c:pt>
                <c:pt idx="302">
                  <c:v>170</c:v>
                </c:pt>
                <c:pt idx="303">
                  <c:v>163</c:v>
                </c:pt>
                <c:pt idx="304">
                  <c:v>175</c:v>
                </c:pt>
                <c:pt idx="305">
                  <c:v>175</c:v>
                </c:pt>
                <c:pt idx="306">
                  <c:v>135</c:v>
                </c:pt>
                <c:pt idx="307">
                  <c:v>98</c:v>
                </c:pt>
                <c:pt idx="308">
                  <c:v>109</c:v>
                </c:pt>
                <c:pt idx="309">
                  <c:v>114</c:v>
                </c:pt>
                <c:pt idx="310">
                  <c:v>103</c:v>
                </c:pt>
                <c:pt idx="311">
                  <c:v>107</c:v>
                </c:pt>
                <c:pt idx="312">
                  <c:v>132</c:v>
                </c:pt>
                <c:pt idx="313">
                  <c:v>176</c:v>
                </c:pt>
                <c:pt idx="314">
                  <c:v>160</c:v>
                </c:pt>
                <c:pt idx="315">
                  <c:v>165</c:v>
                </c:pt>
                <c:pt idx="316">
                  <c:v>125</c:v>
                </c:pt>
                <c:pt idx="317">
                  <c:v>67</c:v>
                </c:pt>
                <c:pt idx="318">
                  <c:v>69</c:v>
                </c:pt>
                <c:pt idx="319">
                  <c:v>62</c:v>
                </c:pt>
                <c:pt idx="320">
                  <c:v>97</c:v>
                </c:pt>
                <c:pt idx="321">
                  <c:v>71</c:v>
                </c:pt>
                <c:pt idx="322">
                  <c:v>84</c:v>
                </c:pt>
                <c:pt idx="323">
                  <c:v>77</c:v>
                </c:pt>
                <c:pt idx="324">
                  <c:v>44</c:v>
                </c:pt>
                <c:pt idx="325">
                  <c:v>29</c:v>
                </c:pt>
                <c:pt idx="326">
                  <c:v>38</c:v>
                </c:pt>
                <c:pt idx="327">
                  <c:v>88</c:v>
                </c:pt>
                <c:pt idx="328">
                  <c:v>58</c:v>
                </c:pt>
                <c:pt idx="329">
                  <c:v>79</c:v>
                </c:pt>
                <c:pt idx="330">
                  <c:v>79</c:v>
                </c:pt>
                <c:pt idx="331">
                  <c:v>146</c:v>
                </c:pt>
                <c:pt idx="332">
                  <c:v>152</c:v>
                </c:pt>
                <c:pt idx="333">
                  <c:v>179</c:v>
                </c:pt>
                <c:pt idx="334">
                  <c:v>105</c:v>
                </c:pt>
                <c:pt idx="335">
                  <c:v>68</c:v>
                </c:pt>
                <c:pt idx="336">
                  <c:v>57</c:v>
                </c:pt>
                <c:pt idx="337">
                  <c:v>69</c:v>
                </c:pt>
                <c:pt idx="338">
                  <c:v>54</c:v>
                </c:pt>
                <c:pt idx="339">
                  <c:v>75</c:v>
                </c:pt>
                <c:pt idx="340">
                  <c:v>89</c:v>
                </c:pt>
                <c:pt idx="341">
                  <c:v>87</c:v>
                </c:pt>
                <c:pt idx="342">
                  <c:v>84</c:v>
                </c:pt>
                <c:pt idx="343">
                  <c:v>73</c:v>
                </c:pt>
                <c:pt idx="344">
                  <c:v>92</c:v>
                </c:pt>
                <c:pt idx="345">
                  <c:v>102</c:v>
                </c:pt>
              </c:numCache>
            </c:numRef>
          </c:val>
          <c:extLst>
            <c:ext xmlns:c16="http://schemas.microsoft.com/office/drawing/2014/chart" uri="{C3380CC4-5D6E-409C-BE32-E72D297353CC}">
              <c16:uniqueId val="{00000002-76D4-4E0C-B29D-42005732833C}"/>
            </c:ext>
          </c:extLst>
        </c:ser>
        <c:dLbls>
          <c:showLegendKey val="0"/>
          <c:showVal val="0"/>
          <c:showCatName val="0"/>
          <c:showSerName val="0"/>
          <c:showPercent val="0"/>
          <c:showBubbleSize val="0"/>
        </c:dLbls>
        <c:gapWidth val="219"/>
        <c:overlap val="-27"/>
        <c:axId val="409137728"/>
        <c:axId val="409138056"/>
      </c:barChart>
      <c:catAx>
        <c:axId val="409137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138056"/>
        <c:crosses val="autoZero"/>
        <c:auto val="1"/>
        <c:lblAlgn val="ctr"/>
        <c:lblOffset val="100"/>
        <c:noMultiLvlLbl val="0"/>
      </c:catAx>
      <c:valAx>
        <c:axId val="409138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137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Link</c:v>
                </c:pt>
                <c:pt idx="1">
                  <c:v>Photo</c:v>
                </c:pt>
                <c:pt idx="2">
                  <c:v>Status</c:v>
                </c:pt>
                <c:pt idx="3">
                  <c:v>Video</c:v>
                </c:pt>
                <c:pt idx="4">
                  <c:v>YouTube Video</c:v>
                </c:pt>
              </c:strCache>
            </c:strRef>
          </c:cat>
          <c:val>
            <c:numRef>
              <c:f>Sheet1!$A$2:$E$2</c:f>
              <c:numCache>
                <c:formatCode>General</c:formatCode>
                <c:ptCount val="5"/>
                <c:pt idx="0">
                  <c:v>110</c:v>
                </c:pt>
                <c:pt idx="1">
                  <c:v>19</c:v>
                </c:pt>
                <c:pt idx="2">
                  <c:v>1</c:v>
                </c:pt>
                <c:pt idx="3">
                  <c:v>36</c:v>
                </c:pt>
                <c:pt idx="4">
                  <c:v>38</c:v>
                </c:pt>
              </c:numCache>
            </c:numRef>
          </c:val>
          <c:extLst>
            <c:ext xmlns:c16="http://schemas.microsoft.com/office/drawing/2014/chart" uri="{C3380CC4-5D6E-409C-BE32-E72D297353CC}">
              <c16:uniqueId val="{00000000-E564-445F-ABAD-31C207355FAA}"/>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comdirect</c:v>
                </c:pt>
              </c:strCache>
            </c:strRef>
          </c:tx>
          <c:spPr>
            <a:solidFill>
              <a:schemeClr val="accent1"/>
            </a:solidFill>
            <a:ln>
              <a:noFill/>
            </a:ln>
            <a:effectLst/>
          </c:spPr>
          <c:invertIfNegative val="0"/>
          <c:cat>
            <c:strRef>
              <c:f>Sheet1!$A$2:$A$347</c:f>
              <c:strCache>
                <c:ptCount val="346"/>
                <c:pt idx="0">
                  <c:v>01.01.2022</c:v>
                </c:pt>
                <c:pt idx="1">
                  <c:v>02.01.2022</c:v>
                </c:pt>
                <c:pt idx="2">
                  <c:v>03.01.2022</c:v>
                </c:pt>
                <c:pt idx="3">
                  <c:v>04.01.2022</c:v>
                </c:pt>
                <c:pt idx="4">
                  <c:v>05.01.2022</c:v>
                </c:pt>
                <c:pt idx="5">
                  <c:v>06.01.2022</c:v>
                </c:pt>
                <c:pt idx="6">
                  <c:v>07.01.2022</c:v>
                </c:pt>
                <c:pt idx="7">
                  <c:v>08.01.2022</c:v>
                </c:pt>
                <c:pt idx="8">
                  <c:v>09.01.2022</c:v>
                </c:pt>
                <c:pt idx="9">
                  <c:v>10.01.2022</c:v>
                </c:pt>
                <c:pt idx="10">
                  <c:v>11.01.2022</c:v>
                </c:pt>
                <c:pt idx="11">
                  <c:v>12.01.2022</c:v>
                </c:pt>
                <c:pt idx="12">
                  <c:v>13.01.2022</c:v>
                </c:pt>
                <c:pt idx="13">
                  <c:v>14.01.2022</c:v>
                </c:pt>
                <c:pt idx="14">
                  <c:v>15.01.2022</c:v>
                </c:pt>
                <c:pt idx="15">
                  <c:v>16.01.2022</c:v>
                </c:pt>
                <c:pt idx="16">
                  <c:v>17.01.2022</c:v>
                </c:pt>
                <c:pt idx="17">
                  <c:v>18.01.2022</c:v>
                </c:pt>
                <c:pt idx="18">
                  <c:v>19.01.2022</c:v>
                </c:pt>
                <c:pt idx="19">
                  <c:v>20.01.2022</c:v>
                </c:pt>
                <c:pt idx="20">
                  <c:v>21.01.2022</c:v>
                </c:pt>
                <c:pt idx="21">
                  <c:v>22.01.2022</c:v>
                </c:pt>
                <c:pt idx="22">
                  <c:v>23.01.2022</c:v>
                </c:pt>
                <c:pt idx="23">
                  <c:v>24.01.2022</c:v>
                </c:pt>
                <c:pt idx="24">
                  <c:v>25.01.2022</c:v>
                </c:pt>
                <c:pt idx="25">
                  <c:v>26.01.2022</c:v>
                </c:pt>
                <c:pt idx="26">
                  <c:v>27.01.2022</c:v>
                </c:pt>
                <c:pt idx="27">
                  <c:v>28.01.2022</c:v>
                </c:pt>
                <c:pt idx="28">
                  <c:v>29.01.2022</c:v>
                </c:pt>
                <c:pt idx="29">
                  <c:v>30.01.2022</c:v>
                </c:pt>
                <c:pt idx="30">
                  <c:v>31.01.2022</c:v>
                </c:pt>
                <c:pt idx="31">
                  <c:v>01.02.2022</c:v>
                </c:pt>
                <c:pt idx="32">
                  <c:v>02.02.2022</c:v>
                </c:pt>
                <c:pt idx="33">
                  <c:v>03.02.2022</c:v>
                </c:pt>
                <c:pt idx="34">
                  <c:v>04.02.2022</c:v>
                </c:pt>
                <c:pt idx="35">
                  <c:v>05.02.2022</c:v>
                </c:pt>
                <c:pt idx="36">
                  <c:v>06.02.2022</c:v>
                </c:pt>
                <c:pt idx="37">
                  <c:v>07.02.2022</c:v>
                </c:pt>
                <c:pt idx="38">
                  <c:v>08.02.2022</c:v>
                </c:pt>
                <c:pt idx="39">
                  <c:v>09.02.2022</c:v>
                </c:pt>
                <c:pt idx="40">
                  <c:v>10.02.2022</c:v>
                </c:pt>
                <c:pt idx="41">
                  <c:v>11.02.2022</c:v>
                </c:pt>
                <c:pt idx="42">
                  <c:v>12.02.2022</c:v>
                </c:pt>
                <c:pt idx="43">
                  <c:v>13.02.2022</c:v>
                </c:pt>
                <c:pt idx="44">
                  <c:v>14.02.2022</c:v>
                </c:pt>
                <c:pt idx="45">
                  <c:v>15.02.2022</c:v>
                </c:pt>
                <c:pt idx="46">
                  <c:v>16.02.2022</c:v>
                </c:pt>
                <c:pt idx="47">
                  <c:v>17.02.2022</c:v>
                </c:pt>
                <c:pt idx="48">
                  <c:v>18.02.2022</c:v>
                </c:pt>
                <c:pt idx="49">
                  <c:v>19.02.2022</c:v>
                </c:pt>
                <c:pt idx="50">
                  <c:v>20.02.2022</c:v>
                </c:pt>
                <c:pt idx="51">
                  <c:v>21.02.2022</c:v>
                </c:pt>
                <c:pt idx="52">
                  <c:v>22.02.2022</c:v>
                </c:pt>
                <c:pt idx="53">
                  <c:v>23.02.2022</c:v>
                </c:pt>
                <c:pt idx="54">
                  <c:v>24.02.2022</c:v>
                </c:pt>
                <c:pt idx="55">
                  <c:v>25.02.2022</c:v>
                </c:pt>
                <c:pt idx="56">
                  <c:v>26.02.2022</c:v>
                </c:pt>
                <c:pt idx="57">
                  <c:v>27.02.2022</c:v>
                </c:pt>
                <c:pt idx="58">
                  <c:v>28.02.2022</c:v>
                </c:pt>
                <c:pt idx="59">
                  <c:v>01.03.2022</c:v>
                </c:pt>
                <c:pt idx="60">
                  <c:v>02.03.2022</c:v>
                </c:pt>
                <c:pt idx="61">
                  <c:v>03.03.2022</c:v>
                </c:pt>
                <c:pt idx="62">
                  <c:v>04.03.2022</c:v>
                </c:pt>
                <c:pt idx="63">
                  <c:v>05.03.2022</c:v>
                </c:pt>
                <c:pt idx="64">
                  <c:v>06.03.2022</c:v>
                </c:pt>
                <c:pt idx="65">
                  <c:v>07.03.2022</c:v>
                </c:pt>
                <c:pt idx="66">
                  <c:v>08.03.2022</c:v>
                </c:pt>
                <c:pt idx="67">
                  <c:v>09.03.2022</c:v>
                </c:pt>
                <c:pt idx="68">
                  <c:v>10.03.2022</c:v>
                </c:pt>
                <c:pt idx="69">
                  <c:v>11.03.2022</c:v>
                </c:pt>
                <c:pt idx="70">
                  <c:v>12.03.2022</c:v>
                </c:pt>
                <c:pt idx="71">
                  <c:v>13.03.2022</c:v>
                </c:pt>
                <c:pt idx="72">
                  <c:v>14.03.2022</c:v>
                </c:pt>
                <c:pt idx="73">
                  <c:v>15.03.2022</c:v>
                </c:pt>
                <c:pt idx="74">
                  <c:v>16.03.2022</c:v>
                </c:pt>
                <c:pt idx="75">
                  <c:v>17.03.2022</c:v>
                </c:pt>
                <c:pt idx="76">
                  <c:v>18.03.2022</c:v>
                </c:pt>
                <c:pt idx="77">
                  <c:v>19.03.2022</c:v>
                </c:pt>
                <c:pt idx="78">
                  <c:v>20.03.2022</c:v>
                </c:pt>
                <c:pt idx="79">
                  <c:v>21.03.2022</c:v>
                </c:pt>
                <c:pt idx="80">
                  <c:v>22.03.2022</c:v>
                </c:pt>
                <c:pt idx="81">
                  <c:v>23.03.2022</c:v>
                </c:pt>
                <c:pt idx="82">
                  <c:v>24.03.2022</c:v>
                </c:pt>
                <c:pt idx="83">
                  <c:v>25.03.2022</c:v>
                </c:pt>
                <c:pt idx="84">
                  <c:v>26.03.2022</c:v>
                </c:pt>
                <c:pt idx="85">
                  <c:v>27.03.2022</c:v>
                </c:pt>
                <c:pt idx="86">
                  <c:v>28.03.2022</c:v>
                </c:pt>
                <c:pt idx="87">
                  <c:v>29.03.2022</c:v>
                </c:pt>
                <c:pt idx="88">
                  <c:v>30.03.2022</c:v>
                </c:pt>
                <c:pt idx="89">
                  <c:v>31.03.2022</c:v>
                </c:pt>
                <c:pt idx="90">
                  <c:v>01.04.2022</c:v>
                </c:pt>
                <c:pt idx="91">
                  <c:v>02.04.2022</c:v>
                </c:pt>
                <c:pt idx="92">
                  <c:v>03.04.2022</c:v>
                </c:pt>
                <c:pt idx="93">
                  <c:v>04.04.2022</c:v>
                </c:pt>
                <c:pt idx="94">
                  <c:v>05.04.2022</c:v>
                </c:pt>
                <c:pt idx="95">
                  <c:v>06.04.2022</c:v>
                </c:pt>
                <c:pt idx="96">
                  <c:v>07.04.2022</c:v>
                </c:pt>
                <c:pt idx="97">
                  <c:v>08.04.2022</c:v>
                </c:pt>
                <c:pt idx="98">
                  <c:v>09.04.2022</c:v>
                </c:pt>
                <c:pt idx="99">
                  <c:v>10.04.2022</c:v>
                </c:pt>
                <c:pt idx="100">
                  <c:v>11.04.2022</c:v>
                </c:pt>
                <c:pt idx="101">
                  <c:v>12.04.2022</c:v>
                </c:pt>
                <c:pt idx="102">
                  <c:v>13.04.2022</c:v>
                </c:pt>
                <c:pt idx="103">
                  <c:v>14.04.2022</c:v>
                </c:pt>
                <c:pt idx="104">
                  <c:v>15.04.2022</c:v>
                </c:pt>
                <c:pt idx="105">
                  <c:v>16.04.2022</c:v>
                </c:pt>
                <c:pt idx="106">
                  <c:v>17.04.2022</c:v>
                </c:pt>
                <c:pt idx="107">
                  <c:v>18.04.2022</c:v>
                </c:pt>
                <c:pt idx="108">
                  <c:v>19.04.2022</c:v>
                </c:pt>
                <c:pt idx="109">
                  <c:v>20.04.2022</c:v>
                </c:pt>
                <c:pt idx="110">
                  <c:v>21.04.2022</c:v>
                </c:pt>
                <c:pt idx="111">
                  <c:v>22.04.2022</c:v>
                </c:pt>
                <c:pt idx="112">
                  <c:v>23.04.2022</c:v>
                </c:pt>
                <c:pt idx="113">
                  <c:v>24.04.2022</c:v>
                </c:pt>
                <c:pt idx="114">
                  <c:v>25.04.2022</c:v>
                </c:pt>
                <c:pt idx="115">
                  <c:v>26.04.2022</c:v>
                </c:pt>
                <c:pt idx="116">
                  <c:v>27.04.2022</c:v>
                </c:pt>
                <c:pt idx="117">
                  <c:v>28.04.2022</c:v>
                </c:pt>
                <c:pt idx="118">
                  <c:v>29.04.2022</c:v>
                </c:pt>
                <c:pt idx="119">
                  <c:v>30.04.2022</c:v>
                </c:pt>
                <c:pt idx="120">
                  <c:v>01.05.2022</c:v>
                </c:pt>
                <c:pt idx="121">
                  <c:v>02.05.2022</c:v>
                </c:pt>
                <c:pt idx="122">
                  <c:v>03.05.2022</c:v>
                </c:pt>
                <c:pt idx="123">
                  <c:v>04.05.2022</c:v>
                </c:pt>
                <c:pt idx="124">
                  <c:v>05.05.2022</c:v>
                </c:pt>
                <c:pt idx="125">
                  <c:v>06.05.2022</c:v>
                </c:pt>
                <c:pt idx="126">
                  <c:v>07.05.2022</c:v>
                </c:pt>
                <c:pt idx="127">
                  <c:v>08.05.2022</c:v>
                </c:pt>
                <c:pt idx="128">
                  <c:v>09.05.2022</c:v>
                </c:pt>
                <c:pt idx="129">
                  <c:v>10.05.2022</c:v>
                </c:pt>
                <c:pt idx="130">
                  <c:v>11.05.2022</c:v>
                </c:pt>
                <c:pt idx="131">
                  <c:v>12.05.2022</c:v>
                </c:pt>
                <c:pt idx="132">
                  <c:v>13.05.2022</c:v>
                </c:pt>
                <c:pt idx="133">
                  <c:v>14.05.2022</c:v>
                </c:pt>
                <c:pt idx="134">
                  <c:v>15.05.2022</c:v>
                </c:pt>
                <c:pt idx="135">
                  <c:v>16.05.2022</c:v>
                </c:pt>
                <c:pt idx="136">
                  <c:v>17.05.2022</c:v>
                </c:pt>
                <c:pt idx="137">
                  <c:v>18.05.2022</c:v>
                </c:pt>
                <c:pt idx="138">
                  <c:v>19.05.2022</c:v>
                </c:pt>
                <c:pt idx="139">
                  <c:v>20.05.2022</c:v>
                </c:pt>
                <c:pt idx="140">
                  <c:v>21.05.2022</c:v>
                </c:pt>
                <c:pt idx="141">
                  <c:v>22.05.2022</c:v>
                </c:pt>
                <c:pt idx="142">
                  <c:v>23.05.2022</c:v>
                </c:pt>
                <c:pt idx="143">
                  <c:v>24.05.2022</c:v>
                </c:pt>
                <c:pt idx="144">
                  <c:v>25.05.2022</c:v>
                </c:pt>
                <c:pt idx="145">
                  <c:v>26.05.2022</c:v>
                </c:pt>
                <c:pt idx="146">
                  <c:v>27.05.2022</c:v>
                </c:pt>
                <c:pt idx="147">
                  <c:v>28.05.2022</c:v>
                </c:pt>
                <c:pt idx="148">
                  <c:v>29.05.2022</c:v>
                </c:pt>
                <c:pt idx="149">
                  <c:v>30.05.2022</c:v>
                </c:pt>
                <c:pt idx="150">
                  <c:v>31.05.2022</c:v>
                </c:pt>
                <c:pt idx="151">
                  <c:v>01.06.2022</c:v>
                </c:pt>
                <c:pt idx="152">
                  <c:v>02.06.2022</c:v>
                </c:pt>
                <c:pt idx="153">
                  <c:v>03.06.2022</c:v>
                </c:pt>
                <c:pt idx="154">
                  <c:v>04.06.2022</c:v>
                </c:pt>
                <c:pt idx="155">
                  <c:v>05.06.2022</c:v>
                </c:pt>
                <c:pt idx="156">
                  <c:v>06.06.2022</c:v>
                </c:pt>
                <c:pt idx="157">
                  <c:v>07.06.2022</c:v>
                </c:pt>
                <c:pt idx="158">
                  <c:v>08.06.2022</c:v>
                </c:pt>
                <c:pt idx="159">
                  <c:v>09.06.2022</c:v>
                </c:pt>
                <c:pt idx="160">
                  <c:v>10.06.2022</c:v>
                </c:pt>
                <c:pt idx="161">
                  <c:v>11.06.2022</c:v>
                </c:pt>
                <c:pt idx="162">
                  <c:v>12.06.2022</c:v>
                </c:pt>
                <c:pt idx="163">
                  <c:v>13.06.2022</c:v>
                </c:pt>
                <c:pt idx="164">
                  <c:v>14.06.2022</c:v>
                </c:pt>
                <c:pt idx="165">
                  <c:v>15.06.2022</c:v>
                </c:pt>
                <c:pt idx="166">
                  <c:v>16.06.2022</c:v>
                </c:pt>
                <c:pt idx="167">
                  <c:v>17.06.2022</c:v>
                </c:pt>
                <c:pt idx="168">
                  <c:v>18.06.2022</c:v>
                </c:pt>
                <c:pt idx="169">
                  <c:v>19.06.2022</c:v>
                </c:pt>
                <c:pt idx="170">
                  <c:v>20.06.2022</c:v>
                </c:pt>
                <c:pt idx="171">
                  <c:v>21.06.2022</c:v>
                </c:pt>
                <c:pt idx="172">
                  <c:v>22.06.2022</c:v>
                </c:pt>
                <c:pt idx="173">
                  <c:v>23.06.2022</c:v>
                </c:pt>
                <c:pt idx="174">
                  <c:v>24.06.2022</c:v>
                </c:pt>
                <c:pt idx="175">
                  <c:v>25.06.2022</c:v>
                </c:pt>
                <c:pt idx="176">
                  <c:v>26.06.2022</c:v>
                </c:pt>
                <c:pt idx="177">
                  <c:v>27.06.2022</c:v>
                </c:pt>
                <c:pt idx="178">
                  <c:v>28.06.2022</c:v>
                </c:pt>
                <c:pt idx="179">
                  <c:v>29.06.2022</c:v>
                </c:pt>
                <c:pt idx="180">
                  <c:v>30.06.2022</c:v>
                </c:pt>
                <c:pt idx="181">
                  <c:v>01.07.2022</c:v>
                </c:pt>
                <c:pt idx="182">
                  <c:v>02.07.2022</c:v>
                </c:pt>
                <c:pt idx="183">
                  <c:v>03.07.2022</c:v>
                </c:pt>
                <c:pt idx="184">
                  <c:v>04.07.2022</c:v>
                </c:pt>
                <c:pt idx="185">
                  <c:v>05.07.2022</c:v>
                </c:pt>
                <c:pt idx="186">
                  <c:v>06.07.2022</c:v>
                </c:pt>
                <c:pt idx="187">
                  <c:v>07.07.2022</c:v>
                </c:pt>
                <c:pt idx="188">
                  <c:v>08.07.2022</c:v>
                </c:pt>
                <c:pt idx="189">
                  <c:v>09.07.2022</c:v>
                </c:pt>
                <c:pt idx="190">
                  <c:v>10.07.2022</c:v>
                </c:pt>
                <c:pt idx="191">
                  <c:v>11.07.2022</c:v>
                </c:pt>
                <c:pt idx="192">
                  <c:v>12.07.2022</c:v>
                </c:pt>
                <c:pt idx="193">
                  <c:v>13.07.2022</c:v>
                </c:pt>
                <c:pt idx="194">
                  <c:v>14.07.2022</c:v>
                </c:pt>
                <c:pt idx="195">
                  <c:v>15.07.2022</c:v>
                </c:pt>
                <c:pt idx="196">
                  <c:v>16.07.2022</c:v>
                </c:pt>
                <c:pt idx="197">
                  <c:v>17.07.2022</c:v>
                </c:pt>
                <c:pt idx="198">
                  <c:v>18.07.2022</c:v>
                </c:pt>
                <c:pt idx="199">
                  <c:v>19.07.2022</c:v>
                </c:pt>
                <c:pt idx="200">
                  <c:v>20.07.2022</c:v>
                </c:pt>
                <c:pt idx="201">
                  <c:v>21.07.2022</c:v>
                </c:pt>
                <c:pt idx="202">
                  <c:v>22.07.2022</c:v>
                </c:pt>
                <c:pt idx="203">
                  <c:v>23.07.2022</c:v>
                </c:pt>
                <c:pt idx="204">
                  <c:v>24.07.2022</c:v>
                </c:pt>
                <c:pt idx="205">
                  <c:v>25.07.2022</c:v>
                </c:pt>
                <c:pt idx="206">
                  <c:v>26.07.2022</c:v>
                </c:pt>
                <c:pt idx="207">
                  <c:v>27.07.2022</c:v>
                </c:pt>
                <c:pt idx="208">
                  <c:v>28.07.2022</c:v>
                </c:pt>
                <c:pt idx="209">
                  <c:v>29.07.2022</c:v>
                </c:pt>
                <c:pt idx="210">
                  <c:v>30.07.2022</c:v>
                </c:pt>
                <c:pt idx="211">
                  <c:v>31.07.2022</c:v>
                </c:pt>
                <c:pt idx="212">
                  <c:v>01.08.2022</c:v>
                </c:pt>
                <c:pt idx="213">
                  <c:v>02.08.2022</c:v>
                </c:pt>
                <c:pt idx="214">
                  <c:v>03.08.2022</c:v>
                </c:pt>
                <c:pt idx="215">
                  <c:v>04.08.2022</c:v>
                </c:pt>
                <c:pt idx="216">
                  <c:v>05.08.2022</c:v>
                </c:pt>
                <c:pt idx="217">
                  <c:v>06.08.2022</c:v>
                </c:pt>
                <c:pt idx="218">
                  <c:v>07.08.2022</c:v>
                </c:pt>
                <c:pt idx="219">
                  <c:v>08.08.2022</c:v>
                </c:pt>
                <c:pt idx="220">
                  <c:v>09.08.2022</c:v>
                </c:pt>
                <c:pt idx="221">
                  <c:v>10.08.2022</c:v>
                </c:pt>
                <c:pt idx="222">
                  <c:v>11.08.2022</c:v>
                </c:pt>
                <c:pt idx="223">
                  <c:v>12.08.2022</c:v>
                </c:pt>
                <c:pt idx="224">
                  <c:v>13.08.2022</c:v>
                </c:pt>
                <c:pt idx="225">
                  <c:v>14.08.2022</c:v>
                </c:pt>
                <c:pt idx="226">
                  <c:v>15.08.2022</c:v>
                </c:pt>
                <c:pt idx="227">
                  <c:v>16.08.2022</c:v>
                </c:pt>
                <c:pt idx="228">
                  <c:v>17.08.2022</c:v>
                </c:pt>
                <c:pt idx="229">
                  <c:v>18.08.2022</c:v>
                </c:pt>
                <c:pt idx="230">
                  <c:v>19.08.2022</c:v>
                </c:pt>
                <c:pt idx="231">
                  <c:v>20.08.2022</c:v>
                </c:pt>
                <c:pt idx="232">
                  <c:v>21.08.2022</c:v>
                </c:pt>
                <c:pt idx="233">
                  <c:v>22.08.2022</c:v>
                </c:pt>
                <c:pt idx="234">
                  <c:v>23.08.2022</c:v>
                </c:pt>
                <c:pt idx="235">
                  <c:v>24.08.2022</c:v>
                </c:pt>
                <c:pt idx="236">
                  <c:v>25.08.2022</c:v>
                </c:pt>
                <c:pt idx="237">
                  <c:v>26.08.2022</c:v>
                </c:pt>
                <c:pt idx="238">
                  <c:v>27.08.2022</c:v>
                </c:pt>
                <c:pt idx="239">
                  <c:v>28.08.2022</c:v>
                </c:pt>
                <c:pt idx="240">
                  <c:v>29.08.2022</c:v>
                </c:pt>
                <c:pt idx="241">
                  <c:v>30.08.2022</c:v>
                </c:pt>
                <c:pt idx="242">
                  <c:v>31.08.2022</c:v>
                </c:pt>
                <c:pt idx="243">
                  <c:v>01.09.2022</c:v>
                </c:pt>
                <c:pt idx="244">
                  <c:v>02.09.2022</c:v>
                </c:pt>
                <c:pt idx="245">
                  <c:v>03.09.2022</c:v>
                </c:pt>
                <c:pt idx="246">
                  <c:v>04.09.2022</c:v>
                </c:pt>
                <c:pt idx="247">
                  <c:v>05.09.2022</c:v>
                </c:pt>
                <c:pt idx="248">
                  <c:v>06.09.2022</c:v>
                </c:pt>
                <c:pt idx="249">
                  <c:v>07.09.2022</c:v>
                </c:pt>
                <c:pt idx="250">
                  <c:v>08.09.2022</c:v>
                </c:pt>
                <c:pt idx="251">
                  <c:v>09.09.2022</c:v>
                </c:pt>
                <c:pt idx="252">
                  <c:v>10.09.2022</c:v>
                </c:pt>
                <c:pt idx="253">
                  <c:v>11.09.2022</c:v>
                </c:pt>
                <c:pt idx="254">
                  <c:v>12.09.2022</c:v>
                </c:pt>
                <c:pt idx="255">
                  <c:v>13.09.2022</c:v>
                </c:pt>
                <c:pt idx="256">
                  <c:v>14.09.2022</c:v>
                </c:pt>
                <c:pt idx="257">
                  <c:v>15.09.2022</c:v>
                </c:pt>
                <c:pt idx="258">
                  <c:v>16.09.2022</c:v>
                </c:pt>
                <c:pt idx="259">
                  <c:v>17.09.2022</c:v>
                </c:pt>
                <c:pt idx="260">
                  <c:v>18.09.2022</c:v>
                </c:pt>
                <c:pt idx="261">
                  <c:v>19.09.2022</c:v>
                </c:pt>
                <c:pt idx="262">
                  <c:v>20.09.2022</c:v>
                </c:pt>
                <c:pt idx="263">
                  <c:v>21.09.2022</c:v>
                </c:pt>
                <c:pt idx="264">
                  <c:v>22.09.2022</c:v>
                </c:pt>
                <c:pt idx="265">
                  <c:v>23.09.2022</c:v>
                </c:pt>
                <c:pt idx="266">
                  <c:v>24.09.2022</c:v>
                </c:pt>
                <c:pt idx="267">
                  <c:v>25.09.2022</c:v>
                </c:pt>
                <c:pt idx="268">
                  <c:v>26.09.2022</c:v>
                </c:pt>
                <c:pt idx="269">
                  <c:v>27.09.2022</c:v>
                </c:pt>
                <c:pt idx="270">
                  <c:v>28.09.2022</c:v>
                </c:pt>
                <c:pt idx="271">
                  <c:v>29.09.2022</c:v>
                </c:pt>
                <c:pt idx="272">
                  <c:v>30.09.2022</c:v>
                </c:pt>
                <c:pt idx="273">
                  <c:v>01.10.2022</c:v>
                </c:pt>
                <c:pt idx="274">
                  <c:v>02.10.2022</c:v>
                </c:pt>
                <c:pt idx="275">
                  <c:v>03.10.2022</c:v>
                </c:pt>
                <c:pt idx="276">
                  <c:v>04.10.2022</c:v>
                </c:pt>
                <c:pt idx="277">
                  <c:v>05.10.2022</c:v>
                </c:pt>
                <c:pt idx="278">
                  <c:v>06.10.2022</c:v>
                </c:pt>
                <c:pt idx="279">
                  <c:v>07.10.2022</c:v>
                </c:pt>
                <c:pt idx="280">
                  <c:v>08.10.2022</c:v>
                </c:pt>
                <c:pt idx="281">
                  <c:v>09.10.2022</c:v>
                </c:pt>
                <c:pt idx="282">
                  <c:v>10.10.2022</c:v>
                </c:pt>
                <c:pt idx="283">
                  <c:v>11.10.2022</c:v>
                </c:pt>
                <c:pt idx="284">
                  <c:v>12.10.2022</c:v>
                </c:pt>
                <c:pt idx="285">
                  <c:v>13.10.2022</c:v>
                </c:pt>
                <c:pt idx="286">
                  <c:v>14.10.2022</c:v>
                </c:pt>
                <c:pt idx="287">
                  <c:v>15.10.2022</c:v>
                </c:pt>
                <c:pt idx="288">
                  <c:v>16.10.2022</c:v>
                </c:pt>
                <c:pt idx="289">
                  <c:v>17.10.2022</c:v>
                </c:pt>
                <c:pt idx="290">
                  <c:v>18.10.2022</c:v>
                </c:pt>
                <c:pt idx="291">
                  <c:v>19.10.2022</c:v>
                </c:pt>
                <c:pt idx="292">
                  <c:v>20.10.2022</c:v>
                </c:pt>
                <c:pt idx="293">
                  <c:v>21.10.2022</c:v>
                </c:pt>
                <c:pt idx="294">
                  <c:v>22.10.2022</c:v>
                </c:pt>
                <c:pt idx="295">
                  <c:v>23.10.2022</c:v>
                </c:pt>
                <c:pt idx="296">
                  <c:v>24.10.2022</c:v>
                </c:pt>
                <c:pt idx="297">
                  <c:v>25.10.2022</c:v>
                </c:pt>
                <c:pt idx="298">
                  <c:v>26.10.2022</c:v>
                </c:pt>
                <c:pt idx="299">
                  <c:v>27.10.2022</c:v>
                </c:pt>
                <c:pt idx="300">
                  <c:v>28.10.2022</c:v>
                </c:pt>
                <c:pt idx="301">
                  <c:v>29.10.2022</c:v>
                </c:pt>
                <c:pt idx="302">
                  <c:v>30.10.2022</c:v>
                </c:pt>
                <c:pt idx="303">
                  <c:v>31.10.2022</c:v>
                </c:pt>
                <c:pt idx="304">
                  <c:v>01.11.2022</c:v>
                </c:pt>
                <c:pt idx="305">
                  <c:v>02.11.2022</c:v>
                </c:pt>
                <c:pt idx="306">
                  <c:v>03.11.2022</c:v>
                </c:pt>
                <c:pt idx="307">
                  <c:v>04.11.2022</c:v>
                </c:pt>
                <c:pt idx="308">
                  <c:v>05.11.2022</c:v>
                </c:pt>
                <c:pt idx="309">
                  <c:v>06.11.2022</c:v>
                </c:pt>
                <c:pt idx="310">
                  <c:v>07.11.2022</c:v>
                </c:pt>
                <c:pt idx="311">
                  <c:v>08.11.2022</c:v>
                </c:pt>
                <c:pt idx="312">
                  <c:v>09.11.2022</c:v>
                </c:pt>
                <c:pt idx="313">
                  <c:v>10.11.2022</c:v>
                </c:pt>
                <c:pt idx="314">
                  <c:v>11.11.2022</c:v>
                </c:pt>
                <c:pt idx="315">
                  <c:v>12.11.2022</c:v>
                </c:pt>
                <c:pt idx="316">
                  <c:v>13.11.2022</c:v>
                </c:pt>
                <c:pt idx="317">
                  <c:v>14.11.2022</c:v>
                </c:pt>
                <c:pt idx="318">
                  <c:v>15.11.2022</c:v>
                </c:pt>
                <c:pt idx="319">
                  <c:v>16.11.2022</c:v>
                </c:pt>
                <c:pt idx="320">
                  <c:v>17.11.2022</c:v>
                </c:pt>
                <c:pt idx="321">
                  <c:v>18.11.2022</c:v>
                </c:pt>
                <c:pt idx="322">
                  <c:v>19.11.2022</c:v>
                </c:pt>
                <c:pt idx="323">
                  <c:v>20.11.2022</c:v>
                </c:pt>
                <c:pt idx="324">
                  <c:v>21.11.2022</c:v>
                </c:pt>
                <c:pt idx="325">
                  <c:v>22.11.2022</c:v>
                </c:pt>
                <c:pt idx="326">
                  <c:v>23.11.2022</c:v>
                </c:pt>
                <c:pt idx="327">
                  <c:v>24.11.2022</c:v>
                </c:pt>
                <c:pt idx="328">
                  <c:v>25.11.2022</c:v>
                </c:pt>
                <c:pt idx="329">
                  <c:v>26.11.2022</c:v>
                </c:pt>
                <c:pt idx="330">
                  <c:v>27.11.2022</c:v>
                </c:pt>
                <c:pt idx="331">
                  <c:v>28.11.2022</c:v>
                </c:pt>
                <c:pt idx="332">
                  <c:v>29.11.2022</c:v>
                </c:pt>
                <c:pt idx="333">
                  <c:v>30.11.2022</c:v>
                </c:pt>
                <c:pt idx="334">
                  <c:v>01.12.2022</c:v>
                </c:pt>
                <c:pt idx="335">
                  <c:v>02.12.2022</c:v>
                </c:pt>
                <c:pt idx="336">
                  <c:v>03.12.2022</c:v>
                </c:pt>
                <c:pt idx="337">
                  <c:v>04.12.2022</c:v>
                </c:pt>
                <c:pt idx="338">
                  <c:v>05.12.2022</c:v>
                </c:pt>
                <c:pt idx="339">
                  <c:v>06.12.2022</c:v>
                </c:pt>
                <c:pt idx="340">
                  <c:v>07.12.2022</c:v>
                </c:pt>
                <c:pt idx="341">
                  <c:v>08.12.2022</c:v>
                </c:pt>
                <c:pt idx="342">
                  <c:v>09.12.2022</c:v>
                </c:pt>
                <c:pt idx="343">
                  <c:v>10.12.2022</c:v>
                </c:pt>
                <c:pt idx="344">
                  <c:v>11.12.2022</c:v>
                </c:pt>
                <c:pt idx="345">
                  <c:v>12.12.2022</c:v>
                </c:pt>
              </c:strCache>
            </c:strRef>
          </c:cat>
          <c:val>
            <c:numRef>
              <c:f>Sheet1!$B$2:$B$347</c:f>
              <c:numCache>
                <c:formatCode>General</c:formatCode>
                <c:ptCount val="346"/>
                <c:pt idx="0">
                  <c:v>61395</c:v>
                </c:pt>
                <c:pt idx="1">
                  <c:v>42550</c:v>
                </c:pt>
                <c:pt idx="2">
                  <c:v>49729</c:v>
                </c:pt>
                <c:pt idx="3">
                  <c:v>57925</c:v>
                </c:pt>
                <c:pt idx="4">
                  <c:v>127603</c:v>
                </c:pt>
                <c:pt idx="5">
                  <c:v>132197</c:v>
                </c:pt>
                <c:pt idx="6">
                  <c:v>130661</c:v>
                </c:pt>
                <c:pt idx="7">
                  <c:v>120804</c:v>
                </c:pt>
                <c:pt idx="8">
                  <c:v>78912</c:v>
                </c:pt>
                <c:pt idx="9">
                  <c:v>57750</c:v>
                </c:pt>
                <c:pt idx="10">
                  <c:v>60144</c:v>
                </c:pt>
                <c:pt idx="11">
                  <c:v>51628</c:v>
                </c:pt>
                <c:pt idx="12">
                  <c:v>46710</c:v>
                </c:pt>
                <c:pt idx="13">
                  <c:v>51004</c:v>
                </c:pt>
                <c:pt idx="14">
                  <c:v>67794</c:v>
                </c:pt>
                <c:pt idx="15">
                  <c:v>77237</c:v>
                </c:pt>
                <c:pt idx="16">
                  <c:v>68761</c:v>
                </c:pt>
                <c:pt idx="17">
                  <c:v>64132</c:v>
                </c:pt>
                <c:pt idx="18">
                  <c:v>50286</c:v>
                </c:pt>
                <c:pt idx="19">
                  <c:v>86167</c:v>
                </c:pt>
                <c:pt idx="20">
                  <c:v>93874</c:v>
                </c:pt>
                <c:pt idx="21">
                  <c:v>117448</c:v>
                </c:pt>
                <c:pt idx="22">
                  <c:v>96447</c:v>
                </c:pt>
                <c:pt idx="23">
                  <c:v>95828</c:v>
                </c:pt>
                <c:pt idx="24">
                  <c:v>76812</c:v>
                </c:pt>
                <c:pt idx="25">
                  <c:v>97800</c:v>
                </c:pt>
                <c:pt idx="26">
                  <c:v>164860</c:v>
                </c:pt>
                <c:pt idx="27">
                  <c:v>181089</c:v>
                </c:pt>
                <c:pt idx="28">
                  <c:v>192891</c:v>
                </c:pt>
                <c:pt idx="29">
                  <c:v>207772</c:v>
                </c:pt>
                <c:pt idx="30">
                  <c:v>159509</c:v>
                </c:pt>
                <c:pt idx="31">
                  <c:v>69739</c:v>
                </c:pt>
                <c:pt idx="32">
                  <c:v>53585</c:v>
                </c:pt>
                <c:pt idx="33">
                  <c:v>92769</c:v>
                </c:pt>
                <c:pt idx="34">
                  <c:v>95852</c:v>
                </c:pt>
                <c:pt idx="35">
                  <c:v>73851</c:v>
                </c:pt>
                <c:pt idx="36">
                  <c:v>115731</c:v>
                </c:pt>
                <c:pt idx="37">
                  <c:v>92628</c:v>
                </c:pt>
                <c:pt idx="38">
                  <c:v>141927</c:v>
                </c:pt>
                <c:pt idx="39">
                  <c:v>124122</c:v>
                </c:pt>
                <c:pt idx="40">
                  <c:v>113601</c:v>
                </c:pt>
                <c:pt idx="41">
                  <c:v>106385</c:v>
                </c:pt>
                <c:pt idx="42">
                  <c:v>124829</c:v>
                </c:pt>
                <c:pt idx="43">
                  <c:v>93769</c:v>
                </c:pt>
                <c:pt idx="44">
                  <c:v>103100</c:v>
                </c:pt>
                <c:pt idx="45">
                  <c:v>49092</c:v>
                </c:pt>
                <c:pt idx="46">
                  <c:v>48258</c:v>
                </c:pt>
                <c:pt idx="47">
                  <c:v>56565</c:v>
                </c:pt>
                <c:pt idx="48">
                  <c:v>112921</c:v>
                </c:pt>
                <c:pt idx="49">
                  <c:v>117329</c:v>
                </c:pt>
                <c:pt idx="50">
                  <c:v>136685</c:v>
                </c:pt>
                <c:pt idx="51">
                  <c:v>84452</c:v>
                </c:pt>
                <c:pt idx="52">
                  <c:v>70249</c:v>
                </c:pt>
                <c:pt idx="53">
                  <c:v>89155</c:v>
                </c:pt>
                <c:pt idx="54">
                  <c:v>123383</c:v>
                </c:pt>
                <c:pt idx="55">
                  <c:v>121435</c:v>
                </c:pt>
                <c:pt idx="56">
                  <c:v>126943</c:v>
                </c:pt>
                <c:pt idx="57">
                  <c:v>113671</c:v>
                </c:pt>
                <c:pt idx="58">
                  <c:v>119754</c:v>
                </c:pt>
                <c:pt idx="59">
                  <c:v>107714</c:v>
                </c:pt>
                <c:pt idx="60">
                  <c:v>103966</c:v>
                </c:pt>
                <c:pt idx="61">
                  <c:v>149975</c:v>
                </c:pt>
                <c:pt idx="62">
                  <c:v>38429</c:v>
                </c:pt>
                <c:pt idx="63">
                  <c:v>20547</c:v>
                </c:pt>
                <c:pt idx="64">
                  <c:v>23843</c:v>
                </c:pt>
                <c:pt idx="65">
                  <c:v>32323</c:v>
                </c:pt>
                <c:pt idx="66">
                  <c:v>88140</c:v>
                </c:pt>
                <c:pt idx="67">
                  <c:v>103560</c:v>
                </c:pt>
                <c:pt idx="68">
                  <c:v>82868</c:v>
                </c:pt>
                <c:pt idx="69">
                  <c:v>64692</c:v>
                </c:pt>
                <c:pt idx="70">
                  <c:v>83071</c:v>
                </c:pt>
                <c:pt idx="71">
                  <c:v>90020</c:v>
                </c:pt>
                <c:pt idx="72">
                  <c:v>61270</c:v>
                </c:pt>
                <c:pt idx="73">
                  <c:v>81047</c:v>
                </c:pt>
                <c:pt idx="74">
                  <c:v>85872</c:v>
                </c:pt>
                <c:pt idx="75">
                  <c:v>80505</c:v>
                </c:pt>
                <c:pt idx="76">
                  <c:v>97195</c:v>
                </c:pt>
                <c:pt idx="77">
                  <c:v>140883</c:v>
                </c:pt>
                <c:pt idx="78">
                  <c:v>134820</c:v>
                </c:pt>
                <c:pt idx="79">
                  <c:v>120161</c:v>
                </c:pt>
                <c:pt idx="80">
                  <c:v>99946</c:v>
                </c:pt>
                <c:pt idx="81">
                  <c:v>84435</c:v>
                </c:pt>
                <c:pt idx="82">
                  <c:v>84080</c:v>
                </c:pt>
                <c:pt idx="83">
                  <c:v>107231</c:v>
                </c:pt>
                <c:pt idx="84">
                  <c:v>101943</c:v>
                </c:pt>
                <c:pt idx="85">
                  <c:v>102128</c:v>
                </c:pt>
                <c:pt idx="86">
                  <c:v>75967</c:v>
                </c:pt>
                <c:pt idx="87">
                  <c:v>82529</c:v>
                </c:pt>
                <c:pt idx="88">
                  <c:v>48112</c:v>
                </c:pt>
                <c:pt idx="89">
                  <c:v>45759</c:v>
                </c:pt>
                <c:pt idx="90">
                  <c:v>84563</c:v>
                </c:pt>
                <c:pt idx="91">
                  <c:v>102411</c:v>
                </c:pt>
                <c:pt idx="92">
                  <c:v>128186</c:v>
                </c:pt>
                <c:pt idx="93">
                  <c:v>189590</c:v>
                </c:pt>
                <c:pt idx="94">
                  <c:v>120655</c:v>
                </c:pt>
                <c:pt idx="95">
                  <c:v>90359</c:v>
                </c:pt>
                <c:pt idx="96">
                  <c:v>93502</c:v>
                </c:pt>
                <c:pt idx="97">
                  <c:v>131811</c:v>
                </c:pt>
                <c:pt idx="98">
                  <c:v>127020</c:v>
                </c:pt>
                <c:pt idx="99">
                  <c:v>129006</c:v>
                </c:pt>
                <c:pt idx="100">
                  <c:v>106475</c:v>
                </c:pt>
                <c:pt idx="101">
                  <c:v>63074</c:v>
                </c:pt>
                <c:pt idx="102">
                  <c:v>97418</c:v>
                </c:pt>
                <c:pt idx="103">
                  <c:v>131721</c:v>
                </c:pt>
                <c:pt idx="104">
                  <c:v>161478</c:v>
                </c:pt>
                <c:pt idx="105">
                  <c:v>176104</c:v>
                </c:pt>
                <c:pt idx="106">
                  <c:v>198315</c:v>
                </c:pt>
                <c:pt idx="107">
                  <c:v>138737</c:v>
                </c:pt>
                <c:pt idx="108">
                  <c:v>113395</c:v>
                </c:pt>
                <c:pt idx="109">
                  <c:v>134904</c:v>
                </c:pt>
                <c:pt idx="110">
                  <c:v>124203</c:v>
                </c:pt>
                <c:pt idx="111">
                  <c:v>138684</c:v>
                </c:pt>
                <c:pt idx="112">
                  <c:v>164444</c:v>
                </c:pt>
                <c:pt idx="113">
                  <c:v>163783</c:v>
                </c:pt>
                <c:pt idx="114">
                  <c:v>128578</c:v>
                </c:pt>
                <c:pt idx="115">
                  <c:v>123531</c:v>
                </c:pt>
                <c:pt idx="116">
                  <c:v>94620</c:v>
                </c:pt>
                <c:pt idx="117">
                  <c:v>158954</c:v>
                </c:pt>
                <c:pt idx="118">
                  <c:v>151002</c:v>
                </c:pt>
                <c:pt idx="119">
                  <c:v>135669</c:v>
                </c:pt>
                <c:pt idx="120">
                  <c:v>78079</c:v>
                </c:pt>
                <c:pt idx="121">
                  <c:v>114315</c:v>
                </c:pt>
                <c:pt idx="122">
                  <c:v>114035</c:v>
                </c:pt>
                <c:pt idx="123">
                  <c:v>191227</c:v>
                </c:pt>
                <c:pt idx="124">
                  <c:v>518232</c:v>
                </c:pt>
                <c:pt idx="125">
                  <c:v>816350</c:v>
                </c:pt>
                <c:pt idx="126">
                  <c:v>931159</c:v>
                </c:pt>
                <c:pt idx="127">
                  <c:v>943488</c:v>
                </c:pt>
                <c:pt idx="128">
                  <c:v>660288</c:v>
                </c:pt>
                <c:pt idx="129">
                  <c:v>542164</c:v>
                </c:pt>
                <c:pt idx="130">
                  <c:v>478930</c:v>
                </c:pt>
                <c:pt idx="131">
                  <c:v>456588</c:v>
                </c:pt>
                <c:pt idx="132">
                  <c:v>461855</c:v>
                </c:pt>
                <c:pt idx="133">
                  <c:v>435158</c:v>
                </c:pt>
                <c:pt idx="134">
                  <c:v>453514</c:v>
                </c:pt>
                <c:pt idx="135">
                  <c:v>421498</c:v>
                </c:pt>
                <c:pt idx="136">
                  <c:v>353165</c:v>
                </c:pt>
                <c:pt idx="137">
                  <c:v>479459</c:v>
                </c:pt>
                <c:pt idx="138">
                  <c:v>456795</c:v>
                </c:pt>
                <c:pt idx="139">
                  <c:v>386286</c:v>
                </c:pt>
                <c:pt idx="140">
                  <c:v>441487</c:v>
                </c:pt>
                <c:pt idx="141">
                  <c:v>415714</c:v>
                </c:pt>
                <c:pt idx="142">
                  <c:v>370967</c:v>
                </c:pt>
                <c:pt idx="143">
                  <c:v>317699</c:v>
                </c:pt>
                <c:pt idx="144">
                  <c:v>328016</c:v>
                </c:pt>
                <c:pt idx="145">
                  <c:v>264062</c:v>
                </c:pt>
                <c:pt idx="146">
                  <c:v>270865</c:v>
                </c:pt>
                <c:pt idx="147">
                  <c:v>274362</c:v>
                </c:pt>
                <c:pt idx="148">
                  <c:v>325879</c:v>
                </c:pt>
                <c:pt idx="149">
                  <c:v>313920</c:v>
                </c:pt>
                <c:pt idx="150">
                  <c:v>332711</c:v>
                </c:pt>
                <c:pt idx="151">
                  <c:v>299945</c:v>
                </c:pt>
                <c:pt idx="152">
                  <c:v>310984</c:v>
                </c:pt>
                <c:pt idx="153">
                  <c:v>278829</c:v>
                </c:pt>
                <c:pt idx="154">
                  <c:v>275973</c:v>
                </c:pt>
                <c:pt idx="155">
                  <c:v>240069</c:v>
                </c:pt>
                <c:pt idx="156">
                  <c:v>225483</c:v>
                </c:pt>
                <c:pt idx="157">
                  <c:v>195119</c:v>
                </c:pt>
                <c:pt idx="158">
                  <c:v>114853</c:v>
                </c:pt>
                <c:pt idx="159">
                  <c:v>86316</c:v>
                </c:pt>
                <c:pt idx="160">
                  <c:v>247371</c:v>
                </c:pt>
                <c:pt idx="161">
                  <c:v>158687</c:v>
                </c:pt>
                <c:pt idx="162">
                  <c:v>47421</c:v>
                </c:pt>
                <c:pt idx="163">
                  <c:v>58211</c:v>
                </c:pt>
                <c:pt idx="164">
                  <c:v>103549</c:v>
                </c:pt>
                <c:pt idx="165">
                  <c:v>138333</c:v>
                </c:pt>
                <c:pt idx="166">
                  <c:v>173497</c:v>
                </c:pt>
                <c:pt idx="167">
                  <c:v>129112</c:v>
                </c:pt>
                <c:pt idx="168">
                  <c:v>97703</c:v>
                </c:pt>
                <c:pt idx="169">
                  <c:v>73035</c:v>
                </c:pt>
                <c:pt idx="170">
                  <c:v>67368</c:v>
                </c:pt>
                <c:pt idx="171">
                  <c:v>96248</c:v>
                </c:pt>
                <c:pt idx="172">
                  <c:v>137742</c:v>
                </c:pt>
                <c:pt idx="173">
                  <c:v>142913</c:v>
                </c:pt>
                <c:pt idx="174">
                  <c:v>98858</c:v>
                </c:pt>
                <c:pt idx="175">
                  <c:v>81908</c:v>
                </c:pt>
                <c:pt idx="176">
                  <c:v>88368</c:v>
                </c:pt>
                <c:pt idx="177">
                  <c:v>148389</c:v>
                </c:pt>
                <c:pt idx="178">
                  <c:v>152735</c:v>
                </c:pt>
                <c:pt idx="179">
                  <c:v>139942</c:v>
                </c:pt>
                <c:pt idx="180">
                  <c:v>174893</c:v>
                </c:pt>
                <c:pt idx="181">
                  <c:v>143967</c:v>
                </c:pt>
                <c:pt idx="182">
                  <c:v>96166</c:v>
                </c:pt>
                <c:pt idx="183">
                  <c:v>88753</c:v>
                </c:pt>
                <c:pt idx="184">
                  <c:v>96089</c:v>
                </c:pt>
                <c:pt idx="185">
                  <c:v>123820</c:v>
                </c:pt>
                <c:pt idx="186">
                  <c:v>112920</c:v>
                </c:pt>
                <c:pt idx="187">
                  <c:v>97618</c:v>
                </c:pt>
                <c:pt idx="188">
                  <c:v>105060</c:v>
                </c:pt>
                <c:pt idx="189">
                  <c:v>101107</c:v>
                </c:pt>
                <c:pt idx="190">
                  <c:v>81931</c:v>
                </c:pt>
                <c:pt idx="191">
                  <c:v>108320</c:v>
                </c:pt>
                <c:pt idx="192">
                  <c:v>108890</c:v>
                </c:pt>
                <c:pt idx="193">
                  <c:v>105520</c:v>
                </c:pt>
                <c:pt idx="194">
                  <c:v>131801</c:v>
                </c:pt>
                <c:pt idx="195">
                  <c:v>119432</c:v>
                </c:pt>
                <c:pt idx="196">
                  <c:v>91932</c:v>
                </c:pt>
                <c:pt idx="197">
                  <c:v>100929</c:v>
                </c:pt>
                <c:pt idx="198">
                  <c:v>114423</c:v>
                </c:pt>
                <c:pt idx="199">
                  <c:v>130829</c:v>
                </c:pt>
                <c:pt idx="200">
                  <c:v>105830</c:v>
                </c:pt>
                <c:pt idx="201">
                  <c:v>112783</c:v>
                </c:pt>
                <c:pt idx="202">
                  <c:v>119489</c:v>
                </c:pt>
                <c:pt idx="203">
                  <c:v>169208</c:v>
                </c:pt>
                <c:pt idx="204">
                  <c:v>160986</c:v>
                </c:pt>
                <c:pt idx="205">
                  <c:v>114785</c:v>
                </c:pt>
                <c:pt idx="206">
                  <c:v>88744</c:v>
                </c:pt>
                <c:pt idx="207">
                  <c:v>134457</c:v>
                </c:pt>
                <c:pt idx="208">
                  <c:v>119204</c:v>
                </c:pt>
                <c:pt idx="209">
                  <c:v>89830</c:v>
                </c:pt>
                <c:pt idx="210">
                  <c:v>61426</c:v>
                </c:pt>
                <c:pt idx="211">
                  <c:v>65816</c:v>
                </c:pt>
                <c:pt idx="212">
                  <c:v>124888</c:v>
                </c:pt>
                <c:pt idx="213">
                  <c:v>145819</c:v>
                </c:pt>
                <c:pt idx="214">
                  <c:v>153062</c:v>
                </c:pt>
                <c:pt idx="215">
                  <c:v>180927</c:v>
                </c:pt>
                <c:pt idx="216">
                  <c:v>150240</c:v>
                </c:pt>
                <c:pt idx="217">
                  <c:v>125472</c:v>
                </c:pt>
                <c:pt idx="218">
                  <c:v>104977</c:v>
                </c:pt>
                <c:pt idx="219">
                  <c:v>104455</c:v>
                </c:pt>
                <c:pt idx="220">
                  <c:v>132680</c:v>
                </c:pt>
                <c:pt idx="221">
                  <c:v>176296</c:v>
                </c:pt>
                <c:pt idx="222">
                  <c:v>176212</c:v>
                </c:pt>
                <c:pt idx="223">
                  <c:v>165170</c:v>
                </c:pt>
                <c:pt idx="224">
                  <c:v>120073</c:v>
                </c:pt>
                <c:pt idx="225">
                  <c:v>118512</c:v>
                </c:pt>
                <c:pt idx="226">
                  <c:v>96175</c:v>
                </c:pt>
                <c:pt idx="227">
                  <c:v>53425</c:v>
                </c:pt>
                <c:pt idx="228">
                  <c:v>56530</c:v>
                </c:pt>
                <c:pt idx="229">
                  <c:v>113621</c:v>
                </c:pt>
                <c:pt idx="230">
                  <c:v>111663</c:v>
                </c:pt>
                <c:pt idx="231">
                  <c:v>76289</c:v>
                </c:pt>
                <c:pt idx="232">
                  <c:v>75240</c:v>
                </c:pt>
                <c:pt idx="233">
                  <c:v>74643</c:v>
                </c:pt>
                <c:pt idx="234">
                  <c:v>66647</c:v>
                </c:pt>
                <c:pt idx="235">
                  <c:v>100773</c:v>
                </c:pt>
                <c:pt idx="236">
                  <c:v>77968</c:v>
                </c:pt>
                <c:pt idx="237">
                  <c:v>50042</c:v>
                </c:pt>
                <c:pt idx="238">
                  <c:v>59618</c:v>
                </c:pt>
                <c:pt idx="239">
                  <c:v>60351</c:v>
                </c:pt>
                <c:pt idx="240">
                  <c:v>83477</c:v>
                </c:pt>
                <c:pt idx="241">
                  <c:v>88604</c:v>
                </c:pt>
                <c:pt idx="242">
                  <c:v>89984</c:v>
                </c:pt>
                <c:pt idx="243">
                  <c:v>124723</c:v>
                </c:pt>
                <c:pt idx="244">
                  <c:v>113205</c:v>
                </c:pt>
                <c:pt idx="245">
                  <c:v>108166</c:v>
                </c:pt>
                <c:pt idx="246">
                  <c:v>96566</c:v>
                </c:pt>
                <c:pt idx="247">
                  <c:v>80841</c:v>
                </c:pt>
                <c:pt idx="248">
                  <c:v>94189</c:v>
                </c:pt>
                <c:pt idx="249">
                  <c:v>95734</c:v>
                </c:pt>
                <c:pt idx="250">
                  <c:v>89058</c:v>
                </c:pt>
                <c:pt idx="251">
                  <c:v>62801</c:v>
                </c:pt>
                <c:pt idx="252">
                  <c:v>91696</c:v>
                </c:pt>
                <c:pt idx="253">
                  <c:v>63357</c:v>
                </c:pt>
                <c:pt idx="254">
                  <c:v>78128</c:v>
                </c:pt>
                <c:pt idx="255">
                  <c:v>108989</c:v>
                </c:pt>
                <c:pt idx="256">
                  <c:v>100702</c:v>
                </c:pt>
                <c:pt idx="257">
                  <c:v>104007</c:v>
                </c:pt>
                <c:pt idx="258">
                  <c:v>81149</c:v>
                </c:pt>
                <c:pt idx="259">
                  <c:v>55470</c:v>
                </c:pt>
                <c:pt idx="260">
                  <c:v>44841</c:v>
                </c:pt>
                <c:pt idx="261">
                  <c:v>47828</c:v>
                </c:pt>
                <c:pt idx="262">
                  <c:v>54624</c:v>
                </c:pt>
                <c:pt idx="263">
                  <c:v>121792</c:v>
                </c:pt>
                <c:pt idx="264">
                  <c:v>92797</c:v>
                </c:pt>
                <c:pt idx="265">
                  <c:v>107621</c:v>
                </c:pt>
                <c:pt idx="266">
                  <c:v>131451</c:v>
                </c:pt>
                <c:pt idx="267">
                  <c:v>145811</c:v>
                </c:pt>
                <c:pt idx="268">
                  <c:v>95127</c:v>
                </c:pt>
                <c:pt idx="269">
                  <c:v>75234</c:v>
                </c:pt>
                <c:pt idx="270">
                  <c:v>57495</c:v>
                </c:pt>
                <c:pt idx="271">
                  <c:v>69502</c:v>
                </c:pt>
                <c:pt idx="272">
                  <c:v>35046</c:v>
                </c:pt>
                <c:pt idx="273">
                  <c:v>61086</c:v>
                </c:pt>
                <c:pt idx="274">
                  <c:v>95178</c:v>
                </c:pt>
                <c:pt idx="275">
                  <c:v>88419</c:v>
                </c:pt>
                <c:pt idx="276">
                  <c:v>191883</c:v>
                </c:pt>
                <c:pt idx="277">
                  <c:v>185983</c:v>
                </c:pt>
                <c:pt idx="278">
                  <c:v>216134</c:v>
                </c:pt>
                <c:pt idx="279">
                  <c:v>103653</c:v>
                </c:pt>
                <c:pt idx="280">
                  <c:v>101564</c:v>
                </c:pt>
                <c:pt idx="281">
                  <c:v>135149</c:v>
                </c:pt>
                <c:pt idx="282">
                  <c:v>71002</c:v>
                </c:pt>
                <c:pt idx="283">
                  <c:v>67302</c:v>
                </c:pt>
                <c:pt idx="284">
                  <c:v>56815</c:v>
                </c:pt>
                <c:pt idx="285">
                  <c:v>53415</c:v>
                </c:pt>
                <c:pt idx="286">
                  <c:v>67925</c:v>
                </c:pt>
                <c:pt idx="287">
                  <c:v>45829</c:v>
                </c:pt>
                <c:pt idx="288">
                  <c:v>57745</c:v>
                </c:pt>
                <c:pt idx="289">
                  <c:v>58319</c:v>
                </c:pt>
                <c:pt idx="290">
                  <c:v>2833681</c:v>
                </c:pt>
                <c:pt idx="291">
                  <c:v>1480688</c:v>
                </c:pt>
                <c:pt idx="292">
                  <c:v>1161836</c:v>
                </c:pt>
                <c:pt idx="293">
                  <c:v>1098955</c:v>
                </c:pt>
                <c:pt idx="294">
                  <c:v>953870</c:v>
                </c:pt>
                <c:pt idx="295">
                  <c:v>795308</c:v>
                </c:pt>
                <c:pt idx="296">
                  <c:v>622220</c:v>
                </c:pt>
                <c:pt idx="297">
                  <c:v>1373180</c:v>
                </c:pt>
                <c:pt idx="298">
                  <c:v>1224132</c:v>
                </c:pt>
                <c:pt idx="299">
                  <c:v>1140770</c:v>
                </c:pt>
                <c:pt idx="300">
                  <c:v>1166786</c:v>
                </c:pt>
                <c:pt idx="301">
                  <c:v>1064133</c:v>
                </c:pt>
                <c:pt idx="302">
                  <c:v>960521</c:v>
                </c:pt>
                <c:pt idx="303">
                  <c:v>766384</c:v>
                </c:pt>
                <c:pt idx="304">
                  <c:v>1212093</c:v>
                </c:pt>
                <c:pt idx="305">
                  <c:v>1098478</c:v>
                </c:pt>
                <c:pt idx="306">
                  <c:v>1095214</c:v>
                </c:pt>
                <c:pt idx="307">
                  <c:v>1061754</c:v>
                </c:pt>
                <c:pt idx="308">
                  <c:v>1011941</c:v>
                </c:pt>
                <c:pt idx="309">
                  <c:v>920314</c:v>
                </c:pt>
                <c:pt idx="310">
                  <c:v>720952</c:v>
                </c:pt>
                <c:pt idx="311">
                  <c:v>450886</c:v>
                </c:pt>
                <c:pt idx="312">
                  <c:v>510839</c:v>
                </c:pt>
                <c:pt idx="313">
                  <c:v>471282</c:v>
                </c:pt>
                <c:pt idx="314">
                  <c:v>487083</c:v>
                </c:pt>
                <c:pt idx="315">
                  <c:v>640067</c:v>
                </c:pt>
                <c:pt idx="316">
                  <c:v>677220</c:v>
                </c:pt>
                <c:pt idx="317">
                  <c:v>533703</c:v>
                </c:pt>
                <c:pt idx="318">
                  <c:v>696752</c:v>
                </c:pt>
                <c:pt idx="319">
                  <c:v>632235</c:v>
                </c:pt>
                <c:pt idx="320">
                  <c:v>521378</c:v>
                </c:pt>
                <c:pt idx="321">
                  <c:v>504705</c:v>
                </c:pt>
                <c:pt idx="322">
                  <c:v>485901</c:v>
                </c:pt>
                <c:pt idx="323">
                  <c:v>374627</c:v>
                </c:pt>
                <c:pt idx="324">
                  <c:v>177554</c:v>
                </c:pt>
                <c:pt idx="325">
                  <c:v>223914</c:v>
                </c:pt>
                <c:pt idx="326">
                  <c:v>270657</c:v>
                </c:pt>
                <c:pt idx="327">
                  <c:v>237157</c:v>
                </c:pt>
                <c:pt idx="328">
                  <c:v>223670</c:v>
                </c:pt>
                <c:pt idx="329">
                  <c:v>243901</c:v>
                </c:pt>
                <c:pt idx="330">
                  <c:v>218776</c:v>
                </c:pt>
                <c:pt idx="331">
                  <c:v>186322</c:v>
                </c:pt>
                <c:pt idx="332">
                  <c:v>275013</c:v>
                </c:pt>
                <c:pt idx="333">
                  <c:v>278356</c:v>
                </c:pt>
                <c:pt idx="334">
                  <c:v>415140</c:v>
                </c:pt>
                <c:pt idx="335">
                  <c:v>375272</c:v>
                </c:pt>
                <c:pt idx="336">
                  <c:v>331174</c:v>
                </c:pt>
                <c:pt idx="337">
                  <c:v>294539</c:v>
                </c:pt>
                <c:pt idx="338">
                  <c:v>313206</c:v>
                </c:pt>
                <c:pt idx="339">
                  <c:v>309993</c:v>
                </c:pt>
                <c:pt idx="340">
                  <c:v>274353</c:v>
                </c:pt>
                <c:pt idx="341">
                  <c:v>222000</c:v>
                </c:pt>
                <c:pt idx="342">
                  <c:v>307487</c:v>
                </c:pt>
                <c:pt idx="343">
                  <c:v>335136</c:v>
                </c:pt>
                <c:pt idx="344">
                  <c:v>275220</c:v>
                </c:pt>
                <c:pt idx="345">
                  <c:v>211556</c:v>
                </c:pt>
              </c:numCache>
            </c:numRef>
          </c:val>
          <c:extLst>
            <c:ext xmlns:c16="http://schemas.microsoft.com/office/drawing/2014/chart" uri="{C3380CC4-5D6E-409C-BE32-E72D297353CC}">
              <c16:uniqueId val="{00000000-7A10-4E74-9455-793A63037DC2}"/>
            </c:ext>
          </c:extLst>
        </c:ser>
        <c:dLbls>
          <c:showLegendKey val="0"/>
          <c:showVal val="0"/>
          <c:showCatName val="0"/>
          <c:showSerName val="0"/>
          <c:showPercent val="0"/>
          <c:showBubbleSize val="0"/>
        </c:dLbls>
        <c:gapWidth val="219"/>
        <c:overlap val="-27"/>
        <c:axId val="491583400"/>
        <c:axId val="491586024"/>
      </c:barChart>
      <c:catAx>
        <c:axId val="491583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586024"/>
        <c:crosses val="autoZero"/>
        <c:auto val="1"/>
        <c:lblAlgn val="ctr"/>
        <c:lblOffset val="100"/>
        <c:noMultiLvlLbl val="0"/>
      </c:catAx>
      <c:valAx>
        <c:axId val="491586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583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comdirect</c:v>
                </c:pt>
              </c:strCache>
            </c:strRef>
          </c:tx>
          <c:spPr>
            <a:ln w="28575" cap="rnd">
              <a:solidFill>
                <a:schemeClr val="accent1"/>
              </a:solidFill>
              <a:round/>
            </a:ln>
            <a:effectLst/>
          </c:spPr>
          <c:marker>
            <c:symbol val="none"/>
          </c:marker>
          <c:cat>
            <c:strRef>
              <c:f>Sheet1!$A$2:$A$60</c:f>
              <c:strCache>
                <c:ptCount val="59"/>
                <c:pt idx="0">
                  <c:v>01.01.2022</c:v>
                </c:pt>
                <c:pt idx="1">
                  <c:v>02.01.2022</c:v>
                </c:pt>
                <c:pt idx="2">
                  <c:v>03.01.2022</c:v>
                </c:pt>
                <c:pt idx="3">
                  <c:v>04.01.2022</c:v>
                </c:pt>
                <c:pt idx="4">
                  <c:v>05.01.2022</c:v>
                </c:pt>
                <c:pt idx="5">
                  <c:v>06.01.2022</c:v>
                </c:pt>
                <c:pt idx="6">
                  <c:v>07.01.2022</c:v>
                </c:pt>
                <c:pt idx="7">
                  <c:v>08.01.2022</c:v>
                </c:pt>
                <c:pt idx="8">
                  <c:v>09.01.2022</c:v>
                </c:pt>
                <c:pt idx="9">
                  <c:v>10.01.2022</c:v>
                </c:pt>
                <c:pt idx="10">
                  <c:v>11.01.2022</c:v>
                </c:pt>
                <c:pt idx="11">
                  <c:v>12.01.2022</c:v>
                </c:pt>
                <c:pt idx="12">
                  <c:v>13.01.2022</c:v>
                </c:pt>
                <c:pt idx="13">
                  <c:v>14.01.2022</c:v>
                </c:pt>
                <c:pt idx="14">
                  <c:v>15.01.2022</c:v>
                </c:pt>
                <c:pt idx="15">
                  <c:v>16.01.2022</c:v>
                </c:pt>
                <c:pt idx="16">
                  <c:v>17.01.2022</c:v>
                </c:pt>
                <c:pt idx="17">
                  <c:v>18.01.2022</c:v>
                </c:pt>
                <c:pt idx="18">
                  <c:v>19.01.2022</c:v>
                </c:pt>
                <c:pt idx="19">
                  <c:v>20.01.2022</c:v>
                </c:pt>
                <c:pt idx="20">
                  <c:v>21.01.2022</c:v>
                </c:pt>
                <c:pt idx="21">
                  <c:v>22.01.2022</c:v>
                </c:pt>
                <c:pt idx="22">
                  <c:v>23.01.2022</c:v>
                </c:pt>
                <c:pt idx="23">
                  <c:v>24.01.2022</c:v>
                </c:pt>
                <c:pt idx="24">
                  <c:v>25.01.2022</c:v>
                </c:pt>
                <c:pt idx="25">
                  <c:v>26.01.2022</c:v>
                </c:pt>
                <c:pt idx="26">
                  <c:v>27.01.2022</c:v>
                </c:pt>
                <c:pt idx="27">
                  <c:v>28.01.2022</c:v>
                </c:pt>
                <c:pt idx="28">
                  <c:v>29.01.2022</c:v>
                </c:pt>
                <c:pt idx="29">
                  <c:v>30.01.2022</c:v>
                </c:pt>
                <c:pt idx="30">
                  <c:v>31.01.2022</c:v>
                </c:pt>
                <c:pt idx="31">
                  <c:v>01.02.2022</c:v>
                </c:pt>
                <c:pt idx="32">
                  <c:v>02.02.2022</c:v>
                </c:pt>
                <c:pt idx="33">
                  <c:v>03.02.2022</c:v>
                </c:pt>
                <c:pt idx="34">
                  <c:v>04.02.2022</c:v>
                </c:pt>
                <c:pt idx="35">
                  <c:v>05.02.2022</c:v>
                </c:pt>
                <c:pt idx="36">
                  <c:v>06.02.2022</c:v>
                </c:pt>
                <c:pt idx="37">
                  <c:v>07.02.2022</c:v>
                </c:pt>
                <c:pt idx="38">
                  <c:v>08.02.2022</c:v>
                </c:pt>
                <c:pt idx="39">
                  <c:v>09.02.2022</c:v>
                </c:pt>
                <c:pt idx="40">
                  <c:v>10.02.2022</c:v>
                </c:pt>
                <c:pt idx="41">
                  <c:v>11.02.2022</c:v>
                </c:pt>
                <c:pt idx="42">
                  <c:v>12.02.2022</c:v>
                </c:pt>
                <c:pt idx="43">
                  <c:v>13.02.2022</c:v>
                </c:pt>
                <c:pt idx="44">
                  <c:v>14.02.2022</c:v>
                </c:pt>
                <c:pt idx="45">
                  <c:v>15.02.2022</c:v>
                </c:pt>
                <c:pt idx="46">
                  <c:v>16.02.2022</c:v>
                </c:pt>
                <c:pt idx="47">
                  <c:v>17.02.2022</c:v>
                </c:pt>
                <c:pt idx="48">
                  <c:v>18.02.2022</c:v>
                </c:pt>
                <c:pt idx="49">
                  <c:v>19.02.2022</c:v>
                </c:pt>
                <c:pt idx="50">
                  <c:v>20.02.2022</c:v>
                </c:pt>
                <c:pt idx="51">
                  <c:v>21.02.2022</c:v>
                </c:pt>
                <c:pt idx="52">
                  <c:v>22.02.2022</c:v>
                </c:pt>
                <c:pt idx="53">
                  <c:v>23.02.2022</c:v>
                </c:pt>
                <c:pt idx="54">
                  <c:v>24.02.2022</c:v>
                </c:pt>
                <c:pt idx="55">
                  <c:v>25.02.2022</c:v>
                </c:pt>
                <c:pt idx="56">
                  <c:v>26.02.2022</c:v>
                </c:pt>
                <c:pt idx="57">
                  <c:v>27.02.2022</c:v>
                </c:pt>
                <c:pt idx="58">
                  <c:v>28.02.2022</c:v>
                </c:pt>
              </c:strCache>
            </c:strRef>
          </c:cat>
          <c:val>
            <c:numRef>
              <c:f>Sheet1!$B$2:$B$60</c:f>
              <c:numCache>
                <c:formatCode>General</c:formatCode>
                <c:ptCount val="59"/>
                <c:pt idx="0">
                  <c:v>107</c:v>
                </c:pt>
                <c:pt idx="1">
                  <c:v>108</c:v>
                </c:pt>
                <c:pt idx="2">
                  <c:v>145</c:v>
                </c:pt>
                <c:pt idx="3">
                  <c:v>144</c:v>
                </c:pt>
                <c:pt idx="4">
                  <c:v>229</c:v>
                </c:pt>
                <c:pt idx="5">
                  <c:v>323</c:v>
                </c:pt>
                <c:pt idx="6">
                  <c:v>203</c:v>
                </c:pt>
                <c:pt idx="7">
                  <c:v>154</c:v>
                </c:pt>
                <c:pt idx="8">
                  <c:v>95</c:v>
                </c:pt>
                <c:pt idx="9">
                  <c:v>123</c:v>
                </c:pt>
                <c:pt idx="10">
                  <c:v>136</c:v>
                </c:pt>
                <c:pt idx="11">
                  <c:v>109</c:v>
                </c:pt>
                <c:pt idx="12">
                  <c:v>111</c:v>
                </c:pt>
                <c:pt idx="13">
                  <c:v>168</c:v>
                </c:pt>
                <c:pt idx="14">
                  <c:v>103</c:v>
                </c:pt>
                <c:pt idx="15">
                  <c:v>123</c:v>
                </c:pt>
                <c:pt idx="16">
                  <c:v>255</c:v>
                </c:pt>
                <c:pt idx="17">
                  <c:v>113</c:v>
                </c:pt>
                <c:pt idx="18">
                  <c:v>124</c:v>
                </c:pt>
                <c:pt idx="19">
                  <c:v>182</c:v>
                </c:pt>
                <c:pt idx="20">
                  <c:v>177</c:v>
                </c:pt>
                <c:pt idx="21">
                  <c:v>187</c:v>
                </c:pt>
                <c:pt idx="22">
                  <c:v>145</c:v>
                </c:pt>
                <c:pt idx="23">
                  <c:v>160</c:v>
                </c:pt>
                <c:pt idx="24">
                  <c:v>139</c:v>
                </c:pt>
                <c:pt idx="25">
                  <c:v>187</c:v>
                </c:pt>
                <c:pt idx="26">
                  <c:v>164</c:v>
                </c:pt>
                <c:pt idx="27">
                  <c:v>180</c:v>
                </c:pt>
                <c:pt idx="28">
                  <c:v>169</c:v>
                </c:pt>
                <c:pt idx="29">
                  <c:v>175</c:v>
                </c:pt>
                <c:pt idx="30">
                  <c:v>139</c:v>
                </c:pt>
                <c:pt idx="31">
                  <c:v>101</c:v>
                </c:pt>
                <c:pt idx="32">
                  <c:v>110</c:v>
                </c:pt>
                <c:pt idx="33">
                  <c:v>116</c:v>
                </c:pt>
                <c:pt idx="34">
                  <c:v>101</c:v>
                </c:pt>
                <c:pt idx="35">
                  <c:v>135</c:v>
                </c:pt>
                <c:pt idx="36">
                  <c:v>173</c:v>
                </c:pt>
                <c:pt idx="37">
                  <c:v>181</c:v>
                </c:pt>
                <c:pt idx="38">
                  <c:v>210</c:v>
                </c:pt>
                <c:pt idx="39">
                  <c:v>235</c:v>
                </c:pt>
                <c:pt idx="40">
                  <c:v>144</c:v>
                </c:pt>
                <c:pt idx="41">
                  <c:v>167</c:v>
                </c:pt>
                <c:pt idx="42">
                  <c:v>162</c:v>
                </c:pt>
                <c:pt idx="43">
                  <c:v>142</c:v>
                </c:pt>
                <c:pt idx="44">
                  <c:v>143</c:v>
                </c:pt>
                <c:pt idx="45">
                  <c:v>70</c:v>
                </c:pt>
                <c:pt idx="46">
                  <c:v>87</c:v>
                </c:pt>
                <c:pt idx="47">
                  <c:v>87</c:v>
                </c:pt>
                <c:pt idx="48">
                  <c:v>199</c:v>
                </c:pt>
                <c:pt idx="49">
                  <c:v>200</c:v>
                </c:pt>
                <c:pt idx="50">
                  <c:v>241</c:v>
                </c:pt>
                <c:pt idx="51">
                  <c:v>149</c:v>
                </c:pt>
                <c:pt idx="52">
                  <c:v>186</c:v>
                </c:pt>
                <c:pt idx="53">
                  <c:v>147</c:v>
                </c:pt>
                <c:pt idx="54">
                  <c:v>205</c:v>
                </c:pt>
                <c:pt idx="55">
                  <c:v>210</c:v>
                </c:pt>
                <c:pt idx="56">
                  <c:v>152</c:v>
                </c:pt>
                <c:pt idx="57">
                  <c:v>143</c:v>
                </c:pt>
                <c:pt idx="58">
                  <c:v>198</c:v>
                </c:pt>
              </c:numCache>
            </c:numRef>
          </c:val>
          <c:smooth val="0"/>
          <c:extLst>
            <c:ext xmlns:c16="http://schemas.microsoft.com/office/drawing/2014/chart" uri="{C3380CC4-5D6E-409C-BE32-E72D297353CC}">
              <c16:uniqueId val="{00000000-8423-4955-AE4C-B5803AD5403F}"/>
            </c:ext>
          </c:extLst>
        </c:ser>
        <c:dLbls>
          <c:showLegendKey val="0"/>
          <c:showVal val="0"/>
          <c:showCatName val="0"/>
          <c:showSerName val="0"/>
          <c:showPercent val="0"/>
          <c:showBubbleSize val="0"/>
        </c:dLbls>
        <c:smooth val="0"/>
        <c:axId val="491584056"/>
        <c:axId val="491587336"/>
      </c:lineChart>
      <c:catAx>
        <c:axId val="491584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587336"/>
        <c:crosses val="autoZero"/>
        <c:auto val="1"/>
        <c:lblAlgn val="ctr"/>
        <c:lblOffset val="100"/>
        <c:noMultiLvlLbl val="0"/>
      </c:catAx>
      <c:valAx>
        <c:axId val="491587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584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Carousels</c:v>
                </c:pt>
                <c:pt idx="1">
                  <c:v>Images</c:v>
                </c:pt>
                <c:pt idx="2">
                  <c:v>Reels</c:v>
                </c:pt>
                <c:pt idx="3">
                  <c:v>Videos</c:v>
                </c:pt>
              </c:strCache>
            </c:strRef>
          </c:cat>
          <c:val>
            <c:numRef>
              <c:f>Sheet1!$A$2:$D$2</c:f>
              <c:numCache>
                <c:formatCode>General</c:formatCode>
                <c:ptCount val="4"/>
                <c:pt idx="0">
                  <c:v>60</c:v>
                </c:pt>
                <c:pt idx="1">
                  <c:v>31</c:v>
                </c:pt>
                <c:pt idx="2">
                  <c:v>45</c:v>
                </c:pt>
                <c:pt idx="3">
                  <c:v>61</c:v>
                </c:pt>
              </c:numCache>
            </c:numRef>
          </c:val>
          <c:extLst>
            <c:ext xmlns:c16="http://schemas.microsoft.com/office/drawing/2014/chart" uri="{C3380CC4-5D6E-409C-BE32-E72D297353CC}">
              <c16:uniqueId val="{00000000-4B93-45B5-B333-3581873ECD8F}"/>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Image</c:v>
                </c:pt>
              </c:strCache>
            </c:strRef>
          </c:tx>
          <c:spPr>
            <a:solidFill>
              <a:schemeClr val="accent1"/>
            </a:solidFill>
            <a:ln>
              <a:noFill/>
            </a:ln>
            <a:effectLst/>
          </c:spPr>
          <c:invertIfNegative val="0"/>
          <c:cat>
            <c:strRef>
              <c:f>Sheet1!$A$2</c:f>
              <c:strCache>
                <c:ptCount val="1"/>
                <c:pt idx="0">
                  <c:v>comdirect</c:v>
                </c:pt>
              </c:strCache>
            </c:strRef>
          </c:cat>
          <c:val>
            <c:numRef>
              <c:f>Sheet1!$B$2</c:f>
              <c:numCache>
                <c:formatCode>General</c:formatCode>
                <c:ptCount val="1"/>
                <c:pt idx="0">
                  <c:v>380</c:v>
                </c:pt>
              </c:numCache>
            </c:numRef>
          </c:val>
          <c:extLst>
            <c:ext xmlns:c16="http://schemas.microsoft.com/office/drawing/2014/chart" uri="{C3380CC4-5D6E-409C-BE32-E72D297353CC}">
              <c16:uniqueId val="{00000000-392A-42CA-A9DE-F52FC25F0F22}"/>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comdirect</c:v>
                </c:pt>
              </c:strCache>
            </c:strRef>
          </c:cat>
          <c:val>
            <c:numRef>
              <c:f>Sheet1!$C$2</c:f>
              <c:numCache>
                <c:formatCode>General</c:formatCode>
                <c:ptCount val="1"/>
                <c:pt idx="0">
                  <c:v>52</c:v>
                </c:pt>
              </c:numCache>
            </c:numRef>
          </c:val>
          <c:extLst>
            <c:ext xmlns:c16="http://schemas.microsoft.com/office/drawing/2014/chart" uri="{C3380CC4-5D6E-409C-BE32-E72D297353CC}">
              <c16:uniqueId val="{00000001-392A-42CA-A9DE-F52FC25F0F22}"/>
            </c:ext>
          </c:extLst>
        </c:ser>
        <c:dLbls>
          <c:showLegendKey val="0"/>
          <c:showVal val="0"/>
          <c:showCatName val="0"/>
          <c:showSerName val="0"/>
          <c:showPercent val="0"/>
          <c:showBubbleSize val="0"/>
        </c:dLbls>
        <c:gapWidth val="219"/>
        <c:overlap val="-27"/>
        <c:axId val="585096280"/>
        <c:axId val="585093984"/>
      </c:barChart>
      <c:catAx>
        <c:axId val="585096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5093984"/>
        <c:crosses val="autoZero"/>
        <c:auto val="1"/>
        <c:lblAlgn val="ctr"/>
        <c:lblOffset val="100"/>
        <c:noMultiLvlLbl val="0"/>
      </c:catAx>
      <c:valAx>
        <c:axId val="585093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5096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comdirect avg. reach</c:v>
                </c:pt>
              </c:strCache>
            </c:strRef>
          </c:tx>
          <c:spPr>
            <a:ln w="28575" cap="rnd">
              <a:solidFill>
                <a:schemeClr val="accent1"/>
              </a:solidFill>
              <a:round/>
            </a:ln>
            <a:effectLst/>
          </c:spPr>
          <c:marker>
            <c:symbol val="none"/>
          </c:marker>
          <c:cat>
            <c:strRef>
              <c:f>Sheet1!$A$2:$A$147</c:f>
              <c:strCache>
                <c:ptCount val="146"/>
                <c:pt idx="0">
                  <c:v>03.01.2022</c:v>
                </c:pt>
                <c:pt idx="1">
                  <c:v>07.01.2022</c:v>
                </c:pt>
                <c:pt idx="2">
                  <c:v>10.01.2022</c:v>
                </c:pt>
                <c:pt idx="3">
                  <c:v>11.01.2022</c:v>
                </c:pt>
                <c:pt idx="4">
                  <c:v>13.01.2022</c:v>
                </c:pt>
                <c:pt idx="5">
                  <c:v>14.01.2022</c:v>
                </c:pt>
                <c:pt idx="6">
                  <c:v>17.01.2022</c:v>
                </c:pt>
                <c:pt idx="7">
                  <c:v>18.01.2022</c:v>
                </c:pt>
                <c:pt idx="8">
                  <c:v>24.01.2022</c:v>
                </c:pt>
                <c:pt idx="9">
                  <c:v>25.01.2022</c:v>
                </c:pt>
                <c:pt idx="10">
                  <c:v>26.01.2022</c:v>
                </c:pt>
                <c:pt idx="11">
                  <c:v>31.01.2022</c:v>
                </c:pt>
                <c:pt idx="12">
                  <c:v>01.02.2022</c:v>
                </c:pt>
                <c:pt idx="13">
                  <c:v>02.02.2022</c:v>
                </c:pt>
                <c:pt idx="14">
                  <c:v>07.02.2022</c:v>
                </c:pt>
                <c:pt idx="15">
                  <c:v>08.02.2022</c:v>
                </c:pt>
                <c:pt idx="16">
                  <c:v>10.02.2022</c:v>
                </c:pt>
                <c:pt idx="17">
                  <c:v>11.02.2022</c:v>
                </c:pt>
                <c:pt idx="18">
                  <c:v>14.02.2022</c:v>
                </c:pt>
                <c:pt idx="19">
                  <c:v>15.02.2022</c:v>
                </c:pt>
                <c:pt idx="20">
                  <c:v>21.02.2022</c:v>
                </c:pt>
                <c:pt idx="21">
                  <c:v>22.02.2022</c:v>
                </c:pt>
                <c:pt idx="22">
                  <c:v>24.02.2022</c:v>
                </c:pt>
                <c:pt idx="23">
                  <c:v>28.02.2022</c:v>
                </c:pt>
                <c:pt idx="24">
                  <c:v>01.03.2022</c:v>
                </c:pt>
                <c:pt idx="25">
                  <c:v>04.03.2022</c:v>
                </c:pt>
                <c:pt idx="26">
                  <c:v>07.03.2022</c:v>
                </c:pt>
                <c:pt idx="27">
                  <c:v>08.03.2022</c:v>
                </c:pt>
                <c:pt idx="28">
                  <c:v>11.03.2022</c:v>
                </c:pt>
                <c:pt idx="29">
                  <c:v>14.03.2022</c:v>
                </c:pt>
                <c:pt idx="30">
                  <c:v>17.03.2022</c:v>
                </c:pt>
                <c:pt idx="31">
                  <c:v>18.03.2022</c:v>
                </c:pt>
                <c:pt idx="32">
                  <c:v>21.03.2022</c:v>
                </c:pt>
                <c:pt idx="33">
                  <c:v>22.03.2022</c:v>
                </c:pt>
                <c:pt idx="34">
                  <c:v>28.03.2022</c:v>
                </c:pt>
                <c:pt idx="35">
                  <c:v>29.03.2022</c:v>
                </c:pt>
                <c:pt idx="36">
                  <c:v>01.04.2022</c:v>
                </c:pt>
                <c:pt idx="37">
                  <c:v>04.04.2022</c:v>
                </c:pt>
                <c:pt idx="38">
                  <c:v>05.04.2022</c:v>
                </c:pt>
                <c:pt idx="39">
                  <c:v>08.04.2022</c:v>
                </c:pt>
                <c:pt idx="40">
                  <c:v>11.04.2022</c:v>
                </c:pt>
                <c:pt idx="41">
                  <c:v>12.04.2022</c:v>
                </c:pt>
                <c:pt idx="42">
                  <c:v>13.04.2022</c:v>
                </c:pt>
                <c:pt idx="43">
                  <c:v>19.04.2022</c:v>
                </c:pt>
                <c:pt idx="44">
                  <c:v>22.04.2022</c:v>
                </c:pt>
                <c:pt idx="45">
                  <c:v>25.04.2022</c:v>
                </c:pt>
                <c:pt idx="46">
                  <c:v>26.04.2022</c:v>
                </c:pt>
                <c:pt idx="47">
                  <c:v>27.04.2022</c:v>
                </c:pt>
                <c:pt idx="48">
                  <c:v>02.05.2022</c:v>
                </c:pt>
                <c:pt idx="49">
                  <c:v>03.05.2022</c:v>
                </c:pt>
                <c:pt idx="50">
                  <c:v>04.05.2022</c:v>
                </c:pt>
                <c:pt idx="51">
                  <c:v>05.05.2022</c:v>
                </c:pt>
                <c:pt idx="52">
                  <c:v>09.05.2022</c:v>
                </c:pt>
                <c:pt idx="53">
                  <c:v>10.05.2022</c:v>
                </c:pt>
                <c:pt idx="54">
                  <c:v>11.05.2022</c:v>
                </c:pt>
                <c:pt idx="55">
                  <c:v>12.05.2022</c:v>
                </c:pt>
                <c:pt idx="56">
                  <c:v>16.05.2022</c:v>
                </c:pt>
                <c:pt idx="57">
                  <c:v>17.05.2022</c:v>
                </c:pt>
                <c:pt idx="58">
                  <c:v>19.05.2022</c:v>
                </c:pt>
                <c:pt idx="59">
                  <c:v>20.05.2022</c:v>
                </c:pt>
                <c:pt idx="60">
                  <c:v>23.05.2022</c:v>
                </c:pt>
                <c:pt idx="61">
                  <c:v>24.05.2022</c:v>
                </c:pt>
                <c:pt idx="62">
                  <c:v>25.05.2022</c:v>
                </c:pt>
                <c:pt idx="63">
                  <c:v>30.05.2022</c:v>
                </c:pt>
                <c:pt idx="64">
                  <c:v>31.05.2022</c:v>
                </c:pt>
                <c:pt idx="65">
                  <c:v>03.06.2022</c:v>
                </c:pt>
                <c:pt idx="66">
                  <c:v>07.06.2022</c:v>
                </c:pt>
                <c:pt idx="67">
                  <c:v>13.06.2022</c:v>
                </c:pt>
                <c:pt idx="68">
                  <c:v>14.06.2022</c:v>
                </c:pt>
                <c:pt idx="69">
                  <c:v>15.06.2022</c:v>
                </c:pt>
                <c:pt idx="70">
                  <c:v>20.06.2022</c:v>
                </c:pt>
                <c:pt idx="71">
                  <c:v>21.06.2022</c:v>
                </c:pt>
                <c:pt idx="72">
                  <c:v>22.06.2022</c:v>
                </c:pt>
                <c:pt idx="73">
                  <c:v>23.06.2022</c:v>
                </c:pt>
                <c:pt idx="74">
                  <c:v>27.06.2022</c:v>
                </c:pt>
                <c:pt idx="75">
                  <c:v>28.06.2022</c:v>
                </c:pt>
                <c:pt idx="76">
                  <c:v>29.06.2022</c:v>
                </c:pt>
                <c:pt idx="77">
                  <c:v>04.07.2022</c:v>
                </c:pt>
                <c:pt idx="78">
                  <c:v>11.07.2022</c:v>
                </c:pt>
                <c:pt idx="79">
                  <c:v>12.07.2022</c:v>
                </c:pt>
                <c:pt idx="80">
                  <c:v>13.07.2022</c:v>
                </c:pt>
                <c:pt idx="81">
                  <c:v>14.07.2022</c:v>
                </c:pt>
                <c:pt idx="82">
                  <c:v>18.07.2022</c:v>
                </c:pt>
                <c:pt idx="83">
                  <c:v>25.07.2022</c:v>
                </c:pt>
                <c:pt idx="84">
                  <c:v>26.07.2022</c:v>
                </c:pt>
                <c:pt idx="85">
                  <c:v>01.08.2022</c:v>
                </c:pt>
                <c:pt idx="86">
                  <c:v>02.08.2022</c:v>
                </c:pt>
                <c:pt idx="87">
                  <c:v>04.08.2022</c:v>
                </c:pt>
                <c:pt idx="88">
                  <c:v>08.08.2022</c:v>
                </c:pt>
                <c:pt idx="89">
                  <c:v>10.08.2022</c:v>
                </c:pt>
                <c:pt idx="90">
                  <c:v>15.08.2022</c:v>
                </c:pt>
                <c:pt idx="91">
                  <c:v>16.08.2022</c:v>
                </c:pt>
                <c:pt idx="92">
                  <c:v>17.08.2022</c:v>
                </c:pt>
                <c:pt idx="93">
                  <c:v>22.08.2022</c:v>
                </c:pt>
                <c:pt idx="94">
                  <c:v>23.08.2022</c:v>
                </c:pt>
                <c:pt idx="95">
                  <c:v>24.08.2022</c:v>
                </c:pt>
                <c:pt idx="96">
                  <c:v>29.08.2022</c:v>
                </c:pt>
                <c:pt idx="97">
                  <c:v>30.08.2022</c:v>
                </c:pt>
                <c:pt idx="98">
                  <c:v>31.08.2022</c:v>
                </c:pt>
                <c:pt idx="99">
                  <c:v>02.09.2022</c:v>
                </c:pt>
                <c:pt idx="100">
                  <c:v>05.09.2022</c:v>
                </c:pt>
                <c:pt idx="101">
                  <c:v>06.09.2022</c:v>
                </c:pt>
                <c:pt idx="102">
                  <c:v>08.09.2022</c:v>
                </c:pt>
                <c:pt idx="103">
                  <c:v>12.09.2022</c:v>
                </c:pt>
                <c:pt idx="104">
                  <c:v>13.09.2022</c:v>
                </c:pt>
                <c:pt idx="105">
                  <c:v>14.09.2022</c:v>
                </c:pt>
                <c:pt idx="106">
                  <c:v>15.09.2022</c:v>
                </c:pt>
                <c:pt idx="107">
                  <c:v>19.09.2022</c:v>
                </c:pt>
                <c:pt idx="108">
                  <c:v>20.09.2022</c:v>
                </c:pt>
                <c:pt idx="109">
                  <c:v>22.09.2022</c:v>
                </c:pt>
                <c:pt idx="110">
                  <c:v>23.09.2022</c:v>
                </c:pt>
                <c:pt idx="111">
                  <c:v>26.09.2022</c:v>
                </c:pt>
                <c:pt idx="112">
                  <c:v>27.09.2022</c:v>
                </c:pt>
                <c:pt idx="113">
                  <c:v>28.09.2022</c:v>
                </c:pt>
                <c:pt idx="114">
                  <c:v>29.09.2022</c:v>
                </c:pt>
                <c:pt idx="115">
                  <c:v>04.10.2022</c:v>
                </c:pt>
                <c:pt idx="116">
                  <c:v>05.10.2022</c:v>
                </c:pt>
                <c:pt idx="117">
                  <c:v>06.10.2022</c:v>
                </c:pt>
                <c:pt idx="118">
                  <c:v>10.10.2022</c:v>
                </c:pt>
                <c:pt idx="119">
                  <c:v>11.10.2022</c:v>
                </c:pt>
                <c:pt idx="120">
                  <c:v>12.10.2022</c:v>
                </c:pt>
                <c:pt idx="121">
                  <c:v>14.10.2022</c:v>
                </c:pt>
                <c:pt idx="122">
                  <c:v>17.10.2022</c:v>
                </c:pt>
                <c:pt idx="123">
                  <c:v>18.10.2022</c:v>
                </c:pt>
                <c:pt idx="124">
                  <c:v>20.10.2022</c:v>
                </c:pt>
                <c:pt idx="125">
                  <c:v>21.10.2022</c:v>
                </c:pt>
                <c:pt idx="126">
                  <c:v>24.10.2022</c:v>
                </c:pt>
                <c:pt idx="127">
                  <c:v>27.10.2022</c:v>
                </c:pt>
                <c:pt idx="128">
                  <c:v>28.10.2022</c:v>
                </c:pt>
                <c:pt idx="129">
                  <c:v>03.11.2022</c:v>
                </c:pt>
                <c:pt idx="130">
                  <c:v>08.11.2022</c:v>
                </c:pt>
                <c:pt idx="131">
                  <c:v>09.11.2022</c:v>
                </c:pt>
                <c:pt idx="132">
                  <c:v>10.11.2022</c:v>
                </c:pt>
                <c:pt idx="133">
                  <c:v>14.11.2022</c:v>
                </c:pt>
                <c:pt idx="134">
                  <c:v>15.11.2022</c:v>
                </c:pt>
                <c:pt idx="135">
                  <c:v>18.11.2022</c:v>
                </c:pt>
                <c:pt idx="136">
                  <c:v>21.11.2022</c:v>
                </c:pt>
                <c:pt idx="137">
                  <c:v>22.11.2022</c:v>
                </c:pt>
                <c:pt idx="138">
                  <c:v>28.11.2022</c:v>
                </c:pt>
                <c:pt idx="139">
                  <c:v>29.11.2022</c:v>
                </c:pt>
                <c:pt idx="140">
                  <c:v>30.11.2022</c:v>
                </c:pt>
                <c:pt idx="141">
                  <c:v>01.12.2022</c:v>
                </c:pt>
                <c:pt idx="142">
                  <c:v>05.12.2022</c:v>
                </c:pt>
                <c:pt idx="143">
                  <c:v>06.12.2022</c:v>
                </c:pt>
                <c:pt idx="144">
                  <c:v>08.12.2022</c:v>
                </c:pt>
                <c:pt idx="145">
                  <c:v>12.12.2022</c:v>
                </c:pt>
              </c:strCache>
            </c:strRef>
          </c:cat>
          <c:val>
            <c:numRef>
              <c:f>Sheet1!$B$2:$B$147</c:f>
              <c:numCache>
                <c:formatCode>General</c:formatCode>
                <c:ptCount val="146"/>
                <c:pt idx="0">
                  <c:v>1498</c:v>
                </c:pt>
                <c:pt idx="1">
                  <c:v>2121</c:v>
                </c:pt>
                <c:pt idx="2">
                  <c:v>1951</c:v>
                </c:pt>
                <c:pt idx="3">
                  <c:v>1940</c:v>
                </c:pt>
                <c:pt idx="4">
                  <c:v>2052</c:v>
                </c:pt>
                <c:pt idx="5">
                  <c:v>2481</c:v>
                </c:pt>
                <c:pt idx="6">
                  <c:v>1961</c:v>
                </c:pt>
                <c:pt idx="7">
                  <c:v>1854</c:v>
                </c:pt>
                <c:pt idx="8">
                  <c:v>2704</c:v>
                </c:pt>
                <c:pt idx="9">
                  <c:v>1885</c:v>
                </c:pt>
                <c:pt idx="10">
                  <c:v>1905</c:v>
                </c:pt>
                <c:pt idx="11">
                  <c:v>1995</c:v>
                </c:pt>
                <c:pt idx="12">
                  <c:v>1800</c:v>
                </c:pt>
                <c:pt idx="13">
                  <c:v>2630</c:v>
                </c:pt>
                <c:pt idx="14">
                  <c:v>1928</c:v>
                </c:pt>
                <c:pt idx="15">
                  <c:v>1862</c:v>
                </c:pt>
                <c:pt idx="16">
                  <c:v>1946</c:v>
                </c:pt>
                <c:pt idx="17">
                  <c:v>1991</c:v>
                </c:pt>
                <c:pt idx="18">
                  <c:v>1909</c:v>
                </c:pt>
                <c:pt idx="19">
                  <c:v>1731</c:v>
                </c:pt>
                <c:pt idx="20">
                  <c:v>2223</c:v>
                </c:pt>
                <c:pt idx="21">
                  <c:v>1480</c:v>
                </c:pt>
                <c:pt idx="22">
                  <c:v>1174</c:v>
                </c:pt>
                <c:pt idx="23">
                  <c:v>1879</c:v>
                </c:pt>
                <c:pt idx="24">
                  <c:v>1718</c:v>
                </c:pt>
                <c:pt idx="25">
                  <c:v>2193</c:v>
                </c:pt>
                <c:pt idx="26">
                  <c:v>1470</c:v>
                </c:pt>
                <c:pt idx="27">
                  <c:v>1471</c:v>
                </c:pt>
                <c:pt idx="28">
                  <c:v>2041</c:v>
                </c:pt>
                <c:pt idx="29">
                  <c:v>1555</c:v>
                </c:pt>
                <c:pt idx="30">
                  <c:v>1484</c:v>
                </c:pt>
                <c:pt idx="31">
                  <c:v>2158</c:v>
                </c:pt>
                <c:pt idx="32">
                  <c:v>1506</c:v>
                </c:pt>
                <c:pt idx="33">
                  <c:v>1666</c:v>
                </c:pt>
                <c:pt idx="34">
                  <c:v>1741</c:v>
                </c:pt>
                <c:pt idx="35">
                  <c:v>1787</c:v>
                </c:pt>
                <c:pt idx="36">
                  <c:v>2009</c:v>
                </c:pt>
                <c:pt idx="37">
                  <c:v>1548</c:v>
                </c:pt>
                <c:pt idx="38">
                  <c:v>1464</c:v>
                </c:pt>
                <c:pt idx="39">
                  <c:v>1327</c:v>
                </c:pt>
                <c:pt idx="40">
                  <c:v>1458</c:v>
                </c:pt>
                <c:pt idx="41">
                  <c:v>1108</c:v>
                </c:pt>
                <c:pt idx="42">
                  <c:v>1019</c:v>
                </c:pt>
                <c:pt idx="43">
                  <c:v>1262</c:v>
                </c:pt>
                <c:pt idx="44">
                  <c:v>1666</c:v>
                </c:pt>
                <c:pt idx="45">
                  <c:v>2055</c:v>
                </c:pt>
                <c:pt idx="46">
                  <c:v>1779</c:v>
                </c:pt>
                <c:pt idx="47">
                  <c:v>1967</c:v>
                </c:pt>
                <c:pt idx="48">
                  <c:v>2144</c:v>
                </c:pt>
                <c:pt idx="49">
                  <c:v>1855</c:v>
                </c:pt>
                <c:pt idx="50">
                  <c:v>1948</c:v>
                </c:pt>
                <c:pt idx="51">
                  <c:v>977</c:v>
                </c:pt>
                <c:pt idx="52">
                  <c:v>1233</c:v>
                </c:pt>
                <c:pt idx="53">
                  <c:v>1598</c:v>
                </c:pt>
                <c:pt idx="54">
                  <c:v>1617</c:v>
                </c:pt>
                <c:pt idx="55">
                  <c:v>1175</c:v>
                </c:pt>
                <c:pt idx="56">
                  <c:v>1809</c:v>
                </c:pt>
                <c:pt idx="57">
                  <c:v>1674</c:v>
                </c:pt>
                <c:pt idx="58">
                  <c:v>1351</c:v>
                </c:pt>
                <c:pt idx="59">
                  <c:v>1052</c:v>
                </c:pt>
                <c:pt idx="60">
                  <c:v>1666</c:v>
                </c:pt>
                <c:pt idx="61">
                  <c:v>1016</c:v>
                </c:pt>
                <c:pt idx="62">
                  <c:v>1499</c:v>
                </c:pt>
                <c:pt idx="63">
                  <c:v>938</c:v>
                </c:pt>
                <c:pt idx="64">
                  <c:v>1677</c:v>
                </c:pt>
                <c:pt idx="65">
                  <c:v>678</c:v>
                </c:pt>
                <c:pt idx="66">
                  <c:v>963</c:v>
                </c:pt>
                <c:pt idx="67">
                  <c:v>1687</c:v>
                </c:pt>
                <c:pt idx="68">
                  <c:v>1193</c:v>
                </c:pt>
                <c:pt idx="69">
                  <c:v>984</c:v>
                </c:pt>
                <c:pt idx="70">
                  <c:v>1208</c:v>
                </c:pt>
                <c:pt idx="71">
                  <c:v>1247</c:v>
                </c:pt>
                <c:pt idx="72">
                  <c:v>1029</c:v>
                </c:pt>
                <c:pt idx="73">
                  <c:v>1318</c:v>
                </c:pt>
                <c:pt idx="74">
                  <c:v>1460</c:v>
                </c:pt>
                <c:pt idx="75">
                  <c:v>1280</c:v>
                </c:pt>
                <c:pt idx="76">
                  <c:v>803</c:v>
                </c:pt>
                <c:pt idx="77">
                  <c:v>1163</c:v>
                </c:pt>
                <c:pt idx="78">
                  <c:v>2313</c:v>
                </c:pt>
                <c:pt idx="79">
                  <c:v>1116</c:v>
                </c:pt>
                <c:pt idx="80">
                  <c:v>1075</c:v>
                </c:pt>
                <c:pt idx="81">
                  <c:v>767</c:v>
                </c:pt>
                <c:pt idx="82">
                  <c:v>1048</c:v>
                </c:pt>
                <c:pt idx="83">
                  <c:v>1261</c:v>
                </c:pt>
                <c:pt idx="84">
                  <c:v>1421</c:v>
                </c:pt>
                <c:pt idx="85">
                  <c:v>2180</c:v>
                </c:pt>
                <c:pt idx="86">
                  <c:v>1982</c:v>
                </c:pt>
                <c:pt idx="87">
                  <c:v>1550</c:v>
                </c:pt>
                <c:pt idx="88">
                  <c:v>1285</c:v>
                </c:pt>
                <c:pt idx="89">
                  <c:v>1093</c:v>
                </c:pt>
                <c:pt idx="90">
                  <c:v>1327</c:v>
                </c:pt>
                <c:pt idx="91">
                  <c:v>1195</c:v>
                </c:pt>
                <c:pt idx="92">
                  <c:v>1186</c:v>
                </c:pt>
                <c:pt idx="93">
                  <c:v>1343</c:v>
                </c:pt>
                <c:pt idx="94">
                  <c:v>1490</c:v>
                </c:pt>
                <c:pt idx="95">
                  <c:v>1775</c:v>
                </c:pt>
                <c:pt idx="96">
                  <c:v>2001</c:v>
                </c:pt>
                <c:pt idx="97">
                  <c:v>1728</c:v>
                </c:pt>
                <c:pt idx="98">
                  <c:v>288</c:v>
                </c:pt>
                <c:pt idx="99">
                  <c:v>1124</c:v>
                </c:pt>
                <c:pt idx="100">
                  <c:v>0</c:v>
                </c:pt>
                <c:pt idx="101">
                  <c:v>1072</c:v>
                </c:pt>
                <c:pt idx="102">
                  <c:v>893</c:v>
                </c:pt>
                <c:pt idx="103">
                  <c:v>1185</c:v>
                </c:pt>
                <c:pt idx="104">
                  <c:v>1264</c:v>
                </c:pt>
                <c:pt idx="105">
                  <c:v>1203</c:v>
                </c:pt>
                <c:pt idx="106">
                  <c:v>1000</c:v>
                </c:pt>
                <c:pt idx="107">
                  <c:v>1599</c:v>
                </c:pt>
                <c:pt idx="108">
                  <c:v>986</c:v>
                </c:pt>
                <c:pt idx="109">
                  <c:v>1097</c:v>
                </c:pt>
                <c:pt idx="110">
                  <c:v>1118</c:v>
                </c:pt>
                <c:pt idx="111">
                  <c:v>1401</c:v>
                </c:pt>
                <c:pt idx="112">
                  <c:v>1127</c:v>
                </c:pt>
                <c:pt idx="113">
                  <c:v>1293</c:v>
                </c:pt>
                <c:pt idx="114">
                  <c:v>1404</c:v>
                </c:pt>
                <c:pt idx="115">
                  <c:v>1588</c:v>
                </c:pt>
                <c:pt idx="116">
                  <c:v>1554</c:v>
                </c:pt>
                <c:pt idx="117">
                  <c:v>1673</c:v>
                </c:pt>
                <c:pt idx="118">
                  <c:v>2015</c:v>
                </c:pt>
                <c:pt idx="119">
                  <c:v>1677</c:v>
                </c:pt>
                <c:pt idx="120">
                  <c:v>2527</c:v>
                </c:pt>
                <c:pt idx="121">
                  <c:v>1189</c:v>
                </c:pt>
                <c:pt idx="122">
                  <c:v>1104</c:v>
                </c:pt>
                <c:pt idx="123">
                  <c:v>1704</c:v>
                </c:pt>
                <c:pt idx="124">
                  <c:v>1377</c:v>
                </c:pt>
                <c:pt idx="125">
                  <c:v>2570</c:v>
                </c:pt>
                <c:pt idx="126">
                  <c:v>2536</c:v>
                </c:pt>
                <c:pt idx="127">
                  <c:v>1617</c:v>
                </c:pt>
                <c:pt idx="128">
                  <c:v>2495</c:v>
                </c:pt>
                <c:pt idx="129">
                  <c:v>3263</c:v>
                </c:pt>
                <c:pt idx="130">
                  <c:v>1280</c:v>
                </c:pt>
                <c:pt idx="131">
                  <c:v>2637</c:v>
                </c:pt>
                <c:pt idx="132">
                  <c:v>2579</c:v>
                </c:pt>
                <c:pt idx="133">
                  <c:v>1440</c:v>
                </c:pt>
                <c:pt idx="134">
                  <c:v>1376</c:v>
                </c:pt>
                <c:pt idx="135">
                  <c:v>928</c:v>
                </c:pt>
                <c:pt idx="136">
                  <c:v>2243</c:v>
                </c:pt>
                <c:pt idx="137">
                  <c:v>2304</c:v>
                </c:pt>
                <c:pt idx="138">
                  <c:v>2564</c:v>
                </c:pt>
                <c:pt idx="139">
                  <c:v>2099</c:v>
                </c:pt>
                <c:pt idx="140">
                  <c:v>971</c:v>
                </c:pt>
                <c:pt idx="141">
                  <c:v>1308</c:v>
                </c:pt>
                <c:pt idx="142">
                  <c:v>2207</c:v>
                </c:pt>
                <c:pt idx="143">
                  <c:v>1349</c:v>
                </c:pt>
                <c:pt idx="144">
                  <c:v>840</c:v>
                </c:pt>
                <c:pt idx="145">
                  <c:v>821</c:v>
                </c:pt>
              </c:numCache>
            </c:numRef>
          </c:val>
          <c:smooth val="0"/>
          <c:extLst>
            <c:ext xmlns:c16="http://schemas.microsoft.com/office/drawing/2014/chart" uri="{C3380CC4-5D6E-409C-BE32-E72D297353CC}">
              <c16:uniqueId val="{00000000-8F45-4A4E-9192-13F06FBC85CF}"/>
            </c:ext>
          </c:extLst>
        </c:ser>
        <c:ser>
          <c:idx val="1"/>
          <c:order val="1"/>
          <c:tx>
            <c:strRef>
              <c:f>Sheet1!$C$1</c:f>
              <c:strCache>
                <c:ptCount val="1"/>
                <c:pt idx="0">
                  <c:v>comdirect exits</c:v>
                </c:pt>
              </c:strCache>
            </c:strRef>
          </c:tx>
          <c:spPr>
            <a:ln w="28575" cap="rnd">
              <a:solidFill>
                <a:schemeClr val="accent2"/>
              </a:solidFill>
              <a:round/>
            </a:ln>
            <a:effectLst/>
          </c:spPr>
          <c:marker>
            <c:symbol val="none"/>
          </c:marker>
          <c:cat>
            <c:strRef>
              <c:f>Sheet1!$A$2:$A$147</c:f>
              <c:strCache>
                <c:ptCount val="146"/>
                <c:pt idx="0">
                  <c:v>03.01.2022</c:v>
                </c:pt>
                <c:pt idx="1">
                  <c:v>07.01.2022</c:v>
                </c:pt>
                <c:pt idx="2">
                  <c:v>10.01.2022</c:v>
                </c:pt>
                <c:pt idx="3">
                  <c:v>11.01.2022</c:v>
                </c:pt>
                <c:pt idx="4">
                  <c:v>13.01.2022</c:v>
                </c:pt>
                <c:pt idx="5">
                  <c:v>14.01.2022</c:v>
                </c:pt>
                <c:pt idx="6">
                  <c:v>17.01.2022</c:v>
                </c:pt>
                <c:pt idx="7">
                  <c:v>18.01.2022</c:v>
                </c:pt>
                <c:pt idx="8">
                  <c:v>24.01.2022</c:v>
                </c:pt>
                <c:pt idx="9">
                  <c:v>25.01.2022</c:v>
                </c:pt>
                <c:pt idx="10">
                  <c:v>26.01.2022</c:v>
                </c:pt>
                <c:pt idx="11">
                  <c:v>31.01.2022</c:v>
                </c:pt>
                <c:pt idx="12">
                  <c:v>01.02.2022</c:v>
                </c:pt>
                <c:pt idx="13">
                  <c:v>02.02.2022</c:v>
                </c:pt>
                <c:pt idx="14">
                  <c:v>07.02.2022</c:v>
                </c:pt>
                <c:pt idx="15">
                  <c:v>08.02.2022</c:v>
                </c:pt>
                <c:pt idx="16">
                  <c:v>10.02.2022</c:v>
                </c:pt>
                <c:pt idx="17">
                  <c:v>11.02.2022</c:v>
                </c:pt>
                <c:pt idx="18">
                  <c:v>14.02.2022</c:v>
                </c:pt>
                <c:pt idx="19">
                  <c:v>15.02.2022</c:v>
                </c:pt>
                <c:pt idx="20">
                  <c:v>21.02.2022</c:v>
                </c:pt>
                <c:pt idx="21">
                  <c:v>22.02.2022</c:v>
                </c:pt>
                <c:pt idx="22">
                  <c:v>24.02.2022</c:v>
                </c:pt>
                <c:pt idx="23">
                  <c:v>28.02.2022</c:v>
                </c:pt>
                <c:pt idx="24">
                  <c:v>01.03.2022</c:v>
                </c:pt>
                <c:pt idx="25">
                  <c:v>04.03.2022</c:v>
                </c:pt>
                <c:pt idx="26">
                  <c:v>07.03.2022</c:v>
                </c:pt>
                <c:pt idx="27">
                  <c:v>08.03.2022</c:v>
                </c:pt>
                <c:pt idx="28">
                  <c:v>11.03.2022</c:v>
                </c:pt>
                <c:pt idx="29">
                  <c:v>14.03.2022</c:v>
                </c:pt>
                <c:pt idx="30">
                  <c:v>17.03.2022</c:v>
                </c:pt>
                <c:pt idx="31">
                  <c:v>18.03.2022</c:v>
                </c:pt>
                <c:pt idx="32">
                  <c:v>21.03.2022</c:v>
                </c:pt>
                <c:pt idx="33">
                  <c:v>22.03.2022</c:v>
                </c:pt>
                <c:pt idx="34">
                  <c:v>28.03.2022</c:v>
                </c:pt>
                <c:pt idx="35">
                  <c:v>29.03.2022</c:v>
                </c:pt>
                <c:pt idx="36">
                  <c:v>01.04.2022</c:v>
                </c:pt>
                <c:pt idx="37">
                  <c:v>04.04.2022</c:v>
                </c:pt>
                <c:pt idx="38">
                  <c:v>05.04.2022</c:v>
                </c:pt>
                <c:pt idx="39">
                  <c:v>08.04.2022</c:v>
                </c:pt>
                <c:pt idx="40">
                  <c:v>11.04.2022</c:v>
                </c:pt>
                <c:pt idx="41">
                  <c:v>12.04.2022</c:v>
                </c:pt>
                <c:pt idx="42">
                  <c:v>13.04.2022</c:v>
                </c:pt>
                <c:pt idx="43">
                  <c:v>19.04.2022</c:v>
                </c:pt>
                <c:pt idx="44">
                  <c:v>22.04.2022</c:v>
                </c:pt>
                <c:pt idx="45">
                  <c:v>25.04.2022</c:v>
                </c:pt>
                <c:pt idx="46">
                  <c:v>26.04.2022</c:v>
                </c:pt>
                <c:pt idx="47">
                  <c:v>27.04.2022</c:v>
                </c:pt>
                <c:pt idx="48">
                  <c:v>02.05.2022</c:v>
                </c:pt>
                <c:pt idx="49">
                  <c:v>03.05.2022</c:v>
                </c:pt>
                <c:pt idx="50">
                  <c:v>04.05.2022</c:v>
                </c:pt>
                <c:pt idx="51">
                  <c:v>05.05.2022</c:v>
                </c:pt>
                <c:pt idx="52">
                  <c:v>09.05.2022</c:v>
                </c:pt>
                <c:pt idx="53">
                  <c:v>10.05.2022</c:v>
                </c:pt>
                <c:pt idx="54">
                  <c:v>11.05.2022</c:v>
                </c:pt>
                <c:pt idx="55">
                  <c:v>12.05.2022</c:v>
                </c:pt>
                <c:pt idx="56">
                  <c:v>16.05.2022</c:v>
                </c:pt>
                <c:pt idx="57">
                  <c:v>17.05.2022</c:v>
                </c:pt>
                <c:pt idx="58">
                  <c:v>19.05.2022</c:v>
                </c:pt>
                <c:pt idx="59">
                  <c:v>20.05.2022</c:v>
                </c:pt>
                <c:pt idx="60">
                  <c:v>23.05.2022</c:v>
                </c:pt>
                <c:pt idx="61">
                  <c:v>24.05.2022</c:v>
                </c:pt>
                <c:pt idx="62">
                  <c:v>25.05.2022</c:v>
                </c:pt>
                <c:pt idx="63">
                  <c:v>30.05.2022</c:v>
                </c:pt>
                <c:pt idx="64">
                  <c:v>31.05.2022</c:v>
                </c:pt>
                <c:pt idx="65">
                  <c:v>03.06.2022</c:v>
                </c:pt>
                <c:pt idx="66">
                  <c:v>07.06.2022</c:v>
                </c:pt>
                <c:pt idx="67">
                  <c:v>13.06.2022</c:v>
                </c:pt>
                <c:pt idx="68">
                  <c:v>14.06.2022</c:v>
                </c:pt>
                <c:pt idx="69">
                  <c:v>15.06.2022</c:v>
                </c:pt>
                <c:pt idx="70">
                  <c:v>20.06.2022</c:v>
                </c:pt>
                <c:pt idx="71">
                  <c:v>21.06.2022</c:v>
                </c:pt>
                <c:pt idx="72">
                  <c:v>22.06.2022</c:v>
                </c:pt>
                <c:pt idx="73">
                  <c:v>23.06.2022</c:v>
                </c:pt>
                <c:pt idx="74">
                  <c:v>27.06.2022</c:v>
                </c:pt>
                <c:pt idx="75">
                  <c:v>28.06.2022</c:v>
                </c:pt>
                <c:pt idx="76">
                  <c:v>29.06.2022</c:v>
                </c:pt>
                <c:pt idx="77">
                  <c:v>04.07.2022</c:v>
                </c:pt>
                <c:pt idx="78">
                  <c:v>11.07.2022</c:v>
                </c:pt>
                <c:pt idx="79">
                  <c:v>12.07.2022</c:v>
                </c:pt>
                <c:pt idx="80">
                  <c:v>13.07.2022</c:v>
                </c:pt>
                <c:pt idx="81">
                  <c:v>14.07.2022</c:v>
                </c:pt>
                <c:pt idx="82">
                  <c:v>18.07.2022</c:v>
                </c:pt>
                <c:pt idx="83">
                  <c:v>25.07.2022</c:v>
                </c:pt>
                <c:pt idx="84">
                  <c:v>26.07.2022</c:v>
                </c:pt>
                <c:pt idx="85">
                  <c:v>01.08.2022</c:v>
                </c:pt>
                <c:pt idx="86">
                  <c:v>02.08.2022</c:v>
                </c:pt>
                <c:pt idx="87">
                  <c:v>04.08.2022</c:v>
                </c:pt>
                <c:pt idx="88">
                  <c:v>08.08.2022</c:v>
                </c:pt>
                <c:pt idx="89">
                  <c:v>10.08.2022</c:v>
                </c:pt>
                <c:pt idx="90">
                  <c:v>15.08.2022</c:v>
                </c:pt>
                <c:pt idx="91">
                  <c:v>16.08.2022</c:v>
                </c:pt>
                <c:pt idx="92">
                  <c:v>17.08.2022</c:v>
                </c:pt>
                <c:pt idx="93">
                  <c:v>22.08.2022</c:v>
                </c:pt>
                <c:pt idx="94">
                  <c:v>23.08.2022</c:v>
                </c:pt>
                <c:pt idx="95">
                  <c:v>24.08.2022</c:v>
                </c:pt>
                <c:pt idx="96">
                  <c:v>29.08.2022</c:v>
                </c:pt>
                <c:pt idx="97">
                  <c:v>30.08.2022</c:v>
                </c:pt>
                <c:pt idx="98">
                  <c:v>31.08.2022</c:v>
                </c:pt>
                <c:pt idx="99">
                  <c:v>02.09.2022</c:v>
                </c:pt>
                <c:pt idx="100">
                  <c:v>05.09.2022</c:v>
                </c:pt>
                <c:pt idx="101">
                  <c:v>06.09.2022</c:v>
                </c:pt>
                <c:pt idx="102">
                  <c:v>08.09.2022</c:v>
                </c:pt>
                <c:pt idx="103">
                  <c:v>12.09.2022</c:v>
                </c:pt>
                <c:pt idx="104">
                  <c:v>13.09.2022</c:v>
                </c:pt>
                <c:pt idx="105">
                  <c:v>14.09.2022</c:v>
                </c:pt>
                <c:pt idx="106">
                  <c:v>15.09.2022</c:v>
                </c:pt>
                <c:pt idx="107">
                  <c:v>19.09.2022</c:v>
                </c:pt>
                <c:pt idx="108">
                  <c:v>20.09.2022</c:v>
                </c:pt>
                <c:pt idx="109">
                  <c:v>22.09.2022</c:v>
                </c:pt>
                <c:pt idx="110">
                  <c:v>23.09.2022</c:v>
                </c:pt>
                <c:pt idx="111">
                  <c:v>26.09.2022</c:v>
                </c:pt>
                <c:pt idx="112">
                  <c:v>27.09.2022</c:v>
                </c:pt>
                <c:pt idx="113">
                  <c:v>28.09.2022</c:v>
                </c:pt>
                <c:pt idx="114">
                  <c:v>29.09.2022</c:v>
                </c:pt>
                <c:pt idx="115">
                  <c:v>04.10.2022</c:v>
                </c:pt>
                <c:pt idx="116">
                  <c:v>05.10.2022</c:v>
                </c:pt>
                <c:pt idx="117">
                  <c:v>06.10.2022</c:v>
                </c:pt>
                <c:pt idx="118">
                  <c:v>10.10.2022</c:v>
                </c:pt>
                <c:pt idx="119">
                  <c:v>11.10.2022</c:v>
                </c:pt>
                <c:pt idx="120">
                  <c:v>12.10.2022</c:v>
                </c:pt>
                <c:pt idx="121">
                  <c:v>14.10.2022</c:v>
                </c:pt>
                <c:pt idx="122">
                  <c:v>17.10.2022</c:v>
                </c:pt>
                <c:pt idx="123">
                  <c:v>18.10.2022</c:v>
                </c:pt>
                <c:pt idx="124">
                  <c:v>20.10.2022</c:v>
                </c:pt>
                <c:pt idx="125">
                  <c:v>21.10.2022</c:v>
                </c:pt>
                <c:pt idx="126">
                  <c:v>24.10.2022</c:v>
                </c:pt>
                <c:pt idx="127">
                  <c:v>27.10.2022</c:v>
                </c:pt>
                <c:pt idx="128">
                  <c:v>28.10.2022</c:v>
                </c:pt>
                <c:pt idx="129">
                  <c:v>03.11.2022</c:v>
                </c:pt>
                <c:pt idx="130">
                  <c:v>08.11.2022</c:v>
                </c:pt>
                <c:pt idx="131">
                  <c:v>09.11.2022</c:v>
                </c:pt>
                <c:pt idx="132">
                  <c:v>10.11.2022</c:v>
                </c:pt>
                <c:pt idx="133">
                  <c:v>14.11.2022</c:v>
                </c:pt>
                <c:pt idx="134">
                  <c:v>15.11.2022</c:v>
                </c:pt>
                <c:pt idx="135">
                  <c:v>18.11.2022</c:v>
                </c:pt>
                <c:pt idx="136">
                  <c:v>21.11.2022</c:v>
                </c:pt>
                <c:pt idx="137">
                  <c:v>22.11.2022</c:v>
                </c:pt>
                <c:pt idx="138">
                  <c:v>28.11.2022</c:v>
                </c:pt>
                <c:pt idx="139">
                  <c:v>29.11.2022</c:v>
                </c:pt>
                <c:pt idx="140">
                  <c:v>30.11.2022</c:v>
                </c:pt>
                <c:pt idx="141">
                  <c:v>01.12.2022</c:v>
                </c:pt>
                <c:pt idx="142">
                  <c:v>05.12.2022</c:v>
                </c:pt>
                <c:pt idx="143">
                  <c:v>06.12.2022</c:v>
                </c:pt>
                <c:pt idx="144">
                  <c:v>08.12.2022</c:v>
                </c:pt>
                <c:pt idx="145">
                  <c:v>12.12.2022</c:v>
                </c:pt>
              </c:strCache>
            </c:strRef>
          </c:cat>
          <c:val>
            <c:numRef>
              <c:f>Sheet1!$C$2:$C$147</c:f>
              <c:numCache>
                <c:formatCode>General</c:formatCode>
                <c:ptCount val="146"/>
                <c:pt idx="0">
                  <c:v>737</c:v>
                </c:pt>
                <c:pt idx="1">
                  <c:v>1493</c:v>
                </c:pt>
                <c:pt idx="2">
                  <c:v>339</c:v>
                </c:pt>
                <c:pt idx="3">
                  <c:v>295</c:v>
                </c:pt>
                <c:pt idx="4">
                  <c:v>516</c:v>
                </c:pt>
                <c:pt idx="5">
                  <c:v>347</c:v>
                </c:pt>
                <c:pt idx="6">
                  <c:v>865</c:v>
                </c:pt>
                <c:pt idx="7">
                  <c:v>278</c:v>
                </c:pt>
                <c:pt idx="8">
                  <c:v>360</c:v>
                </c:pt>
                <c:pt idx="9">
                  <c:v>275</c:v>
                </c:pt>
                <c:pt idx="10">
                  <c:v>1257</c:v>
                </c:pt>
                <c:pt idx="11">
                  <c:v>260</c:v>
                </c:pt>
                <c:pt idx="12">
                  <c:v>258</c:v>
                </c:pt>
                <c:pt idx="13">
                  <c:v>373</c:v>
                </c:pt>
                <c:pt idx="14">
                  <c:v>978</c:v>
                </c:pt>
                <c:pt idx="15">
                  <c:v>256</c:v>
                </c:pt>
                <c:pt idx="16">
                  <c:v>445</c:v>
                </c:pt>
                <c:pt idx="17">
                  <c:v>1145</c:v>
                </c:pt>
                <c:pt idx="18">
                  <c:v>244</c:v>
                </c:pt>
                <c:pt idx="19">
                  <c:v>247</c:v>
                </c:pt>
                <c:pt idx="20">
                  <c:v>320</c:v>
                </c:pt>
                <c:pt idx="21">
                  <c:v>1153</c:v>
                </c:pt>
                <c:pt idx="22">
                  <c:v>343</c:v>
                </c:pt>
                <c:pt idx="23">
                  <c:v>495</c:v>
                </c:pt>
                <c:pt idx="24">
                  <c:v>273</c:v>
                </c:pt>
                <c:pt idx="25">
                  <c:v>493</c:v>
                </c:pt>
                <c:pt idx="26">
                  <c:v>1296</c:v>
                </c:pt>
                <c:pt idx="27">
                  <c:v>437</c:v>
                </c:pt>
                <c:pt idx="28">
                  <c:v>286</c:v>
                </c:pt>
                <c:pt idx="29">
                  <c:v>252</c:v>
                </c:pt>
                <c:pt idx="30">
                  <c:v>345</c:v>
                </c:pt>
                <c:pt idx="31">
                  <c:v>559</c:v>
                </c:pt>
                <c:pt idx="32">
                  <c:v>1134</c:v>
                </c:pt>
                <c:pt idx="33">
                  <c:v>191</c:v>
                </c:pt>
                <c:pt idx="34">
                  <c:v>245</c:v>
                </c:pt>
                <c:pt idx="35">
                  <c:v>232</c:v>
                </c:pt>
                <c:pt idx="36">
                  <c:v>269</c:v>
                </c:pt>
                <c:pt idx="37">
                  <c:v>496</c:v>
                </c:pt>
                <c:pt idx="38">
                  <c:v>355</c:v>
                </c:pt>
                <c:pt idx="39">
                  <c:v>776</c:v>
                </c:pt>
                <c:pt idx="40">
                  <c:v>426</c:v>
                </c:pt>
                <c:pt idx="41">
                  <c:v>402</c:v>
                </c:pt>
                <c:pt idx="42">
                  <c:v>301</c:v>
                </c:pt>
                <c:pt idx="43">
                  <c:v>440</c:v>
                </c:pt>
                <c:pt idx="44">
                  <c:v>235</c:v>
                </c:pt>
                <c:pt idx="45">
                  <c:v>278</c:v>
                </c:pt>
                <c:pt idx="46">
                  <c:v>269</c:v>
                </c:pt>
                <c:pt idx="47">
                  <c:v>284</c:v>
                </c:pt>
                <c:pt idx="48">
                  <c:v>333</c:v>
                </c:pt>
                <c:pt idx="49">
                  <c:v>241</c:v>
                </c:pt>
                <c:pt idx="50">
                  <c:v>264</c:v>
                </c:pt>
                <c:pt idx="51">
                  <c:v>257</c:v>
                </c:pt>
                <c:pt idx="52">
                  <c:v>604</c:v>
                </c:pt>
                <c:pt idx="53">
                  <c:v>228</c:v>
                </c:pt>
                <c:pt idx="54">
                  <c:v>838</c:v>
                </c:pt>
                <c:pt idx="55">
                  <c:v>356</c:v>
                </c:pt>
                <c:pt idx="56">
                  <c:v>264</c:v>
                </c:pt>
                <c:pt idx="57">
                  <c:v>251</c:v>
                </c:pt>
                <c:pt idx="58">
                  <c:v>306</c:v>
                </c:pt>
                <c:pt idx="59">
                  <c:v>434</c:v>
                </c:pt>
                <c:pt idx="60">
                  <c:v>434</c:v>
                </c:pt>
                <c:pt idx="61">
                  <c:v>764</c:v>
                </c:pt>
                <c:pt idx="62">
                  <c:v>314</c:v>
                </c:pt>
                <c:pt idx="63">
                  <c:v>283</c:v>
                </c:pt>
                <c:pt idx="64">
                  <c:v>239</c:v>
                </c:pt>
                <c:pt idx="65">
                  <c:v>200</c:v>
                </c:pt>
                <c:pt idx="66">
                  <c:v>313</c:v>
                </c:pt>
                <c:pt idx="67">
                  <c:v>297</c:v>
                </c:pt>
                <c:pt idx="68">
                  <c:v>180</c:v>
                </c:pt>
                <c:pt idx="69">
                  <c:v>435</c:v>
                </c:pt>
                <c:pt idx="70">
                  <c:v>345</c:v>
                </c:pt>
                <c:pt idx="71">
                  <c:v>162</c:v>
                </c:pt>
                <c:pt idx="72">
                  <c:v>289</c:v>
                </c:pt>
                <c:pt idx="73">
                  <c:v>303</c:v>
                </c:pt>
                <c:pt idx="74">
                  <c:v>380</c:v>
                </c:pt>
                <c:pt idx="75">
                  <c:v>194</c:v>
                </c:pt>
                <c:pt idx="76">
                  <c:v>148</c:v>
                </c:pt>
                <c:pt idx="77">
                  <c:v>325</c:v>
                </c:pt>
                <c:pt idx="78">
                  <c:v>342</c:v>
                </c:pt>
                <c:pt idx="79">
                  <c:v>642</c:v>
                </c:pt>
                <c:pt idx="80">
                  <c:v>206</c:v>
                </c:pt>
                <c:pt idx="81">
                  <c:v>164</c:v>
                </c:pt>
                <c:pt idx="82">
                  <c:v>320</c:v>
                </c:pt>
                <c:pt idx="83">
                  <c:v>528</c:v>
                </c:pt>
                <c:pt idx="84">
                  <c:v>217</c:v>
                </c:pt>
                <c:pt idx="85">
                  <c:v>330</c:v>
                </c:pt>
                <c:pt idx="86">
                  <c:v>290</c:v>
                </c:pt>
                <c:pt idx="87">
                  <c:v>344</c:v>
                </c:pt>
                <c:pt idx="88">
                  <c:v>635</c:v>
                </c:pt>
                <c:pt idx="89">
                  <c:v>457</c:v>
                </c:pt>
                <c:pt idx="90">
                  <c:v>519</c:v>
                </c:pt>
                <c:pt idx="91">
                  <c:v>386</c:v>
                </c:pt>
                <c:pt idx="92">
                  <c:v>259</c:v>
                </c:pt>
                <c:pt idx="93">
                  <c:v>168</c:v>
                </c:pt>
                <c:pt idx="94">
                  <c:v>212</c:v>
                </c:pt>
                <c:pt idx="95">
                  <c:v>269</c:v>
                </c:pt>
                <c:pt idx="96">
                  <c:v>649</c:v>
                </c:pt>
                <c:pt idx="97">
                  <c:v>221</c:v>
                </c:pt>
                <c:pt idx="98">
                  <c:v>78</c:v>
                </c:pt>
                <c:pt idx="99">
                  <c:v>319</c:v>
                </c:pt>
                <c:pt idx="100">
                  <c:v>0</c:v>
                </c:pt>
                <c:pt idx="101">
                  <c:v>402</c:v>
                </c:pt>
                <c:pt idx="102">
                  <c:v>273</c:v>
                </c:pt>
                <c:pt idx="103">
                  <c:v>415</c:v>
                </c:pt>
                <c:pt idx="104">
                  <c:v>162</c:v>
                </c:pt>
                <c:pt idx="105">
                  <c:v>248</c:v>
                </c:pt>
                <c:pt idx="106">
                  <c:v>254</c:v>
                </c:pt>
                <c:pt idx="107">
                  <c:v>225</c:v>
                </c:pt>
                <c:pt idx="108">
                  <c:v>512</c:v>
                </c:pt>
                <c:pt idx="109">
                  <c:v>823</c:v>
                </c:pt>
                <c:pt idx="110">
                  <c:v>300</c:v>
                </c:pt>
                <c:pt idx="111">
                  <c:v>507</c:v>
                </c:pt>
                <c:pt idx="112">
                  <c:v>249</c:v>
                </c:pt>
                <c:pt idx="113">
                  <c:v>277</c:v>
                </c:pt>
                <c:pt idx="114">
                  <c:v>314</c:v>
                </c:pt>
                <c:pt idx="115">
                  <c:v>455</c:v>
                </c:pt>
                <c:pt idx="116">
                  <c:v>328</c:v>
                </c:pt>
                <c:pt idx="117">
                  <c:v>221</c:v>
                </c:pt>
                <c:pt idx="118">
                  <c:v>277</c:v>
                </c:pt>
                <c:pt idx="119">
                  <c:v>244</c:v>
                </c:pt>
                <c:pt idx="120">
                  <c:v>308</c:v>
                </c:pt>
                <c:pt idx="121">
                  <c:v>283</c:v>
                </c:pt>
                <c:pt idx="122">
                  <c:v>734</c:v>
                </c:pt>
                <c:pt idx="123">
                  <c:v>256</c:v>
                </c:pt>
                <c:pt idx="124">
                  <c:v>366</c:v>
                </c:pt>
                <c:pt idx="125">
                  <c:v>389</c:v>
                </c:pt>
                <c:pt idx="126">
                  <c:v>379</c:v>
                </c:pt>
                <c:pt idx="127">
                  <c:v>384</c:v>
                </c:pt>
                <c:pt idx="128">
                  <c:v>363</c:v>
                </c:pt>
                <c:pt idx="129">
                  <c:v>474</c:v>
                </c:pt>
                <c:pt idx="130">
                  <c:v>759</c:v>
                </c:pt>
                <c:pt idx="131">
                  <c:v>380</c:v>
                </c:pt>
                <c:pt idx="132">
                  <c:v>351</c:v>
                </c:pt>
                <c:pt idx="133">
                  <c:v>486</c:v>
                </c:pt>
                <c:pt idx="134">
                  <c:v>393</c:v>
                </c:pt>
                <c:pt idx="135">
                  <c:v>491</c:v>
                </c:pt>
                <c:pt idx="136">
                  <c:v>324</c:v>
                </c:pt>
                <c:pt idx="137">
                  <c:v>276</c:v>
                </c:pt>
                <c:pt idx="138">
                  <c:v>352</c:v>
                </c:pt>
                <c:pt idx="139">
                  <c:v>280</c:v>
                </c:pt>
                <c:pt idx="140">
                  <c:v>452</c:v>
                </c:pt>
                <c:pt idx="141">
                  <c:v>388</c:v>
                </c:pt>
                <c:pt idx="142">
                  <c:v>284</c:v>
                </c:pt>
                <c:pt idx="143">
                  <c:v>311</c:v>
                </c:pt>
                <c:pt idx="144">
                  <c:v>173</c:v>
                </c:pt>
                <c:pt idx="145">
                  <c:v>505</c:v>
                </c:pt>
              </c:numCache>
            </c:numRef>
          </c:val>
          <c:smooth val="0"/>
          <c:extLst>
            <c:ext xmlns:c16="http://schemas.microsoft.com/office/drawing/2014/chart" uri="{C3380CC4-5D6E-409C-BE32-E72D297353CC}">
              <c16:uniqueId val="{00000001-8F45-4A4E-9192-13F06FBC85CF}"/>
            </c:ext>
          </c:extLst>
        </c:ser>
        <c:ser>
          <c:idx val="2"/>
          <c:order val="2"/>
          <c:tx>
            <c:strRef>
              <c:f>Sheet1!$D$1</c:f>
              <c:strCache>
                <c:ptCount val="1"/>
                <c:pt idx="0">
                  <c:v>comdirect impressions</c:v>
                </c:pt>
              </c:strCache>
            </c:strRef>
          </c:tx>
          <c:spPr>
            <a:ln w="28575" cap="rnd">
              <a:solidFill>
                <a:schemeClr val="accent3"/>
              </a:solidFill>
              <a:round/>
            </a:ln>
            <a:effectLst/>
          </c:spPr>
          <c:marker>
            <c:symbol val="none"/>
          </c:marker>
          <c:cat>
            <c:strRef>
              <c:f>Sheet1!$A$2:$A$147</c:f>
              <c:strCache>
                <c:ptCount val="146"/>
                <c:pt idx="0">
                  <c:v>03.01.2022</c:v>
                </c:pt>
                <c:pt idx="1">
                  <c:v>07.01.2022</c:v>
                </c:pt>
                <c:pt idx="2">
                  <c:v>10.01.2022</c:v>
                </c:pt>
                <c:pt idx="3">
                  <c:v>11.01.2022</c:v>
                </c:pt>
                <c:pt idx="4">
                  <c:v>13.01.2022</c:v>
                </c:pt>
                <c:pt idx="5">
                  <c:v>14.01.2022</c:v>
                </c:pt>
                <c:pt idx="6">
                  <c:v>17.01.2022</c:v>
                </c:pt>
                <c:pt idx="7">
                  <c:v>18.01.2022</c:v>
                </c:pt>
                <c:pt idx="8">
                  <c:v>24.01.2022</c:v>
                </c:pt>
                <c:pt idx="9">
                  <c:v>25.01.2022</c:v>
                </c:pt>
                <c:pt idx="10">
                  <c:v>26.01.2022</c:v>
                </c:pt>
                <c:pt idx="11">
                  <c:v>31.01.2022</c:v>
                </c:pt>
                <c:pt idx="12">
                  <c:v>01.02.2022</c:v>
                </c:pt>
                <c:pt idx="13">
                  <c:v>02.02.2022</c:v>
                </c:pt>
                <c:pt idx="14">
                  <c:v>07.02.2022</c:v>
                </c:pt>
                <c:pt idx="15">
                  <c:v>08.02.2022</c:v>
                </c:pt>
                <c:pt idx="16">
                  <c:v>10.02.2022</c:v>
                </c:pt>
                <c:pt idx="17">
                  <c:v>11.02.2022</c:v>
                </c:pt>
                <c:pt idx="18">
                  <c:v>14.02.2022</c:v>
                </c:pt>
                <c:pt idx="19">
                  <c:v>15.02.2022</c:v>
                </c:pt>
                <c:pt idx="20">
                  <c:v>21.02.2022</c:v>
                </c:pt>
                <c:pt idx="21">
                  <c:v>22.02.2022</c:v>
                </c:pt>
                <c:pt idx="22">
                  <c:v>24.02.2022</c:v>
                </c:pt>
                <c:pt idx="23">
                  <c:v>28.02.2022</c:v>
                </c:pt>
                <c:pt idx="24">
                  <c:v>01.03.2022</c:v>
                </c:pt>
                <c:pt idx="25">
                  <c:v>04.03.2022</c:v>
                </c:pt>
                <c:pt idx="26">
                  <c:v>07.03.2022</c:v>
                </c:pt>
                <c:pt idx="27">
                  <c:v>08.03.2022</c:v>
                </c:pt>
                <c:pt idx="28">
                  <c:v>11.03.2022</c:v>
                </c:pt>
                <c:pt idx="29">
                  <c:v>14.03.2022</c:v>
                </c:pt>
                <c:pt idx="30">
                  <c:v>17.03.2022</c:v>
                </c:pt>
                <c:pt idx="31">
                  <c:v>18.03.2022</c:v>
                </c:pt>
                <c:pt idx="32">
                  <c:v>21.03.2022</c:v>
                </c:pt>
                <c:pt idx="33">
                  <c:v>22.03.2022</c:v>
                </c:pt>
                <c:pt idx="34">
                  <c:v>28.03.2022</c:v>
                </c:pt>
                <c:pt idx="35">
                  <c:v>29.03.2022</c:v>
                </c:pt>
                <c:pt idx="36">
                  <c:v>01.04.2022</c:v>
                </c:pt>
                <c:pt idx="37">
                  <c:v>04.04.2022</c:v>
                </c:pt>
                <c:pt idx="38">
                  <c:v>05.04.2022</c:v>
                </c:pt>
                <c:pt idx="39">
                  <c:v>08.04.2022</c:v>
                </c:pt>
                <c:pt idx="40">
                  <c:v>11.04.2022</c:v>
                </c:pt>
                <c:pt idx="41">
                  <c:v>12.04.2022</c:v>
                </c:pt>
                <c:pt idx="42">
                  <c:v>13.04.2022</c:v>
                </c:pt>
                <c:pt idx="43">
                  <c:v>19.04.2022</c:v>
                </c:pt>
                <c:pt idx="44">
                  <c:v>22.04.2022</c:v>
                </c:pt>
                <c:pt idx="45">
                  <c:v>25.04.2022</c:v>
                </c:pt>
                <c:pt idx="46">
                  <c:v>26.04.2022</c:v>
                </c:pt>
                <c:pt idx="47">
                  <c:v>27.04.2022</c:v>
                </c:pt>
                <c:pt idx="48">
                  <c:v>02.05.2022</c:v>
                </c:pt>
                <c:pt idx="49">
                  <c:v>03.05.2022</c:v>
                </c:pt>
                <c:pt idx="50">
                  <c:v>04.05.2022</c:v>
                </c:pt>
                <c:pt idx="51">
                  <c:v>05.05.2022</c:v>
                </c:pt>
                <c:pt idx="52">
                  <c:v>09.05.2022</c:v>
                </c:pt>
                <c:pt idx="53">
                  <c:v>10.05.2022</c:v>
                </c:pt>
                <c:pt idx="54">
                  <c:v>11.05.2022</c:v>
                </c:pt>
                <c:pt idx="55">
                  <c:v>12.05.2022</c:v>
                </c:pt>
                <c:pt idx="56">
                  <c:v>16.05.2022</c:v>
                </c:pt>
                <c:pt idx="57">
                  <c:v>17.05.2022</c:v>
                </c:pt>
                <c:pt idx="58">
                  <c:v>19.05.2022</c:v>
                </c:pt>
                <c:pt idx="59">
                  <c:v>20.05.2022</c:v>
                </c:pt>
                <c:pt idx="60">
                  <c:v>23.05.2022</c:v>
                </c:pt>
                <c:pt idx="61">
                  <c:v>24.05.2022</c:v>
                </c:pt>
                <c:pt idx="62">
                  <c:v>25.05.2022</c:v>
                </c:pt>
                <c:pt idx="63">
                  <c:v>30.05.2022</c:v>
                </c:pt>
                <c:pt idx="64">
                  <c:v>31.05.2022</c:v>
                </c:pt>
                <c:pt idx="65">
                  <c:v>03.06.2022</c:v>
                </c:pt>
                <c:pt idx="66">
                  <c:v>07.06.2022</c:v>
                </c:pt>
                <c:pt idx="67">
                  <c:v>13.06.2022</c:v>
                </c:pt>
                <c:pt idx="68">
                  <c:v>14.06.2022</c:v>
                </c:pt>
                <c:pt idx="69">
                  <c:v>15.06.2022</c:v>
                </c:pt>
                <c:pt idx="70">
                  <c:v>20.06.2022</c:v>
                </c:pt>
                <c:pt idx="71">
                  <c:v>21.06.2022</c:v>
                </c:pt>
                <c:pt idx="72">
                  <c:v>22.06.2022</c:v>
                </c:pt>
                <c:pt idx="73">
                  <c:v>23.06.2022</c:v>
                </c:pt>
                <c:pt idx="74">
                  <c:v>27.06.2022</c:v>
                </c:pt>
                <c:pt idx="75">
                  <c:v>28.06.2022</c:v>
                </c:pt>
                <c:pt idx="76">
                  <c:v>29.06.2022</c:v>
                </c:pt>
                <c:pt idx="77">
                  <c:v>04.07.2022</c:v>
                </c:pt>
                <c:pt idx="78">
                  <c:v>11.07.2022</c:v>
                </c:pt>
                <c:pt idx="79">
                  <c:v>12.07.2022</c:v>
                </c:pt>
                <c:pt idx="80">
                  <c:v>13.07.2022</c:v>
                </c:pt>
                <c:pt idx="81">
                  <c:v>14.07.2022</c:v>
                </c:pt>
                <c:pt idx="82">
                  <c:v>18.07.2022</c:v>
                </c:pt>
                <c:pt idx="83">
                  <c:v>25.07.2022</c:v>
                </c:pt>
                <c:pt idx="84">
                  <c:v>26.07.2022</c:v>
                </c:pt>
                <c:pt idx="85">
                  <c:v>01.08.2022</c:v>
                </c:pt>
                <c:pt idx="86">
                  <c:v>02.08.2022</c:v>
                </c:pt>
                <c:pt idx="87">
                  <c:v>04.08.2022</c:v>
                </c:pt>
                <c:pt idx="88">
                  <c:v>08.08.2022</c:v>
                </c:pt>
                <c:pt idx="89">
                  <c:v>10.08.2022</c:v>
                </c:pt>
                <c:pt idx="90">
                  <c:v>15.08.2022</c:v>
                </c:pt>
                <c:pt idx="91">
                  <c:v>16.08.2022</c:v>
                </c:pt>
                <c:pt idx="92">
                  <c:v>17.08.2022</c:v>
                </c:pt>
                <c:pt idx="93">
                  <c:v>22.08.2022</c:v>
                </c:pt>
                <c:pt idx="94">
                  <c:v>23.08.2022</c:v>
                </c:pt>
                <c:pt idx="95">
                  <c:v>24.08.2022</c:v>
                </c:pt>
                <c:pt idx="96">
                  <c:v>29.08.2022</c:v>
                </c:pt>
                <c:pt idx="97">
                  <c:v>30.08.2022</c:v>
                </c:pt>
                <c:pt idx="98">
                  <c:v>31.08.2022</c:v>
                </c:pt>
                <c:pt idx="99">
                  <c:v>02.09.2022</c:v>
                </c:pt>
                <c:pt idx="100">
                  <c:v>05.09.2022</c:v>
                </c:pt>
                <c:pt idx="101">
                  <c:v>06.09.2022</c:v>
                </c:pt>
                <c:pt idx="102">
                  <c:v>08.09.2022</c:v>
                </c:pt>
                <c:pt idx="103">
                  <c:v>12.09.2022</c:v>
                </c:pt>
                <c:pt idx="104">
                  <c:v>13.09.2022</c:v>
                </c:pt>
                <c:pt idx="105">
                  <c:v>14.09.2022</c:v>
                </c:pt>
                <c:pt idx="106">
                  <c:v>15.09.2022</c:v>
                </c:pt>
                <c:pt idx="107">
                  <c:v>19.09.2022</c:v>
                </c:pt>
                <c:pt idx="108">
                  <c:v>20.09.2022</c:v>
                </c:pt>
                <c:pt idx="109">
                  <c:v>22.09.2022</c:v>
                </c:pt>
                <c:pt idx="110">
                  <c:v>23.09.2022</c:v>
                </c:pt>
                <c:pt idx="111">
                  <c:v>26.09.2022</c:v>
                </c:pt>
                <c:pt idx="112">
                  <c:v>27.09.2022</c:v>
                </c:pt>
                <c:pt idx="113">
                  <c:v>28.09.2022</c:v>
                </c:pt>
                <c:pt idx="114">
                  <c:v>29.09.2022</c:v>
                </c:pt>
                <c:pt idx="115">
                  <c:v>04.10.2022</c:v>
                </c:pt>
                <c:pt idx="116">
                  <c:v>05.10.2022</c:v>
                </c:pt>
                <c:pt idx="117">
                  <c:v>06.10.2022</c:v>
                </c:pt>
                <c:pt idx="118">
                  <c:v>10.10.2022</c:v>
                </c:pt>
                <c:pt idx="119">
                  <c:v>11.10.2022</c:v>
                </c:pt>
                <c:pt idx="120">
                  <c:v>12.10.2022</c:v>
                </c:pt>
                <c:pt idx="121">
                  <c:v>14.10.2022</c:v>
                </c:pt>
                <c:pt idx="122">
                  <c:v>17.10.2022</c:v>
                </c:pt>
                <c:pt idx="123">
                  <c:v>18.10.2022</c:v>
                </c:pt>
                <c:pt idx="124">
                  <c:v>20.10.2022</c:v>
                </c:pt>
                <c:pt idx="125">
                  <c:v>21.10.2022</c:v>
                </c:pt>
                <c:pt idx="126">
                  <c:v>24.10.2022</c:v>
                </c:pt>
                <c:pt idx="127">
                  <c:v>27.10.2022</c:v>
                </c:pt>
                <c:pt idx="128">
                  <c:v>28.10.2022</c:v>
                </c:pt>
                <c:pt idx="129">
                  <c:v>03.11.2022</c:v>
                </c:pt>
                <c:pt idx="130">
                  <c:v>08.11.2022</c:v>
                </c:pt>
                <c:pt idx="131">
                  <c:v>09.11.2022</c:v>
                </c:pt>
                <c:pt idx="132">
                  <c:v>10.11.2022</c:v>
                </c:pt>
                <c:pt idx="133">
                  <c:v>14.11.2022</c:v>
                </c:pt>
                <c:pt idx="134">
                  <c:v>15.11.2022</c:v>
                </c:pt>
                <c:pt idx="135">
                  <c:v>18.11.2022</c:v>
                </c:pt>
                <c:pt idx="136">
                  <c:v>21.11.2022</c:v>
                </c:pt>
                <c:pt idx="137">
                  <c:v>22.11.2022</c:v>
                </c:pt>
                <c:pt idx="138">
                  <c:v>28.11.2022</c:v>
                </c:pt>
                <c:pt idx="139">
                  <c:v>29.11.2022</c:v>
                </c:pt>
                <c:pt idx="140">
                  <c:v>30.11.2022</c:v>
                </c:pt>
                <c:pt idx="141">
                  <c:v>01.12.2022</c:v>
                </c:pt>
                <c:pt idx="142">
                  <c:v>05.12.2022</c:v>
                </c:pt>
                <c:pt idx="143">
                  <c:v>06.12.2022</c:v>
                </c:pt>
                <c:pt idx="144">
                  <c:v>08.12.2022</c:v>
                </c:pt>
                <c:pt idx="145">
                  <c:v>12.12.2022</c:v>
                </c:pt>
              </c:strCache>
            </c:strRef>
          </c:cat>
          <c:val>
            <c:numRef>
              <c:f>Sheet1!$D$2:$D$147</c:f>
              <c:numCache>
                <c:formatCode>General</c:formatCode>
                <c:ptCount val="146"/>
                <c:pt idx="0">
                  <c:v>8989</c:v>
                </c:pt>
                <c:pt idx="1">
                  <c:v>25448</c:v>
                </c:pt>
                <c:pt idx="2">
                  <c:v>1956</c:v>
                </c:pt>
                <c:pt idx="3">
                  <c:v>1940</c:v>
                </c:pt>
                <c:pt idx="4">
                  <c:v>4103</c:v>
                </c:pt>
                <c:pt idx="5">
                  <c:v>2481</c:v>
                </c:pt>
                <c:pt idx="6">
                  <c:v>7842</c:v>
                </c:pt>
                <c:pt idx="7">
                  <c:v>1854</c:v>
                </c:pt>
                <c:pt idx="8">
                  <c:v>2706</c:v>
                </c:pt>
                <c:pt idx="9">
                  <c:v>1921</c:v>
                </c:pt>
                <c:pt idx="10">
                  <c:v>23054</c:v>
                </c:pt>
                <c:pt idx="11">
                  <c:v>2032</c:v>
                </c:pt>
                <c:pt idx="12">
                  <c:v>1800</c:v>
                </c:pt>
                <c:pt idx="13">
                  <c:v>2704</c:v>
                </c:pt>
                <c:pt idx="14">
                  <c:v>11571</c:v>
                </c:pt>
                <c:pt idx="15">
                  <c:v>1862</c:v>
                </c:pt>
                <c:pt idx="16">
                  <c:v>3891</c:v>
                </c:pt>
                <c:pt idx="17">
                  <c:v>21933</c:v>
                </c:pt>
                <c:pt idx="18">
                  <c:v>1909</c:v>
                </c:pt>
                <c:pt idx="19">
                  <c:v>1731</c:v>
                </c:pt>
                <c:pt idx="20">
                  <c:v>2223</c:v>
                </c:pt>
                <c:pt idx="21">
                  <c:v>17824</c:v>
                </c:pt>
                <c:pt idx="22">
                  <c:v>3526</c:v>
                </c:pt>
                <c:pt idx="23">
                  <c:v>3757</c:v>
                </c:pt>
                <c:pt idx="24">
                  <c:v>1764</c:v>
                </c:pt>
                <c:pt idx="25">
                  <c:v>4385</c:v>
                </c:pt>
                <c:pt idx="26">
                  <c:v>17645</c:v>
                </c:pt>
                <c:pt idx="27">
                  <c:v>4454</c:v>
                </c:pt>
                <c:pt idx="28">
                  <c:v>2041</c:v>
                </c:pt>
                <c:pt idx="29">
                  <c:v>1555</c:v>
                </c:pt>
                <c:pt idx="30">
                  <c:v>2967</c:v>
                </c:pt>
                <c:pt idx="31">
                  <c:v>6474</c:v>
                </c:pt>
                <c:pt idx="32">
                  <c:v>18193</c:v>
                </c:pt>
                <c:pt idx="33">
                  <c:v>1667</c:v>
                </c:pt>
                <c:pt idx="34">
                  <c:v>1741</c:v>
                </c:pt>
                <c:pt idx="35">
                  <c:v>1804</c:v>
                </c:pt>
                <c:pt idx="36">
                  <c:v>2009</c:v>
                </c:pt>
                <c:pt idx="37">
                  <c:v>4643</c:v>
                </c:pt>
                <c:pt idx="38">
                  <c:v>4393</c:v>
                </c:pt>
                <c:pt idx="39">
                  <c:v>14597</c:v>
                </c:pt>
                <c:pt idx="40">
                  <c:v>4375</c:v>
                </c:pt>
                <c:pt idx="41">
                  <c:v>4435</c:v>
                </c:pt>
                <c:pt idx="42">
                  <c:v>3057</c:v>
                </c:pt>
                <c:pt idx="43">
                  <c:v>3786</c:v>
                </c:pt>
                <c:pt idx="44">
                  <c:v>1666</c:v>
                </c:pt>
                <c:pt idx="45">
                  <c:v>2062</c:v>
                </c:pt>
                <c:pt idx="46">
                  <c:v>1782</c:v>
                </c:pt>
                <c:pt idx="47">
                  <c:v>1982</c:v>
                </c:pt>
                <c:pt idx="48">
                  <c:v>2144</c:v>
                </c:pt>
                <c:pt idx="49">
                  <c:v>1855</c:v>
                </c:pt>
                <c:pt idx="50">
                  <c:v>1948</c:v>
                </c:pt>
                <c:pt idx="51">
                  <c:v>2939</c:v>
                </c:pt>
                <c:pt idx="52">
                  <c:v>4931</c:v>
                </c:pt>
                <c:pt idx="53">
                  <c:v>1598</c:v>
                </c:pt>
                <c:pt idx="54">
                  <c:v>17838</c:v>
                </c:pt>
                <c:pt idx="55">
                  <c:v>5876</c:v>
                </c:pt>
                <c:pt idx="56">
                  <c:v>1809</c:v>
                </c:pt>
                <c:pt idx="57">
                  <c:v>1674</c:v>
                </c:pt>
                <c:pt idx="58">
                  <c:v>2701</c:v>
                </c:pt>
                <c:pt idx="59">
                  <c:v>4209</c:v>
                </c:pt>
                <c:pt idx="60">
                  <c:v>3371</c:v>
                </c:pt>
                <c:pt idx="61">
                  <c:v>14499</c:v>
                </c:pt>
                <c:pt idx="62">
                  <c:v>2997</c:v>
                </c:pt>
                <c:pt idx="63">
                  <c:v>1883</c:v>
                </c:pt>
                <c:pt idx="64">
                  <c:v>1677</c:v>
                </c:pt>
                <c:pt idx="65">
                  <c:v>2033</c:v>
                </c:pt>
                <c:pt idx="66">
                  <c:v>1928</c:v>
                </c:pt>
                <c:pt idx="67">
                  <c:v>1687</c:v>
                </c:pt>
                <c:pt idx="68">
                  <c:v>1200</c:v>
                </c:pt>
                <c:pt idx="69">
                  <c:v>10869</c:v>
                </c:pt>
                <c:pt idx="70">
                  <c:v>3629</c:v>
                </c:pt>
                <c:pt idx="71">
                  <c:v>1247</c:v>
                </c:pt>
                <c:pt idx="72">
                  <c:v>3107</c:v>
                </c:pt>
                <c:pt idx="73">
                  <c:v>2654</c:v>
                </c:pt>
                <c:pt idx="74">
                  <c:v>2919</c:v>
                </c:pt>
                <c:pt idx="75">
                  <c:v>1292</c:v>
                </c:pt>
                <c:pt idx="76">
                  <c:v>1605</c:v>
                </c:pt>
                <c:pt idx="77">
                  <c:v>3488</c:v>
                </c:pt>
                <c:pt idx="78">
                  <c:v>2338</c:v>
                </c:pt>
                <c:pt idx="79">
                  <c:v>13406</c:v>
                </c:pt>
                <c:pt idx="80">
                  <c:v>1075</c:v>
                </c:pt>
                <c:pt idx="81">
                  <c:v>2302</c:v>
                </c:pt>
                <c:pt idx="82">
                  <c:v>3169</c:v>
                </c:pt>
                <c:pt idx="83">
                  <c:v>3787</c:v>
                </c:pt>
                <c:pt idx="84">
                  <c:v>1421</c:v>
                </c:pt>
                <c:pt idx="85">
                  <c:v>2180</c:v>
                </c:pt>
                <c:pt idx="86">
                  <c:v>1982</c:v>
                </c:pt>
                <c:pt idx="87">
                  <c:v>3099</c:v>
                </c:pt>
                <c:pt idx="88">
                  <c:v>6432</c:v>
                </c:pt>
                <c:pt idx="89">
                  <c:v>7761</c:v>
                </c:pt>
                <c:pt idx="90">
                  <c:v>3995</c:v>
                </c:pt>
                <c:pt idx="91">
                  <c:v>3585</c:v>
                </c:pt>
                <c:pt idx="92">
                  <c:v>2372</c:v>
                </c:pt>
                <c:pt idx="93">
                  <c:v>1343</c:v>
                </c:pt>
                <c:pt idx="94">
                  <c:v>1490</c:v>
                </c:pt>
                <c:pt idx="95">
                  <c:v>1775</c:v>
                </c:pt>
                <c:pt idx="96">
                  <c:v>3816</c:v>
                </c:pt>
                <c:pt idx="97">
                  <c:v>1728</c:v>
                </c:pt>
                <c:pt idx="98">
                  <c:v>288</c:v>
                </c:pt>
                <c:pt idx="99">
                  <c:v>2250</c:v>
                </c:pt>
                <c:pt idx="100">
                  <c:v>0</c:v>
                </c:pt>
                <c:pt idx="101">
                  <c:v>3217</c:v>
                </c:pt>
                <c:pt idx="102">
                  <c:v>2685</c:v>
                </c:pt>
                <c:pt idx="103">
                  <c:v>3593</c:v>
                </c:pt>
                <c:pt idx="104">
                  <c:v>1264</c:v>
                </c:pt>
                <c:pt idx="105">
                  <c:v>2452</c:v>
                </c:pt>
                <c:pt idx="106">
                  <c:v>3001</c:v>
                </c:pt>
                <c:pt idx="107">
                  <c:v>1599</c:v>
                </c:pt>
                <c:pt idx="108">
                  <c:v>7947</c:v>
                </c:pt>
                <c:pt idx="109">
                  <c:v>11000</c:v>
                </c:pt>
                <c:pt idx="110">
                  <c:v>5591</c:v>
                </c:pt>
                <c:pt idx="111">
                  <c:v>4212</c:v>
                </c:pt>
                <c:pt idx="112">
                  <c:v>2253</c:v>
                </c:pt>
                <c:pt idx="113">
                  <c:v>2595</c:v>
                </c:pt>
                <c:pt idx="114">
                  <c:v>2808</c:v>
                </c:pt>
                <c:pt idx="115">
                  <c:v>3175</c:v>
                </c:pt>
                <c:pt idx="116">
                  <c:v>3131</c:v>
                </c:pt>
                <c:pt idx="117">
                  <c:v>1673</c:v>
                </c:pt>
                <c:pt idx="118">
                  <c:v>2015</c:v>
                </c:pt>
                <c:pt idx="119">
                  <c:v>1689</c:v>
                </c:pt>
                <c:pt idx="120">
                  <c:v>2527</c:v>
                </c:pt>
                <c:pt idx="121">
                  <c:v>2404</c:v>
                </c:pt>
                <c:pt idx="122">
                  <c:v>9936</c:v>
                </c:pt>
                <c:pt idx="123">
                  <c:v>1718</c:v>
                </c:pt>
                <c:pt idx="124">
                  <c:v>2754</c:v>
                </c:pt>
                <c:pt idx="125">
                  <c:v>2622</c:v>
                </c:pt>
                <c:pt idx="126">
                  <c:v>2536</c:v>
                </c:pt>
                <c:pt idx="127">
                  <c:v>3237</c:v>
                </c:pt>
                <c:pt idx="128">
                  <c:v>2495</c:v>
                </c:pt>
                <c:pt idx="129">
                  <c:v>3263</c:v>
                </c:pt>
                <c:pt idx="130">
                  <c:v>10239</c:v>
                </c:pt>
                <c:pt idx="131">
                  <c:v>2690</c:v>
                </c:pt>
                <c:pt idx="132">
                  <c:v>2579</c:v>
                </c:pt>
                <c:pt idx="133">
                  <c:v>4350</c:v>
                </c:pt>
                <c:pt idx="134">
                  <c:v>4201</c:v>
                </c:pt>
                <c:pt idx="135">
                  <c:v>5659</c:v>
                </c:pt>
                <c:pt idx="136">
                  <c:v>2244</c:v>
                </c:pt>
                <c:pt idx="137">
                  <c:v>2304</c:v>
                </c:pt>
                <c:pt idx="138">
                  <c:v>2564</c:v>
                </c:pt>
                <c:pt idx="139">
                  <c:v>2138</c:v>
                </c:pt>
                <c:pt idx="140">
                  <c:v>6794</c:v>
                </c:pt>
                <c:pt idx="141">
                  <c:v>2615</c:v>
                </c:pt>
                <c:pt idx="142">
                  <c:v>2215</c:v>
                </c:pt>
                <c:pt idx="143">
                  <c:v>2745</c:v>
                </c:pt>
                <c:pt idx="144">
                  <c:v>840</c:v>
                </c:pt>
                <c:pt idx="145">
                  <c:v>7519</c:v>
                </c:pt>
              </c:numCache>
            </c:numRef>
          </c:val>
          <c:smooth val="0"/>
          <c:extLst>
            <c:ext xmlns:c16="http://schemas.microsoft.com/office/drawing/2014/chart" uri="{C3380CC4-5D6E-409C-BE32-E72D297353CC}">
              <c16:uniqueId val="{00000002-8F45-4A4E-9192-13F06FBC85CF}"/>
            </c:ext>
          </c:extLst>
        </c:ser>
        <c:ser>
          <c:idx val="3"/>
          <c:order val="3"/>
          <c:tx>
            <c:strRef>
              <c:f>Sheet1!$E$1</c:f>
              <c:strCache>
                <c:ptCount val="1"/>
                <c:pt idx="0">
                  <c:v>comdirect taps back</c:v>
                </c:pt>
              </c:strCache>
            </c:strRef>
          </c:tx>
          <c:spPr>
            <a:ln w="28575" cap="rnd">
              <a:solidFill>
                <a:schemeClr val="accent4"/>
              </a:solidFill>
              <a:round/>
            </a:ln>
            <a:effectLst/>
          </c:spPr>
          <c:marker>
            <c:symbol val="none"/>
          </c:marker>
          <c:cat>
            <c:strRef>
              <c:f>Sheet1!$A$2:$A$147</c:f>
              <c:strCache>
                <c:ptCount val="146"/>
                <c:pt idx="0">
                  <c:v>03.01.2022</c:v>
                </c:pt>
                <c:pt idx="1">
                  <c:v>07.01.2022</c:v>
                </c:pt>
                <c:pt idx="2">
                  <c:v>10.01.2022</c:v>
                </c:pt>
                <c:pt idx="3">
                  <c:v>11.01.2022</c:v>
                </c:pt>
                <c:pt idx="4">
                  <c:v>13.01.2022</c:v>
                </c:pt>
                <c:pt idx="5">
                  <c:v>14.01.2022</c:v>
                </c:pt>
                <c:pt idx="6">
                  <c:v>17.01.2022</c:v>
                </c:pt>
                <c:pt idx="7">
                  <c:v>18.01.2022</c:v>
                </c:pt>
                <c:pt idx="8">
                  <c:v>24.01.2022</c:v>
                </c:pt>
                <c:pt idx="9">
                  <c:v>25.01.2022</c:v>
                </c:pt>
                <c:pt idx="10">
                  <c:v>26.01.2022</c:v>
                </c:pt>
                <c:pt idx="11">
                  <c:v>31.01.2022</c:v>
                </c:pt>
                <c:pt idx="12">
                  <c:v>01.02.2022</c:v>
                </c:pt>
                <c:pt idx="13">
                  <c:v>02.02.2022</c:v>
                </c:pt>
                <c:pt idx="14">
                  <c:v>07.02.2022</c:v>
                </c:pt>
                <c:pt idx="15">
                  <c:v>08.02.2022</c:v>
                </c:pt>
                <c:pt idx="16">
                  <c:v>10.02.2022</c:v>
                </c:pt>
                <c:pt idx="17">
                  <c:v>11.02.2022</c:v>
                </c:pt>
                <c:pt idx="18">
                  <c:v>14.02.2022</c:v>
                </c:pt>
                <c:pt idx="19">
                  <c:v>15.02.2022</c:v>
                </c:pt>
                <c:pt idx="20">
                  <c:v>21.02.2022</c:v>
                </c:pt>
                <c:pt idx="21">
                  <c:v>22.02.2022</c:v>
                </c:pt>
                <c:pt idx="22">
                  <c:v>24.02.2022</c:v>
                </c:pt>
                <c:pt idx="23">
                  <c:v>28.02.2022</c:v>
                </c:pt>
                <c:pt idx="24">
                  <c:v>01.03.2022</c:v>
                </c:pt>
                <c:pt idx="25">
                  <c:v>04.03.2022</c:v>
                </c:pt>
                <c:pt idx="26">
                  <c:v>07.03.2022</c:v>
                </c:pt>
                <c:pt idx="27">
                  <c:v>08.03.2022</c:v>
                </c:pt>
                <c:pt idx="28">
                  <c:v>11.03.2022</c:v>
                </c:pt>
                <c:pt idx="29">
                  <c:v>14.03.2022</c:v>
                </c:pt>
                <c:pt idx="30">
                  <c:v>17.03.2022</c:v>
                </c:pt>
                <c:pt idx="31">
                  <c:v>18.03.2022</c:v>
                </c:pt>
                <c:pt idx="32">
                  <c:v>21.03.2022</c:v>
                </c:pt>
                <c:pt idx="33">
                  <c:v>22.03.2022</c:v>
                </c:pt>
                <c:pt idx="34">
                  <c:v>28.03.2022</c:v>
                </c:pt>
                <c:pt idx="35">
                  <c:v>29.03.2022</c:v>
                </c:pt>
                <c:pt idx="36">
                  <c:v>01.04.2022</c:v>
                </c:pt>
                <c:pt idx="37">
                  <c:v>04.04.2022</c:v>
                </c:pt>
                <c:pt idx="38">
                  <c:v>05.04.2022</c:v>
                </c:pt>
                <c:pt idx="39">
                  <c:v>08.04.2022</c:v>
                </c:pt>
                <c:pt idx="40">
                  <c:v>11.04.2022</c:v>
                </c:pt>
                <c:pt idx="41">
                  <c:v>12.04.2022</c:v>
                </c:pt>
                <c:pt idx="42">
                  <c:v>13.04.2022</c:v>
                </c:pt>
                <c:pt idx="43">
                  <c:v>19.04.2022</c:v>
                </c:pt>
                <c:pt idx="44">
                  <c:v>22.04.2022</c:v>
                </c:pt>
                <c:pt idx="45">
                  <c:v>25.04.2022</c:v>
                </c:pt>
                <c:pt idx="46">
                  <c:v>26.04.2022</c:v>
                </c:pt>
                <c:pt idx="47">
                  <c:v>27.04.2022</c:v>
                </c:pt>
                <c:pt idx="48">
                  <c:v>02.05.2022</c:v>
                </c:pt>
                <c:pt idx="49">
                  <c:v>03.05.2022</c:v>
                </c:pt>
                <c:pt idx="50">
                  <c:v>04.05.2022</c:v>
                </c:pt>
                <c:pt idx="51">
                  <c:v>05.05.2022</c:v>
                </c:pt>
                <c:pt idx="52">
                  <c:v>09.05.2022</c:v>
                </c:pt>
                <c:pt idx="53">
                  <c:v>10.05.2022</c:v>
                </c:pt>
                <c:pt idx="54">
                  <c:v>11.05.2022</c:v>
                </c:pt>
                <c:pt idx="55">
                  <c:v>12.05.2022</c:v>
                </c:pt>
                <c:pt idx="56">
                  <c:v>16.05.2022</c:v>
                </c:pt>
                <c:pt idx="57">
                  <c:v>17.05.2022</c:v>
                </c:pt>
                <c:pt idx="58">
                  <c:v>19.05.2022</c:v>
                </c:pt>
                <c:pt idx="59">
                  <c:v>20.05.2022</c:v>
                </c:pt>
                <c:pt idx="60">
                  <c:v>23.05.2022</c:v>
                </c:pt>
                <c:pt idx="61">
                  <c:v>24.05.2022</c:v>
                </c:pt>
                <c:pt idx="62">
                  <c:v>25.05.2022</c:v>
                </c:pt>
                <c:pt idx="63">
                  <c:v>30.05.2022</c:v>
                </c:pt>
                <c:pt idx="64">
                  <c:v>31.05.2022</c:v>
                </c:pt>
                <c:pt idx="65">
                  <c:v>03.06.2022</c:v>
                </c:pt>
                <c:pt idx="66">
                  <c:v>07.06.2022</c:v>
                </c:pt>
                <c:pt idx="67">
                  <c:v>13.06.2022</c:v>
                </c:pt>
                <c:pt idx="68">
                  <c:v>14.06.2022</c:v>
                </c:pt>
                <c:pt idx="69">
                  <c:v>15.06.2022</c:v>
                </c:pt>
                <c:pt idx="70">
                  <c:v>20.06.2022</c:v>
                </c:pt>
                <c:pt idx="71">
                  <c:v>21.06.2022</c:v>
                </c:pt>
                <c:pt idx="72">
                  <c:v>22.06.2022</c:v>
                </c:pt>
                <c:pt idx="73">
                  <c:v>23.06.2022</c:v>
                </c:pt>
                <c:pt idx="74">
                  <c:v>27.06.2022</c:v>
                </c:pt>
                <c:pt idx="75">
                  <c:v>28.06.2022</c:v>
                </c:pt>
                <c:pt idx="76">
                  <c:v>29.06.2022</c:v>
                </c:pt>
                <c:pt idx="77">
                  <c:v>04.07.2022</c:v>
                </c:pt>
                <c:pt idx="78">
                  <c:v>11.07.2022</c:v>
                </c:pt>
                <c:pt idx="79">
                  <c:v>12.07.2022</c:v>
                </c:pt>
                <c:pt idx="80">
                  <c:v>13.07.2022</c:v>
                </c:pt>
                <c:pt idx="81">
                  <c:v>14.07.2022</c:v>
                </c:pt>
                <c:pt idx="82">
                  <c:v>18.07.2022</c:v>
                </c:pt>
                <c:pt idx="83">
                  <c:v>25.07.2022</c:v>
                </c:pt>
                <c:pt idx="84">
                  <c:v>26.07.2022</c:v>
                </c:pt>
                <c:pt idx="85">
                  <c:v>01.08.2022</c:v>
                </c:pt>
                <c:pt idx="86">
                  <c:v>02.08.2022</c:v>
                </c:pt>
                <c:pt idx="87">
                  <c:v>04.08.2022</c:v>
                </c:pt>
                <c:pt idx="88">
                  <c:v>08.08.2022</c:v>
                </c:pt>
                <c:pt idx="89">
                  <c:v>10.08.2022</c:v>
                </c:pt>
                <c:pt idx="90">
                  <c:v>15.08.2022</c:v>
                </c:pt>
                <c:pt idx="91">
                  <c:v>16.08.2022</c:v>
                </c:pt>
                <c:pt idx="92">
                  <c:v>17.08.2022</c:v>
                </c:pt>
                <c:pt idx="93">
                  <c:v>22.08.2022</c:v>
                </c:pt>
                <c:pt idx="94">
                  <c:v>23.08.2022</c:v>
                </c:pt>
                <c:pt idx="95">
                  <c:v>24.08.2022</c:v>
                </c:pt>
                <c:pt idx="96">
                  <c:v>29.08.2022</c:v>
                </c:pt>
                <c:pt idx="97">
                  <c:v>30.08.2022</c:v>
                </c:pt>
                <c:pt idx="98">
                  <c:v>31.08.2022</c:v>
                </c:pt>
                <c:pt idx="99">
                  <c:v>02.09.2022</c:v>
                </c:pt>
                <c:pt idx="100">
                  <c:v>05.09.2022</c:v>
                </c:pt>
                <c:pt idx="101">
                  <c:v>06.09.2022</c:v>
                </c:pt>
                <c:pt idx="102">
                  <c:v>08.09.2022</c:v>
                </c:pt>
                <c:pt idx="103">
                  <c:v>12.09.2022</c:v>
                </c:pt>
                <c:pt idx="104">
                  <c:v>13.09.2022</c:v>
                </c:pt>
                <c:pt idx="105">
                  <c:v>14.09.2022</c:v>
                </c:pt>
                <c:pt idx="106">
                  <c:v>15.09.2022</c:v>
                </c:pt>
                <c:pt idx="107">
                  <c:v>19.09.2022</c:v>
                </c:pt>
                <c:pt idx="108">
                  <c:v>20.09.2022</c:v>
                </c:pt>
                <c:pt idx="109">
                  <c:v>22.09.2022</c:v>
                </c:pt>
                <c:pt idx="110">
                  <c:v>23.09.2022</c:v>
                </c:pt>
                <c:pt idx="111">
                  <c:v>26.09.2022</c:v>
                </c:pt>
                <c:pt idx="112">
                  <c:v>27.09.2022</c:v>
                </c:pt>
                <c:pt idx="113">
                  <c:v>28.09.2022</c:v>
                </c:pt>
                <c:pt idx="114">
                  <c:v>29.09.2022</c:v>
                </c:pt>
                <c:pt idx="115">
                  <c:v>04.10.2022</c:v>
                </c:pt>
                <c:pt idx="116">
                  <c:v>05.10.2022</c:v>
                </c:pt>
                <c:pt idx="117">
                  <c:v>06.10.2022</c:v>
                </c:pt>
                <c:pt idx="118">
                  <c:v>10.10.2022</c:v>
                </c:pt>
                <c:pt idx="119">
                  <c:v>11.10.2022</c:v>
                </c:pt>
                <c:pt idx="120">
                  <c:v>12.10.2022</c:v>
                </c:pt>
                <c:pt idx="121">
                  <c:v>14.10.2022</c:v>
                </c:pt>
                <c:pt idx="122">
                  <c:v>17.10.2022</c:v>
                </c:pt>
                <c:pt idx="123">
                  <c:v>18.10.2022</c:v>
                </c:pt>
                <c:pt idx="124">
                  <c:v>20.10.2022</c:v>
                </c:pt>
                <c:pt idx="125">
                  <c:v>21.10.2022</c:v>
                </c:pt>
                <c:pt idx="126">
                  <c:v>24.10.2022</c:v>
                </c:pt>
                <c:pt idx="127">
                  <c:v>27.10.2022</c:v>
                </c:pt>
                <c:pt idx="128">
                  <c:v>28.10.2022</c:v>
                </c:pt>
                <c:pt idx="129">
                  <c:v>03.11.2022</c:v>
                </c:pt>
                <c:pt idx="130">
                  <c:v>08.11.2022</c:v>
                </c:pt>
                <c:pt idx="131">
                  <c:v>09.11.2022</c:v>
                </c:pt>
                <c:pt idx="132">
                  <c:v>10.11.2022</c:v>
                </c:pt>
                <c:pt idx="133">
                  <c:v>14.11.2022</c:v>
                </c:pt>
                <c:pt idx="134">
                  <c:v>15.11.2022</c:v>
                </c:pt>
                <c:pt idx="135">
                  <c:v>18.11.2022</c:v>
                </c:pt>
                <c:pt idx="136">
                  <c:v>21.11.2022</c:v>
                </c:pt>
                <c:pt idx="137">
                  <c:v>22.11.2022</c:v>
                </c:pt>
                <c:pt idx="138">
                  <c:v>28.11.2022</c:v>
                </c:pt>
                <c:pt idx="139">
                  <c:v>29.11.2022</c:v>
                </c:pt>
                <c:pt idx="140">
                  <c:v>30.11.2022</c:v>
                </c:pt>
                <c:pt idx="141">
                  <c:v>01.12.2022</c:v>
                </c:pt>
                <c:pt idx="142">
                  <c:v>05.12.2022</c:v>
                </c:pt>
                <c:pt idx="143">
                  <c:v>06.12.2022</c:v>
                </c:pt>
                <c:pt idx="144">
                  <c:v>08.12.2022</c:v>
                </c:pt>
                <c:pt idx="145">
                  <c:v>12.12.2022</c:v>
                </c:pt>
              </c:strCache>
            </c:strRef>
          </c:cat>
          <c:val>
            <c:numRef>
              <c:f>Sheet1!$E$2:$E$147</c:f>
              <c:numCache>
                <c:formatCode>General</c:formatCode>
                <c:ptCount val="146"/>
                <c:pt idx="0">
                  <c:v>352</c:v>
                </c:pt>
                <c:pt idx="1">
                  <c:v>2083</c:v>
                </c:pt>
                <c:pt idx="2">
                  <c:v>39</c:v>
                </c:pt>
                <c:pt idx="3">
                  <c:v>28</c:v>
                </c:pt>
                <c:pt idx="4">
                  <c:v>106</c:v>
                </c:pt>
                <c:pt idx="5">
                  <c:v>39</c:v>
                </c:pt>
                <c:pt idx="6">
                  <c:v>277</c:v>
                </c:pt>
                <c:pt idx="7">
                  <c:v>40</c:v>
                </c:pt>
                <c:pt idx="8">
                  <c:v>28</c:v>
                </c:pt>
                <c:pt idx="9">
                  <c:v>22</c:v>
                </c:pt>
                <c:pt idx="10">
                  <c:v>1395</c:v>
                </c:pt>
                <c:pt idx="11">
                  <c:v>28</c:v>
                </c:pt>
                <c:pt idx="12">
                  <c:v>28</c:v>
                </c:pt>
                <c:pt idx="13">
                  <c:v>40</c:v>
                </c:pt>
                <c:pt idx="14">
                  <c:v>812</c:v>
                </c:pt>
                <c:pt idx="15">
                  <c:v>30</c:v>
                </c:pt>
                <c:pt idx="16">
                  <c:v>83</c:v>
                </c:pt>
                <c:pt idx="17">
                  <c:v>1305</c:v>
                </c:pt>
                <c:pt idx="18">
                  <c:v>19</c:v>
                </c:pt>
                <c:pt idx="19">
                  <c:v>36</c:v>
                </c:pt>
                <c:pt idx="20">
                  <c:v>23</c:v>
                </c:pt>
                <c:pt idx="21">
                  <c:v>807</c:v>
                </c:pt>
                <c:pt idx="22">
                  <c:v>53</c:v>
                </c:pt>
                <c:pt idx="23">
                  <c:v>65</c:v>
                </c:pt>
                <c:pt idx="24">
                  <c:v>19</c:v>
                </c:pt>
                <c:pt idx="25">
                  <c:v>166</c:v>
                </c:pt>
                <c:pt idx="26">
                  <c:v>847</c:v>
                </c:pt>
                <c:pt idx="27">
                  <c:v>125</c:v>
                </c:pt>
                <c:pt idx="28">
                  <c:v>44</c:v>
                </c:pt>
                <c:pt idx="29">
                  <c:v>19</c:v>
                </c:pt>
                <c:pt idx="30">
                  <c:v>51</c:v>
                </c:pt>
                <c:pt idx="31">
                  <c:v>267</c:v>
                </c:pt>
                <c:pt idx="32">
                  <c:v>900</c:v>
                </c:pt>
                <c:pt idx="33">
                  <c:v>30</c:v>
                </c:pt>
                <c:pt idx="34">
                  <c:v>15</c:v>
                </c:pt>
                <c:pt idx="35">
                  <c:v>23</c:v>
                </c:pt>
                <c:pt idx="36">
                  <c:v>32</c:v>
                </c:pt>
                <c:pt idx="37">
                  <c:v>156</c:v>
                </c:pt>
                <c:pt idx="38">
                  <c:v>150</c:v>
                </c:pt>
                <c:pt idx="39">
                  <c:v>723</c:v>
                </c:pt>
                <c:pt idx="40">
                  <c:v>92</c:v>
                </c:pt>
                <c:pt idx="41">
                  <c:v>159</c:v>
                </c:pt>
                <c:pt idx="42">
                  <c:v>75</c:v>
                </c:pt>
                <c:pt idx="43">
                  <c:v>90</c:v>
                </c:pt>
                <c:pt idx="44">
                  <c:v>24</c:v>
                </c:pt>
                <c:pt idx="45">
                  <c:v>22</c:v>
                </c:pt>
                <c:pt idx="46">
                  <c:v>16</c:v>
                </c:pt>
                <c:pt idx="47">
                  <c:v>20</c:v>
                </c:pt>
                <c:pt idx="48">
                  <c:v>22</c:v>
                </c:pt>
                <c:pt idx="49">
                  <c:v>15</c:v>
                </c:pt>
                <c:pt idx="50">
                  <c:v>30</c:v>
                </c:pt>
                <c:pt idx="51">
                  <c:v>70</c:v>
                </c:pt>
                <c:pt idx="52">
                  <c:v>166</c:v>
                </c:pt>
                <c:pt idx="53">
                  <c:v>20</c:v>
                </c:pt>
                <c:pt idx="54">
                  <c:v>1117</c:v>
                </c:pt>
                <c:pt idx="55">
                  <c:v>263</c:v>
                </c:pt>
                <c:pt idx="56">
                  <c:v>17</c:v>
                </c:pt>
                <c:pt idx="57">
                  <c:v>23</c:v>
                </c:pt>
                <c:pt idx="58">
                  <c:v>39</c:v>
                </c:pt>
                <c:pt idx="59">
                  <c:v>84</c:v>
                </c:pt>
                <c:pt idx="60">
                  <c:v>68</c:v>
                </c:pt>
                <c:pt idx="61">
                  <c:v>730</c:v>
                </c:pt>
                <c:pt idx="62">
                  <c:v>127</c:v>
                </c:pt>
                <c:pt idx="63">
                  <c:v>26</c:v>
                </c:pt>
                <c:pt idx="64">
                  <c:v>31</c:v>
                </c:pt>
                <c:pt idx="65">
                  <c:v>28</c:v>
                </c:pt>
                <c:pt idx="66">
                  <c:v>20</c:v>
                </c:pt>
                <c:pt idx="67">
                  <c:v>20</c:v>
                </c:pt>
                <c:pt idx="68">
                  <c:v>13</c:v>
                </c:pt>
                <c:pt idx="69">
                  <c:v>578</c:v>
                </c:pt>
                <c:pt idx="70">
                  <c:v>189</c:v>
                </c:pt>
                <c:pt idx="71">
                  <c:v>25</c:v>
                </c:pt>
                <c:pt idx="72">
                  <c:v>48</c:v>
                </c:pt>
                <c:pt idx="73">
                  <c:v>153</c:v>
                </c:pt>
                <c:pt idx="74">
                  <c:v>50</c:v>
                </c:pt>
                <c:pt idx="75">
                  <c:v>18</c:v>
                </c:pt>
                <c:pt idx="76">
                  <c:v>105</c:v>
                </c:pt>
                <c:pt idx="77">
                  <c:v>64</c:v>
                </c:pt>
                <c:pt idx="78">
                  <c:v>36</c:v>
                </c:pt>
                <c:pt idx="79">
                  <c:v>821</c:v>
                </c:pt>
                <c:pt idx="80">
                  <c:v>27</c:v>
                </c:pt>
                <c:pt idx="81">
                  <c:v>56</c:v>
                </c:pt>
                <c:pt idx="82">
                  <c:v>147</c:v>
                </c:pt>
                <c:pt idx="83">
                  <c:v>117</c:v>
                </c:pt>
                <c:pt idx="84">
                  <c:v>27</c:v>
                </c:pt>
                <c:pt idx="85">
                  <c:v>27</c:v>
                </c:pt>
                <c:pt idx="86">
                  <c:v>24</c:v>
                </c:pt>
                <c:pt idx="87">
                  <c:v>190</c:v>
                </c:pt>
                <c:pt idx="88">
                  <c:v>214</c:v>
                </c:pt>
                <c:pt idx="89">
                  <c:v>423</c:v>
                </c:pt>
                <c:pt idx="90">
                  <c:v>82</c:v>
                </c:pt>
                <c:pt idx="91">
                  <c:v>193</c:v>
                </c:pt>
                <c:pt idx="92">
                  <c:v>42</c:v>
                </c:pt>
                <c:pt idx="93">
                  <c:v>17</c:v>
                </c:pt>
                <c:pt idx="94">
                  <c:v>21</c:v>
                </c:pt>
                <c:pt idx="95">
                  <c:v>21</c:v>
                </c:pt>
                <c:pt idx="96">
                  <c:v>55</c:v>
                </c:pt>
                <c:pt idx="97">
                  <c:v>16</c:v>
                </c:pt>
                <c:pt idx="98">
                  <c:v>1</c:v>
                </c:pt>
                <c:pt idx="99">
                  <c:v>112</c:v>
                </c:pt>
                <c:pt idx="100">
                  <c:v>0</c:v>
                </c:pt>
                <c:pt idx="101">
                  <c:v>39</c:v>
                </c:pt>
                <c:pt idx="102">
                  <c:v>133</c:v>
                </c:pt>
                <c:pt idx="103">
                  <c:v>97</c:v>
                </c:pt>
                <c:pt idx="104">
                  <c:v>24</c:v>
                </c:pt>
                <c:pt idx="105">
                  <c:v>124</c:v>
                </c:pt>
                <c:pt idx="106">
                  <c:v>130</c:v>
                </c:pt>
                <c:pt idx="107">
                  <c:v>22</c:v>
                </c:pt>
                <c:pt idx="108">
                  <c:v>476</c:v>
                </c:pt>
                <c:pt idx="109">
                  <c:v>788</c:v>
                </c:pt>
                <c:pt idx="110">
                  <c:v>291</c:v>
                </c:pt>
                <c:pt idx="111">
                  <c:v>72</c:v>
                </c:pt>
                <c:pt idx="112">
                  <c:v>42</c:v>
                </c:pt>
                <c:pt idx="113">
                  <c:v>141</c:v>
                </c:pt>
                <c:pt idx="114">
                  <c:v>58</c:v>
                </c:pt>
                <c:pt idx="115">
                  <c:v>56</c:v>
                </c:pt>
                <c:pt idx="116">
                  <c:v>119</c:v>
                </c:pt>
                <c:pt idx="117">
                  <c:v>17</c:v>
                </c:pt>
                <c:pt idx="118">
                  <c:v>25</c:v>
                </c:pt>
                <c:pt idx="119">
                  <c:v>23</c:v>
                </c:pt>
                <c:pt idx="120">
                  <c:v>37</c:v>
                </c:pt>
                <c:pt idx="121">
                  <c:v>52</c:v>
                </c:pt>
                <c:pt idx="122">
                  <c:v>488</c:v>
                </c:pt>
                <c:pt idx="123">
                  <c:v>21</c:v>
                </c:pt>
                <c:pt idx="124">
                  <c:v>41</c:v>
                </c:pt>
                <c:pt idx="125">
                  <c:v>34</c:v>
                </c:pt>
                <c:pt idx="126">
                  <c:v>45</c:v>
                </c:pt>
                <c:pt idx="127">
                  <c:v>53</c:v>
                </c:pt>
                <c:pt idx="128">
                  <c:v>46</c:v>
                </c:pt>
                <c:pt idx="129">
                  <c:v>61</c:v>
                </c:pt>
                <c:pt idx="130">
                  <c:v>461</c:v>
                </c:pt>
                <c:pt idx="131">
                  <c:v>41</c:v>
                </c:pt>
                <c:pt idx="132">
                  <c:v>60</c:v>
                </c:pt>
                <c:pt idx="133">
                  <c:v>109</c:v>
                </c:pt>
                <c:pt idx="134">
                  <c:v>105</c:v>
                </c:pt>
                <c:pt idx="135">
                  <c:v>318</c:v>
                </c:pt>
                <c:pt idx="136">
                  <c:v>28</c:v>
                </c:pt>
                <c:pt idx="137">
                  <c:v>37</c:v>
                </c:pt>
                <c:pt idx="138">
                  <c:v>24</c:v>
                </c:pt>
                <c:pt idx="139">
                  <c:v>37</c:v>
                </c:pt>
                <c:pt idx="140">
                  <c:v>335</c:v>
                </c:pt>
                <c:pt idx="141">
                  <c:v>46</c:v>
                </c:pt>
                <c:pt idx="142">
                  <c:v>27</c:v>
                </c:pt>
                <c:pt idx="143">
                  <c:v>39</c:v>
                </c:pt>
                <c:pt idx="144">
                  <c:v>9</c:v>
                </c:pt>
                <c:pt idx="145">
                  <c:v>258</c:v>
                </c:pt>
              </c:numCache>
            </c:numRef>
          </c:val>
          <c:smooth val="0"/>
          <c:extLst>
            <c:ext xmlns:c16="http://schemas.microsoft.com/office/drawing/2014/chart" uri="{C3380CC4-5D6E-409C-BE32-E72D297353CC}">
              <c16:uniqueId val="{00000003-8F45-4A4E-9192-13F06FBC85CF}"/>
            </c:ext>
          </c:extLst>
        </c:ser>
        <c:dLbls>
          <c:showLegendKey val="0"/>
          <c:showVal val="0"/>
          <c:showCatName val="0"/>
          <c:showSerName val="0"/>
          <c:showPercent val="0"/>
          <c:showBubbleSize val="0"/>
        </c:dLbls>
        <c:smooth val="0"/>
        <c:axId val="585103496"/>
        <c:axId val="585102840"/>
      </c:lineChart>
      <c:catAx>
        <c:axId val="585103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5102840"/>
        <c:crosses val="autoZero"/>
        <c:auto val="1"/>
        <c:lblAlgn val="ctr"/>
        <c:lblOffset val="100"/>
        <c:noMultiLvlLbl val="0"/>
      </c:catAx>
      <c:valAx>
        <c:axId val="585102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5103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@comdirect</c:v>
                </c:pt>
              </c:strCache>
            </c:strRef>
          </c:tx>
          <c:spPr>
            <a:solidFill>
              <a:schemeClr val="accent1"/>
            </a:solidFill>
            <a:ln>
              <a:noFill/>
            </a:ln>
            <a:effectLst/>
          </c:spPr>
          <c:invertIfNegative val="0"/>
          <c:cat>
            <c:strRef>
              <c:f>Sheet1!$A$2:$A$347</c:f>
              <c:strCache>
                <c:ptCount val="346"/>
                <c:pt idx="0">
                  <c:v>01.01.2022</c:v>
                </c:pt>
                <c:pt idx="1">
                  <c:v>02.01.2022</c:v>
                </c:pt>
                <c:pt idx="2">
                  <c:v>03.01.2022</c:v>
                </c:pt>
                <c:pt idx="3">
                  <c:v>04.01.2022</c:v>
                </c:pt>
                <c:pt idx="4">
                  <c:v>05.01.2022</c:v>
                </c:pt>
                <c:pt idx="5">
                  <c:v>06.01.2022</c:v>
                </c:pt>
                <c:pt idx="6">
                  <c:v>07.01.2022</c:v>
                </c:pt>
                <c:pt idx="7">
                  <c:v>08.01.2022</c:v>
                </c:pt>
                <c:pt idx="8">
                  <c:v>09.01.2022</c:v>
                </c:pt>
                <c:pt idx="9">
                  <c:v>10.01.2022</c:v>
                </c:pt>
                <c:pt idx="10">
                  <c:v>11.01.2022</c:v>
                </c:pt>
                <c:pt idx="11">
                  <c:v>12.01.2022</c:v>
                </c:pt>
                <c:pt idx="12">
                  <c:v>13.01.2022</c:v>
                </c:pt>
                <c:pt idx="13">
                  <c:v>14.01.2022</c:v>
                </c:pt>
                <c:pt idx="14">
                  <c:v>15.01.2022</c:v>
                </c:pt>
                <c:pt idx="15">
                  <c:v>16.01.2022</c:v>
                </c:pt>
                <c:pt idx="16">
                  <c:v>17.01.2022</c:v>
                </c:pt>
                <c:pt idx="17">
                  <c:v>18.01.2022</c:v>
                </c:pt>
                <c:pt idx="18">
                  <c:v>19.01.2022</c:v>
                </c:pt>
                <c:pt idx="19">
                  <c:v>20.01.2022</c:v>
                </c:pt>
                <c:pt idx="20">
                  <c:v>21.01.2022</c:v>
                </c:pt>
                <c:pt idx="21">
                  <c:v>22.01.2022</c:v>
                </c:pt>
                <c:pt idx="22">
                  <c:v>23.01.2022</c:v>
                </c:pt>
                <c:pt idx="23">
                  <c:v>24.01.2022</c:v>
                </c:pt>
                <c:pt idx="24">
                  <c:v>25.01.2022</c:v>
                </c:pt>
                <c:pt idx="25">
                  <c:v>26.01.2022</c:v>
                </c:pt>
                <c:pt idx="26">
                  <c:v>27.01.2022</c:v>
                </c:pt>
                <c:pt idx="27">
                  <c:v>28.01.2022</c:v>
                </c:pt>
                <c:pt idx="28">
                  <c:v>29.01.2022</c:v>
                </c:pt>
                <c:pt idx="29">
                  <c:v>30.01.2022</c:v>
                </c:pt>
                <c:pt idx="30">
                  <c:v>31.01.2022</c:v>
                </c:pt>
                <c:pt idx="31">
                  <c:v>01.02.2022</c:v>
                </c:pt>
                <c:pt idx="32">
                  <c:v>02.02.2022</c:v>
                </c:pt>
                <c:pt idx="33">
                  <c:v>03.02.2022</c:v>
                </c:pt>
                <c:pt idx="34">
                  <c:v>04.02.2022</c:v>
                </c:pt>
                <c:pt idx="35">
                  <c:v>05.02.2022</c:v>
                </c:pt>
                <c:pt idx="36">
                  <c:v>06.02.2022</c:v>
                </c:pt>
                <c:pt idx="37">
                  <c:v>07.02.2022</c:v>
                </c:pt>
                <c:pt idx="38">
                  <c:v>08.02.2022</c:v>
                </c:pt>
                <c:pt idx="39">
                  <c:v>09.02.2022</c:v>
                </c:pt>
                <c:pt idx="40">
                  <c:v>10.02.2022</c:v>
                </c:pt>
                <c:pt idx="41">
                  <c:v>11.02.2022</c:v>
                </c:pt>
                <c:pt idx="42">
                  <c:v>12.02.2022</c:v>
                </c:pt>
                <c:pt idx="43">
                  <c:v>13.02.2022</c:v>
                </c:pt>
                <c:pt idx="44">
                  <c:v>14.02.2022</c:v>
                </c:pt>
                <c:pt idx="45">
                  <c:v>15.02.2022</c:v>
                </c:pt>
                <c:pt idx="46">
                  <c:v>16.02.2022</c:v>
                </c:pt>
                <c:pt idx="47">
                  <c:v>17.02.2022</c:v>
                </c:pt>
                <c:pt idx="48">
                  <c:v>18.02.2022</c:v>
                </c:pt>
                <c:pt idx="49">
                  <c:v>19.02.2022</c:v>
                </c:pt>
                <c:pt idx="50">
                  <c:v>20.02.2022</c:v>
                </c:pt>
                <c:pt idx="51">
                  <c:v>21.02.2022</c:v>
                </c:pt>
                <c:pt idx="52">
                  <c:v>22.02.2022</c:v>
                </c:pt>
                <c:pt idx="53">
                  <c:v>23.02.2022</c:v>
                </c:pt>
                <c:pt idx="54">
                  <c:v>24.02.2022</c:v>
                </c:pt>
                <c:pt idx="55">
                  <c:v>25.02.2022</c:v>
                </c:pt>
                <c:pt idx="56">
                  <c:v>26.02.2022</c:v>
                </c:pt>
                <c:pt idx="57">
                  <c:v>27.02.2022</c:v>
                </c:pt>
                <c:pt idx="58">
                  <c:v>28.02.2022</c:v>
                </c:pt>
                <c:pt idx="59">
                  <c:v>01.03.2022</c:v>
                </c:pt>
                <c:pt idx="60">
                  <c:v>02.03.2022</c:v>
                </c:pt>
                <c:pt idx="61">
                  <c:v>03.03.2022</c:v>
                </c:pt>
                <c:pt idx="62">
                  <c:v>04.03.2022</c:v>
                </c:pt>
                <c:pt idx="63">
                  <c:v>05.03.2022</c:v>
                </c:pt>
                <c:pt idx="64">
                  <c:v>06.03.2022</c:v>
                </c:pt>
                <c:pt idx="65">
                  <c:v>07.03.2022</c:v>
                </c:pt>
                <c:pt idx="66">
                  <c:v>08.03.2022</c:v>
                </c:pt>
                <c:pt idx="67">
                  <c:v>09.03.2022</c:v>
                </c:pt>
                <c:pt idx="68">
                  <c:v>10.03.2022</c:v>
                </c:pt>
                <c:pt idx="69">
                  <c:v>11.03.2022</c:v>
                </c:pt>
                <c:pt idx="70">
                  <c:v>12.03.2022</c:v>
                </c:pt>
                <c:pt idx="71">
                  <c:v>13.03.2022</c:v>
                </c:pt>
                <c:pt idx="72">
                  <c:v>14.03.2022</c:v>
                </c:pt>
                <c:pt idx="73">
                  <c:v>15.03.2022</c:v>
                </c:pt>
                <c:pt idx="74">
                  <c:v>16.03.2022</c:v>
                </c:pt>
                <c:pt idx="75">
                  <c:v>17.03.2022</c:v>
                </c:pt>
                <c:pt idx="76">
                  <c:v>18.03.2022</c:v>
                </c:pt>
                <c:pt idx="77">
                  <c:v>19.03.2022</c:v>
                </c:pt>
                <c:pt idx="78">
                  <c:v>20.03.2022</c:v>
                </c:pt>
                <c:pt idx="79">
                  <c:v>21.03.2022</c:v>
                </c:pt>
                <c:pt idx="80">
                  <c:v>22.03.2022</c:v>
                </c:pt>
                <c:pt idx="81">
                  <c:v>23.03.2022</c:v>
                </c:pt>
                <c:pt idx="82">
                  <c:v>24.03.2022</c:v>
                </c:pt>
                <c:pt idx="83">
                  <c:v>25.03.2022</c:v>
                </c:pt>
                <c:pt idx="84">
                  <c:v>26.03.2022</c:v>
                </c:pt>
                <c:pt idx="85">
                  <c:v>27.03.2022</c:v>
                </c:pt>
                <c:pt idx="86">
                  <c:v>28.03.2022</c:v>
                </c:pt>
                <c:pt idx="87">
                  <c:v>29.03.2022</c:v>
                </c:pt>
                <c:pt idx="88">
                  <c:v>30.03.2022</c:v>
                </c:pt>
                <c:pt idx="89">
                  <c:v>31.03.2022</c:v>
                </c:pt>
                <c:pt idx="90">
                  <c:v>01.04.2022</c:v>
                </c:pt>
                <c:pt idx="91">
                  <c:v>02.04.2022</c:v>
                </c:pt>
                <c:pt idx="92">
                  <c:v>03.04.2022</c:v>
                </c:pt>
                <c:pt idx="93">
                  <c:v>04.04.2022</c:v>
                </c:pt>
                <c:pt idx="94">
                  <c:v>05.04.2022</c:v>
                </c:pt>
                <c:pt idx="95">
                  <c:v>06.04.2022</c:v>
                </c:pt>
                <c:pt idx="96">
                  <c:v>07.04.2022</c:v>
                </c:pt>
                <c:pt idx="97">
                  <c:v>08.04.2022</c:v>
                </c:pt>
                <c:pt idx="98">
                  <c:v>09.04.2022</c:v>
                </c:pt>
                <c:pt idx="99">
                  <c:v>10.04.2022</c:v>
                </c:pt>
                <c:pt idx="100">
                  <c:v>11.04.2022</c:v>
                </c:pt>
                <c:pt idx="101">
                  <c:v>12.04.2022</c:v>
                </c:pt>
                <c:pt idx="102">
                  <c:v>13.04.2022</c:v>
                </c:pt>
                <c:pt idx="103">
                  <c:v>14.04.2022</c:v>
                </c:pt>
                <c:pt idx="104">
                  <c:v>15.04.2022</c:v>
                </c:pt>
                <c:pt idx="105">
                  <c:v>16.04.2022</c:v>
                </c:pt>
                <c:pt idx="106">
                  <c:v>17.04.2022</c:v>
                </c:pt>
                <c:pt idx="107">
                  <c:v>18.04.2022</c:v>
                </c:pt>
                <c:pt idx="108">
                  <c:v>19.04.2022</c:v>
                </c:pt>
                <c:pt idx="109">
                  <c:v>20.04.2022</c:v>
                </c:pt>
                <c:pt idx="110">
                  <c:v>21.04.2022</c:v>
                </c:pt>
                <c:pt idx="111">
                  <c:v>22.04.2022</c:v>
                </c:pt>
                <c:pt idx="112">
                  <c:v>23.04.2022</c:v>
                </c:pt>
                <c:pt idx="113">
                  <c:v>24.04.2022</c:v>
                </c:pt>
                <c:pt idx="114">
                  <c:v>25.04.2022</c:v>
                </c:pt>
                <c:pt idx="115">
                  <c:v>26.04.2022</c:v>
                </c:pt>
                <c:pt idx="116">
                  <c:v>27.04.2022</c:v>
                </c:pt>
                <c:pt idx="117">
                  <c:v>28.04.2022</c:v>
                </c:pt>
                <c:pt idx="118">
                  <c:v>29.04.2022</c:v>
                </c:pt>
                <c:pt idx="119">
                  <c:v>30.04.2022</c:v>
                </c:pt>
                <c:pt idx="120">
                  <c:v>01.05.2022</c:v>
                </c:pt>
                <c:pt idx="121">
                  <c:v>02.05.2022</c:v>
                </c:pt>
                <c:pt idx="122">
                  <c:v>03.05.2022</c:v>
                </c:pt>
                <c:pt idx="123">
                  <c:v>04.05.2022</c:v>
                </c:pt>
                <c:pt idx="124">
                  <c:v>05.05.2022</c:v>
                </c:pt>
                <c:pt idx="125">
                  <c:v>06.05.2022</c:v>
                </c:pt>
                <c:pt idx="126">
                  <c:v>07.05.2022</c:v>
                </c:pt>
                <c:pt idx="127">
                  <c:v>08.05.2022</c:v>
                </c:pt>
                <c:pt idx="128">
                  <c:v>09.05.2022</c:v>
                </c:pt>
                <c:pt idx="129">
                  <c:v>10.05.2022</c:v>
                </c:pt>
                <c:pt idx="130">
                  <c:v>11.05.2022</c:v>
                </c:pt>
                <c:pt idx="131">
                  <c:v>12.05.2022</c:v>
                </c:pt>
                <c:pt idx="132">
                  <c:v>13.05.2022</c:v>
                </c:pt>
                <c:pt idx="133">
                  <c:v>14.05.2022</c:v>
                </c:pt>
                <c:pt idx="134">
                  <c:v>15.05.2022</c:v>
                </c:pt>
                <c:pt idx="135">
                  <c:v>16.05.2022</c:v>
                </c:pt>
                <c:pt idx="136">
                  <c:v>17.05.2022</c:v>
                </c:pt>
                <c:pt idx="137">
                  <c:v>18.05.2022</c:v>
                </c:pt>
                <c:pt idx="138">
                  <c:v>19.05.2022</c:v>
                </c:pt>
                <c:pt idx="139">
                  <c:v>20.05.2022</c:v>
                </c:pt>
                <c:pt idx="140">
                  <c:v>21.05.2022</c:v>
                </c:pt>
                <c:pt idx="141">
                  <c:v>22.05.2022</c:v>
                </c:pt>
                <c:pt idx="142">
                  <c:v>23.05.2022</c:v>
                </c:pt>
                <c:pt idx="143">
                  <c:v>24.05.2022</c:v>
                </c:pt>
                <c:pt idx="144">
                  <c:v>25.05.2022</c:v>
                </c:pt>
                <c:pt idx="145">
                  <c:v>26.05.2022</c:v>
                </c:pt>
                <c:pt idx="146">
                  <c:v>27.05.2022</c:v>
                </c:pt>
                <c:pt idx="147">
                  <c:v>28.05.2022</c:v>
                </c:pt>
                <c:pt idx="148">
                  <c:v>29.05.2022</c:v>
                </c:pt>
                <c:pt idx="149">
                  <c:v>30.05.2022</c:v>
                </c:pt>
                <c:pt idx="150">
                  <c:v>31.05.2022</c:v>
                </c:pt>
                <c:pt idx="151">
                  <c:v>01.06.2022</c:v>
                </c:pt>
                <c:pt idx="152">
                  <c:v>02.06.2022</c:v>
                </c:pt>
                <c:pt idx="153">
                  <c:v>03.06.2022</c:v>
                </c:pt>
                <c:pt idx="154">
                  <c:v>04.06.2022</c:v>
                </c:pt>
                <c:pt idx="155">
                  <c:v>05.06.2022</c:v>
                </c:pt>
                <c:pt idx="156">
                  <c:v>06.06.2022</c:v>
                </c:pt>
                <c:pt idx="157">
                  <c:v>07.06.2022</c:v>
                </c:pt>
                <c:pt idx="158">
                  <c:v>08.06.2022</c:v>
                </c:pt>
                <c:pt idx="159">
                  <c:v>09.06.2022</c:v>
                </c:pt>
                <c:pt idx="160">
                  <c:v>10.06.2022</c:v>
                </c:pt>
                <c:pt idx="161">
                  <c:v>11.06.2022</c:v>
                </c:pt>
                <c:pt idx="162">
                  <c:v>12.06.2022</c:v>
                </c:pt>
                <c:pt idx="163">
                  <c:v>13.06.2022</c:v>
                </c:pt>
                <c:pt idx="164">
                  <c:v>14.06.2022</c:v>
                </c:pt>
                <c:pt idx="165">
                  <c:v>15.06.2022</c:v>
                </c:pt>
                <c:pt idx="166">
                  <c:v>16.06.2022</c:v>
                </c:pt>
                <c:pt idx="167">
                  <c:v>17.06.2022</c:v>
                </c:pt>
                <c:pt idx="168">
                  <c:v>18.06.2022</c:v>
                </c:pt>
                <c:pt idx="169">
                  <c:v>19.06.2022</c:v>
                </c:pt>
                <c:pt idx="170">
                  <c:v>20.06.2022</c:v>
                </c:pt>
                <c:pt idx="171">
                  <c:v>21.06.2022</c:v>
                </c:pt>
                <c:pt idx="172">
                  <c:v>22.06.2022</c:v>
                </c:pt>
                <c:pt idx="173">
                  <c:v>23.06.2022</c:v>
                </c:pt>
                <c:pt idx="174">
                  <c:v>24.06.2022</c:v>
                </c:pt>
                <c:pt idx="175">
                  <c:v>25.06.2022</c:v>
                </c:pt>
                <c:pt idx="176">
                  <c:v>26.06.2022</c:v>
                </c:pt>
                <c:pt idx="177">
                  <c:v>27.06.2022</c:v>
                </c:pt>
                <c:pt idx="178">
                  <c:v>28.06.2022</c:v>
                </c:pt>
                <c:pt idx="179">
                  <c:v>29.06.2022</c:v>
                </c:pt>
                <c:pt idx="180">
                  <c:v>30.06.2022</c:v>
                </c:pt>
                <c:pt idx="181">
                  <c:v>01.07.2022</c:v>
                </c:pt>
                <c:pt idx="182">
                  <c:v>02.07.2022</c:v>
                </c:pt>
                <c:pt idx="183">
                  <c:v>03.07.2022</c:v>
                </c:pt>
                <c:pt idx="184">
                  <c:v>04.07.2022</c:v>
                </c:pt>
                <c:pt idx="185">
                  <c:v>05.07.2022</c:v>
                </c:pt>
                <c:pt idx="186">
                  <c:v>06.07.2022</c:v>
                </c:pt>
                <c:pt idx="187">
                  <c:v>07.07.2022</c:v>
                </c:pt>
                <c:pt idx="188">
                  <c:v>08.07.2022</c:v>
                </c:pt>
                <c:pt idx="189">
                  <c:v>09.07.2022</c:v>
                </c:pt>
                <c:pt idx="190">
                  <c:v>10.07.2022</c:v>
                </c:pt>
                <c:pt idx="191">
                  <c:v>11.07.2022</c:v>
                </c:pt>
                <c:pt idx="192">
                  <c:v>12.07.2022</c:v>
                </c:pt>
                <c:pt idx="193">
                  <c:v>13.07.2022</c:v>
                </c:pt>
                <c:pt idx="194">
                  <c:v>14.07.2022</c:v>
                </c:pt>
                <c:pt idx="195">
                  <c:v>15.07.2022</c:v>
                </c:pt>
                <c:pt idx="196">
                  <c:v>16.07.2022</c:v>
                </c:pt>
                <c:pt idx="197">
                  <c:v>17.07.2022</c:v>
                </c:pt>
                <c:pt idx="198">
                  <c:v>18.07.2022</c:v>
                </c:pt>
                <c:pt idx="199">
                  <c:v>19.07.2022</c:v>
                </c:pt>
                <c:pt idx="200">
                  <c:v>20.07.2022</c:v>
                </c:pt>
                <c:pt idx="201">
                  <c:v>21.07.2022</c:v>
                </c:pt>
                <c:pt idx="202">
                  <c:v>22.07.2022</c:v>
                </c:pt>
                <c:pt idx="203">
                  <c:v>23.07.2022</c:v>
                </c:pt>
                <c:pt idx="204">
                  <c:v>24.07.2022</c:v>
                </c:pt>
                <c:pt idx="205">
                  <c:v>25.07.2022</c:v>
                </c:pt>
                <c:pt idx="206">
                  <c:v>26.07.2022</c:v>
                </c:pt>
                <c:pt idx="207">
                  <c:v>27.07.2022</c:v>
                </c:pt>
                <c:pt idx="208">
                  <c:v>28.07.2022</c:v>
                </c:pt>
                <c:pt idx="209">
                  <c:v>29.07.2022</c:v>
                </c:pt>
                <c:pt idx="210">
                  <c:v>30.07.2022</c:v>
                </c:pt>
                <c:pt idx="211">
                  <c:v>31.07.2022</c:v>
                </c:pt>
                <c:pt idx="212">
                  <c:v>01.08.2022</c:v>
                </c:pt>
                <c:pt idx="213">
                  <c:v>02.08.2022</c:v>
                </c:pt>
                <c:pt idx="214">
                  <c:v>03.08.2022</c:v>
                </c:pt>
                <c:pt idx="215">
                  <c:v>04.08.2022</c:v>
                </c:pt>
                <c:pt idx="216">
                  <c:v>05.08.2022</c:v>
                </c:pt>
                <c:pt idx="217">
                  <c:v>06.08.2022</c:v>
                </c:pt>
                <c:pt idx="218">
                  <c:v>07.08.2022</c:v>
                </c:pt>
                <c:pt idx="219">
                  <c:v>08.08.2022</c:v>
                </c:pt>
                <c:pt idx="220">
                  <c:v>09.08.2022</c:v>
                </c:pt>
                <c:pt idx="221">
                  <c:v>10.08.2022</c:v>
                </c:pt>
                <c:pt idx="222">
                  <c:v>11.08.2022</c:v>
                </c:pt>
                <c:pt idx="223">
                  <c:v>12.08.2022</c:v>
                </c:pt>
                <c:pt idx="224">
                  <c:v>13.08.2022</c:v>
                </c:pt>
                <c:pt idx="225">
                  <c:v>14.08.2022</c:v>
                </c:pt>
                <c:pt idx="226">
                  <c:v>15.08.2022</c:v>
                </c:pt>
                <c:pt idx="227">
                  <c:v>16.08.2022</c:v>
                </c:pt>
                <c:pt idx="228">
                  <c:v>17.08.2022</c:v>
                </c:pt>
                <c:pt idx="229">
                  <c:v>18.08.2022</c:v>
                </c:pt>
                <c:pt idx="230">
                  <c:v>19.08.2022</c:v>
                </c:pt>
                <c:pt idx="231">
                  <c:v>20.08.2022</c:v>
                </c:pt>
                <c:pt idx="232">
                  <c:v>21.08.2022</c:v>
                </c:pt>
                <c:pt idx="233">
                  <c:v>22.08.2022</c:v>
                </c:pt>
                <c:pt idx="234">
                  <c:v>23.08.2022</c:v>
                </c:pt>
                <c:pt idx="235">
                  <c:v>24.08.2022</c:v>
                </c:pt>
                <c:pt idx="236">
                  <c:v>25.08.2022</c:v>
                </c:pt>
                <c:pt idx="237">
                  <c:v>26.08.2022</c:v>
                </c:pt>
                <c:pt idx="238">
                  <c:v>27.08.2022</c:v>
                </c:pt>
                <c:pt idx="239">
                  <c:v>28.08.2022</c:v>
                </c:pt>
                <c:pt idx="240">
                  <c:v>29.08.2022</c:v>
                </c:pt>
                <c:pt idx="241">
                  <c:v>30.08.2022</c:v>
                </c:pt>
                <c:pt idx="242">
                  <c:v>31.08.2022</c:v>
                </c:pt>
                <c:pt idx="243">
                  <c:v>01.09.2022</c:v>
                </c:pt>
                <c:pt idx="244">
                  <c:v>02.09.2022</c:v>
                </c:pt>
                <c:pt idx="245">
                  <c:v>03.09.2022</c:v>
                </c:pt>
                <c:pt idx="246">
                  <c:v>04.09.2022</c:v>
                </c:pt>
                <c:pt idx="247">
                  <c:v>05.09.2022</c:v>
                </c:pt>
                <c:pt idx="248">
                  <c:v>06.09.2022</c:v>
                </c:pt>
                <c:pt idx="249">
                  <c:v>07.09.2022</c:v>
                </c:pt>
                <c:pt idx="250">
                  <c:v>08.09.2022</c:v>
                </c:pt>
                <c:pt idx="251">
                  <c:v>09.09.2022</c:v>
                </c:pt>
                <c:pt idx="252">
                  <c:v>10.09.2022</c:v>
                </c:pt>
                <c:pt idx="253">
                  <c:v>11.09.2022</c:v>
                </c:pt>
                <c:pt idx="254">
                  <c:v>12.09.2022</c:v>
                </c:pt>
                <c:pt idx="255">
                  <c:v>13.09.2022</c:v>
                </c:pt>
                <c:pt idx="256">
                  <c:v>14.09.2022</c:v>
                </c:pt>
                <c:pt idx="257">
                  <c:v>15.09.2022</c:v>
                </c:pt>
                <c:pt idx="258">
                  <c:v>16.09.2022</c:v>
                </c:pt>
                <c:pt idx="259">
                  <c:v>17.09.2022</c:v>
                </c:pt>
                <c:pt idx="260">
                  <c:v>18.09.2022</c:v>
                </c:pt>
                <c:pt idx="261">
                  <c:v>19.09.2022</c:v>
                </c:pt>
                <c:pt idx="262">
                  <c:v>20.09.2022</c:v>
                </c:pt>
                <c:pt idx="263">
                  <c:v>21.09.2022</c:v>
                </c:pt>
                <c:pt idx="264">
                  <c:v>22.09.2022</c:v>
                </c:pt>
                <c:pt idx="265">
                  <c:v>23.09.2022</c:v>
                </c:pt>
                <c:pt idx="266">
                  <c:v>24.09.2022</c:v>
                </c:pt>
                <c:pt idx="267">
                  <c:v>25.09.2022</c:v>
                </c:pt>
                <c:pt idx="268">
                  <c:v>26.09.2022</c:v>
                </c:pt>
                <c:pt idx="269">
                  <c:v>27.09.2022</c:v>
                </c:pt>
                <c:pt idx="270">
                  <c:v>28.09.2022</c:v>
                </c:pt>
                <c:pt idx="271">
                  <c:v>29.09.2022</c:v>
                </c:pt>
                <c:pt idx="272">
                  <c:v>30.09.2022</c:v>
                </c:pt>
                <c:pt idx="273">
                  <c:v>01.10.2022</c:v>
                </c:pt>
                <c:pt idx="274">
                  <c:v>02.10.2022</c:v>
                </c:pt>
                <c:pt idx="275">
                  <c:v>03.10.2022</c:v>
                </c:pt>
                <c:pt idx="276">
                  <c:v>04.10.2022</c:v>
                </c:pt>
                <c:pt idx="277">
                  <c:v>05.10.2022</c:v>
                </c:pt>
                <c:pt idx="278">
                  <c:v>06.10.2022</c:v>
                </c:pt>
                <c:pt idx="279">
                  <c:v>07.10.2022</c:v>
                </c:pt>
                <c:pt idx="280">
                  <c:v>08.10.2022</c:v>
                </c:pt>
                <c:pt idx="281">
                  <c:v>09.10.2022</c:v>
                </c:pt>
                <c:pt idx="282">
                  <c:v>10.10.2022</c:v>
                </c:pt>
                <c:pt idx="283">
                  <c:v>11.10.2022</c:v>
                </c:pt>
                <c:pt idx="284">
                  <c:v>12.10.2022</c:v>
                </c:pt>
                <c:pt idx="285">
                  <c:v>13.10.2022</c:v>
                </c:pt>
                <c:pt idx="286">
                  <c:v>14.10.2022</c:v>
                </c:pt>
                <c:pt idx="287">
                  <c:v>15.10.2022</c:v>
                </c:pt>
                <c:pt idx="288">
                  <c:v>16.10.2022</c:v>
                </c:pt>
                <c:pt idx="289">
                  <c:v>17.10.2022</c:v>
                </c:pt>
                <c:pt idx="290">
                  <c:v>18.10.2022</c:v>
                </c:pt>
                <c:pt idx="291">
                  <c:v>19.10.2022</c:v>
                </c:pt>
                <c:pt idx="292">
                  <c:v>20.10.2022</c:v>
                </c:pt>
                <c:pt idx="293">
                  <c:v>21.10.2022</c:v>
                </c:pt>
                <c:pt idx="294">
                  <c:v>22.10.2022</c:v>
                </c:pt>
                <c:pt idx="295">
                  <c:v>23.10.2022</c:v>
                </c:pt>
                <c:pt idx="296">
                  <c:v>24.10.2022</c:v>
                </c:pt>
                <c:pt idx="297">
                  <c:v>25.10.2022</c:v>
                </c:pt>
                <c:pt idx="298">
                  <c:v>26.10.2022</c:v>
                </c:pt>
                <c:pt idx="299">
                  <c:v>27.10.2022</c:v>
                </c:pt>
                <c:pt idx="300">
                  <c:v>28.10.2022</c:v>
                </c:pt>
                <c:pt idx="301">
                  <c:v>29.10.2022</c:v>
                </c:pt>
                <c:pt idx="302">
                  <c:v>30.10.2022</c:v>
                </c:pt>
                <c:pt idx="303">
                  <c:v>31.10.2022</c:v>
                </c:pt>
                <c:pt idx="304">
                  <c:v>01.11.2022</c:v>
                </c:pt>
                <c:pt idx="305">
                  <c:v>02.11.2022</c:v>
                </c:pt>
                <c:pt idx="306">
                  <c:v>03.11.2022</c:v>
                </c:pt>
                <c:pt idx="307">
                  <c:v>04.11.2022</c:v>
                </c:pt>
                <c:pt idx="308">
                  <c:v>05.11.2022</c:v>
                </c:pt>
                <c:pt idx="309">
                  <c:v>06.11.2022</c:v>
                </c:pt>
                <c:pt idx="310">
                  <c:v>07.11.2022</c:v>
                </c:pt>
                <c:pt idx="311">
                  <c:v>08.11.2022</c:v>
                </c:pt>
                <c:pt idx="312">
                  <c:v>09.11.2022</c:v>
                </c:pt>
                <c:pt idx="313">
                  <c:v>10.11.2022</c:v>
                </c:pt>
                <c:pt idx="314">
                  <c:v>11.11.2022</c:v>
                </c:pt>
                <c:pt idx="315">
                  <c:v>12.11.2022</c:v>
                </c:pt>
                <c:pt idx="316">
                  <c:v>13.11.2022</c:v>
                </c:pt>
                <c:pt idx="317">
                  <c:v>14.11.2022</c:v>
                </c:pt>
                <c:pt idx="318">
                  <c:v>15.11.2022</c:v>
                </c:pt>
                <c:pt idx="319">
                  <c:v>16.11.2022</c:v>
                </c:pt>
                <c:pt idx="320">
                  <c:v>17.11.2022</c:v>
                </c:pt>
                <c:pt idx="321">
                  <c:v>18.11.2022</c:v>
                </c:pt>
                <c:pt idx="322">
                  <c:v>19.11.2022</c:v>
                </c:pt>
                <c:pt idx="323">
                  <c:v>20.11.2022</c:v>
                </c:pt>
                <c:pt idx="324">
                  <c:v>21.11.2022</c:v>
                </c:pt>
                <c:pt idx="325">
                  <c:v>22.11.2022</c:v>
                </c:pt>
                <c:pt idx="326">
                  <c:v>23.11.2022</c:v>
                </c:pt>
                <c:pt idx="327">
                  <c:v>24.11.2022</c:v>
                </c:pt>
                <c:pt idx="328">
                  <c:v>25.11.2022</c:v>
                </c:pt>
                <c:pt idx="329">
                  <c:v>26.11.2022</c:v>
                </c:pt>
                <c:pt idx="330">
                  <c:v>27.11.2022</c:v>
                </c:pt>
                <c:pt idx="331">
                  <c:v>28.11.2022</c:v>
                </c:pt>
                <c:pt idx="332">
                  <c:v>29.11.2022</c:v>
                </c:pt>
                <c:pt idx="333">
                  <c:v>30.11.2022</c:v>
                </c:pt>
                <c:pt idx="334">
                  <c:v>01.12.2022</c:v>
                </c:pt>
                <c:pt idx="335">
                  <c:v>02.12.2022</c:v>
                </c:pt>
                <c:pt idx="336">
                  <c:v>03.12.2022</c:v>
                </c:pt>
                <c:pt idx="337">
                  <c:v>04.12.2022</c:v>
                </c:pt>
                <c:pt idx="338">
                  <c:v>05.12.2022</c:v>
                </c:pt>
                <c:pt idx="339">
                  <c:v>06.12.2022</c:v>
                </c:pt>
                <c:pt idx="340">
                  <c:v>07.12.2022</c:v>
                </c:pt>
                <c:pt idx="341">
                  <c:v>08.12.2022</c:v>
                </c:pt>
                <c:pt idx="342">
                  <c:v>09.12.2022</c:v>
                </c:pt>
                <c:pt idx="343">
                  <c:v>10.12.2022</c:v>
                </c:pt>
                <c:pt idx="344">
                  <c:v>11.12.2022</c:v>
                </c:pt>
                <c:pt idx="345">
                  <c:v>12.12.2022</c:v>
                </c:pt>
              </c:strCache>
            </c:strRef>
          </c:cat>
          <c:val>
            <c:numRef>
              <c:f>Sheet1!$B$2:$B$347</c:f>
              <c:numCache>
                <c:formatCode>General</c:formatCode>
                <c:ptCount val="346"/>
                <c:pt idx="0">
                  <c:v>0</c:v>
                </c:pt>
                <c:pt idx="1">
                  <c:v>0</c:v>
                </c:pt>
                <c:pt idx="2">
                  <c:v>0</c:v>
                </c:pt>
                <c:pt idx="3">
                  <c:v>0</c:v>
                </c:pt>
                <c:pt idx="4">
                  <c:v>0</c:v>
                </c:pt>
                <c:pt idx="5">
                  <c:v>0</c:v>
                </c:pt>
                <c:pt idx="6">
                  <c:v>0</c:v>
                </c:pt>
                <c:pt idx="7">
                  <c:v>0</c:v>
                </c:pt>
                <c:pt idx="8">
                  <c:v>0</c:v>
                </c:pt>
                <c:pt idx="9">
                  <c:v>3200</c:v>
                </c:pt>
                <c:pt idx="10">
                  <c:v>2461</c:v>
                </c:pt>
                <c:pt idx="11">
                  <c:v>1346</c:v>
                </c:pt>
                <c:pt idx="12">
                  <c:v>0</c:v>
                </c:pt>
                <c:pt idx="13">
                  <c:v>1450</c:v>
                </c:pt>
                <c:pt idx="14">
                  <c:v>0</c:v>
                </c:pt>
                <c:pt idx="15">
                  <c:v>0</c:v>
                </c:pt>
                <c:pt idx="16">
                  <c:v>2620</c:v>
                </c:pt>
                <c:pt idx="17">
                  <c:v>1352</c:v>
                </c:pt>
                <c:pt idx="18">
                  <c:v>0</c:v>
                </c:pt>
                <c:pt idx="19">
                  <c:v>1510</c:v>
                </c:pt>
                <c:pt idx="20">
                  <c:v>0</c:v>
                </c:pt>
                <c:pt idx="21">
                  <c:v>0</c:v>
                </c:pt>
                <c:pt idx="22">
                  <c:v>0</c:v>
                </c:pt>
                <c:pt idx="23">
                  <c:v>1718</c:v>
                </c:pt>
                <c:pt idx="24">
                  <c:v>1395</c:v>
                </c:pt>
                <c:pt idx="25">
                  <c:v>1638</c:v>
                </c:pt>
                <c:pt idx="26">
                  <c:v>0</c:v>
                </c:pt>
                <c:pt idx="27">
                  <c:v>0</c:v>
                </c:pt>
                <c:pt idx="28">
                  <c:v>0</c:v>
                </c:pt>
                <c:pt idx="29">
                  <c:v>0</c:v>
                </c:pt>
                <c:pt idx="30">
                  <c:v>1351</c:v>
                </c:pt>
                <c:pt idx="31">
                  <c:v>2308</c:v>
                </c:pt>
                <c:pt idx="32">
                  <c:v>3595</c:v>
                </c:pt>
                <c:pt idx="33">
                  <c:v>0</c:v>
                </c:pt>
                <c:pt idx="34">
                  <c:v>0</c:v>
                </c:pt>
                <c:pt idx="35">
                  <c:v>0</c:v>
                </c:pt>
                <c:pt idx="36">
                  <c:v>0</c:v>
                </c:pt>
                <c:pt idx="37">
                  <c:v>1201</c:v>
                </c:pt>
                <c:pt idx="38">
                  <c:v>2516</c:v>
                </c:pt>
                <c:pt idx="39">
                  <c:v>0</c:v>
                </c:pt>
                <c:pt idx="40">
                  <c:v>0</c:v>
                </c:pt>
                <c:pt idx="41">
                  <c:v>0</c:v>
                </c:pt>
                <c:pt idx="42">
                  <c:v>0</c:v>
                </c:pt>
                <c:pt idx="43">
                  <c:v>0</c:v>
                </c:pt>
                <c:pt idx="44">
                  <c:v>1132</c:v>
                </c:pt>
                <c:pt idx="45">
                  <c:v>0</c:v>
                </c:pt>
                <c:pt idx="46">
                  <c:v>2234</c:v>
                </c:pt>
                <c:pt idx="47">
                  <c:v>0</c:v>
                </c:pt>
                <c:pt idx="48">
                  <c:v>1178</c:v>
                </c:pt>
                <c:pt idx="49">
                  <c:v>0</c:v>
                </c:pt>
                <c:pt idx="50">
                  <c:v>0</c:v>
                </c:pt>
                <c:pt idx="51">
                  <c:v>1616</c:v>
                </c:pt>
                <c:pt idx="52">
                  <c:v>1121</c:v>
                </c:pt>
                <c:pt idx="53">
                  <c:v>0</c:v>
                </c:pt>
                <c:pt idx="54">
                  <c:v>1334</c:v>
                </c:pt>
                <c:pt idx="55">
                  <c:v>1390</c:v>
                </c:pt>
                <c:pt idx="56">
                  <c:v>0</c:v>
                </c:pt>
                <c:pt idx="57">
                  <c:v>0</c:v>
                </c:pt>
                <c:pt idx="58">
                  <c:v>1799</c:v>
                </c:pt>
                <c:pt idx="59">
                  <c:v>1336</c:v>
                </c:pt>
                <c:pt idx="60">
                  <c:v>1603</c:v>
                </c:pt>
                <c:pt idx="61">
                  <c:v>0</c:v>
                </c:pt>
                <c:pt idx="62">
                  <c:v>0</c:v>
                </c:pt>
                <c:pt idx="63">
                  <c:v>0</c:v>
                </c:pt>
                <c:pt idx="64">
                  <c:v>0</c:v>
                </c:pt>
                <c:pt idx="65">
                  <c:v>2878</c:v>
                </c:pt>
                <c:pt idx="66">
                  <c:v>1493</c:v>
                </c:pt>
                <c:pt idx="67">
                  <c:v>0</c:v>
                </c:pt>
                <c:pt idx="68">
                  <c:v>0</c:v>
                </c:pt>
                <c:pt idx="69">
                  <c:v>0</c:v>
                </c:pt>
                <c:pt idx="70">
                  <c:v>0</c:v>
                </c:pt>
                <c:pt idx="71">
                  <c:v>0</c:v>
                </c:pt>
                <c:pt idx="72">
                  <c:v>1335</c:v>
                </c:pt>
                <c:pt idx="73">
                  <c:v>0</c:v>
                </c:pt>
                <c:pt idx="74">
                  <c:v>1078</c:v>
                </c:pt>
                <c:pt idx="75">
                  <c:v>0</c:v>
                </c:pt>
                <c:pt idx="76">
                  <c:v>0</c:v>
                </c:pt>
                <c:pt idx="77">
                  <c:v>0</c:v>
                </c:pt>
                <c:pt idx="78">
                  <c:v>0</c:v>
                </c:pt>
                <c:pt idx="79">
                  <c:v>2014</c:v>
                </c:pt>
                <c:pt idx="80">
                  <c:v>1068</c:v>
                </c:pt>
                <c:pt idx="81">
                  <c:v>1133</c:v>
                </c:pt>
                <c:pt idx="82">
                  <c:v>0</c:v>
                </c:pt>
                <c:pt idx="83">
                  <c:v>0</c:v>
                </c:pt>
                <c:pt idx="84">
                  <c:v>0</c:v>
                </c:pt>
                <c:pt idx="85">
                  <c:v>0</c:v>
                </c:pt>
                <c:pt idx="86">
                  <c:v>1159</c:v>
                </c:pt>
                <c:pt idx="87">
                  <c:v>1097</c:v>
                </c:pt>
                <c:pt idx="88">
                  <c:v>1060</c:v>
                </c:pt>
                <c:pt idx="89">
                  <c:v>0</c:v>
                </c:pt>
                <c:pt idx="90">
                  <c:v>0</c:v>
                </c:pt>
                <c:pt idx="91">
                  <c:v>0</c:v>
                </c:pt>
                <c:pt idx="92">
                  <c:v>0</c:v>
                </c:pt>
                <c:pt idx="93">
                  <c:v>2109</c:v>
                </c:pt>
                <c:pt idx="94">
                  <c:v>0</c:v>
                </c:pt>
                <c:pt idx="95">
                  <c:v>865</c:v>
                </c:pt>
                <c:pt idx="96">
                  <c:v>0</c:v>
                </c:pt>
                <c:pt idx="97">
                  <c:v>0</c:v>
                </c:pt>
                <c:pt idx="98">
                  <c:v>0</c:v>
                </c:pt>
                <c:pt idx="99">
                  <c:v>0</c:v>
                </c:pt>
                <c:pt idx="100">
                  <c:v>1030</c:v>
                </c:pt>
                <c:pt idx="101">
                  <c:v>1024</c:v>
                </c:pt>
                <c:pt idx="102">
                  <c:v>3305</c:v>
                </c:pt>
                <c:pt idx="103">
                  <c:v>0</c:v>
                </c:pt>
                <c:pt idx="104">
                  <c:v>0</c:v>
                </c:pt>
                <c:pt idx="105">
                  <c:v>0</c:v>
                </c:pt>
                <c:pt idx="106">
                  <c:v>0</c:v>
                </c:pt>
                <c:pt idx="107">
                  <c:v>0</c:v>
                </c:pt>
                <c:pt idx="108">
                  <c:v>1255</c:v>
                </c:pt>
                <c:pt idx="109">
                  <c:v>944</c:v>
                </c:pt>
                <c:pt idx="110">
                  <c:v>0</c:v>
                </c:pt>
                <c:pt idx="111">
                  <c:v>0</c:v>
                </c:pt>
                <c:pt idx="112">
                  <c:v>0</c:v>
                </c:pt>
                <c:pt idx="113">
                  <c:v>0</c:v>
                </c:pt>
                <c:pt idx="114">
                  <c:v>1410</c:v>
                </c:pt>
                <c:pt idx="115">
                  <c:v>1291</c:v>
                </c:pt>
                <c:pt idx="116">
                  <c:v>0</c:v>
                </c:pt>
                <c:pt idx="117">
                  <c:v>0</c:v>
                </c:pt>
                <c:pt idx="118">
                  <c:v>0</c:v>
                </c:pt>
                <c:pt idx="119">
                  <c:v>0</c:v>
                </c:pt>
                <c:pt idx="120">
                  <c:v>0</c:v>
                </c:pt>
                <c:pt idx="121">
                  <c:v>2062</c:v>
                </c:pt>
                <c:pt idx="122">
                  <c:v>1024</c:v>
                </c:pt>
                <c:pt idx="123">
                  <c:v>959</c:v>
                </c:pt>
                <c:pt idx="124">
                  <c:v>2528</c:v>
                </c:pt>
                <c:pt idx="125">
                  <c:v>0</c:v>
                </c:pt>
                <c:pt idx="126">
                  <c:v>0</c:v>
                </c:pt>
                <c:pt idx="127">
                  <c:v>0</c:v>
                </c:pt>
                <c:pt idx="128">
                  <c:v>972</c:v>
                </c:pt>
                <c:pt idx="129">
                  <c:v>2968</c:v>
                </c:pt>
                <c:pt idx="130">
                  <c:v>0</c:v>
                </c:pt>
                <c:pt idx="131">
                  <c:v>1011</c:v>
                </c:pt>
                <c:pt idx="132">
                  <c:v>0</c:v>
                </c:pt>
                <c:pt idx="133">
                  <c:v>0</c:v>
                </c:pt>
                <c:pt idx="134">
                  <c:v>0</c:v>
                </c:pt>
                <c:pt idx="135">
                  <c:v>1060</c:v>
                </c:pt>
                <c:pt idx="136">
                  <c:v>1070</c:v>
                </c:pt>
                <c:pt idx="137">
                  <c:v>1174</c:v>
                </c:pt>
                <c:pt idx="138">
                  <c:v>0</c:v>
                </c:pt>
                <c:pt idx="139">
                  <c:v>0</c:v>
                </c:pt>
                <c:pt idx="140">
                  <c:v>0</c:v>
                </c:pt>
                <c:pt idx="141">
                  <c:v>0</c:v>
                </c:pt>
                <c:pt idx="142">
                  <c:v>1765</c:v>
                </c:pt>
                <c:pt idx="143">
                  <c:v>0</c:v>
                </c:pt>
                <c:pt idx="144">
                  <c:v>0</c:v>
                </c:pt>
                <c:pt idx="145">
                  <c:v>0</c:v>
                </c:pt>
                <c:pt idx="146">
                  <c:v>0</c:v>
                </c:pt>
                <c:pt idx="147">
                  <c:v>0</c:v>
                </c:pt>
                <c:pt idx="148">
                  <c:v>0</c:v>
                </c:pt>
                <c:pt idx="149">
                  <c:v>1177</c:v>
                </c:pt>
                <c:pt idx="150">
                  <c:v>0</c:v>
                </c:pt>
                <c:pt idx="151">
                  <c:v>980</c:v>
                </c:pt>
                <c:pt idx="152">
                  <c:v>0</c:v>
                </c:pt>
                <c:pt idx="153">
                  <c:v>0</c:v>
                </c:pt>
                <c:pt idx="154">
                  <c:v>0</c:v>
                </c:pt>
                <c:pt idx="155">
                  <c:v>0</c:v>
                </c:pt>
                <c:pt idx="156">
                  <c:v>0</c:v>
                </c:pt>
                <c:pt idx="157">
                  <c:v>1061</c:v>
                </c:pt>
                <c:pt idx="158">
                  <c:v>0</c:v>
                </c:pt>
                <c:pt idx="159">
                  <c:v>0</c:v>
                </c:pt>
                <c:pt idx="160">
                  <c:v>0</c:v>
                </c:pt>
                <c:pt idx="161">
                  <c:v>0</c:v>
                </c:pt>
                <c:pt idx="162">
                  <c:v>0</c:v>
                </c:pt>
                <c:pt idx="163">
                  <c:v>1893</c:v>
                </c:pt>
                <c:pt idx="164">
                  <c:v>0</c:v>
                </c:pt>
                <c:pt idx="165">
                  <c:v>0</c:v>
                </c:pt>
                <c:pt idx="166">
                  <c:v>0</c:v>
                </c:pt>
                <c:pt idx="167">
                  <c:v>0</c:v>
                </c:pt>
                <c:pt idx="168">
                  <c:v>0</c:v>
                </c:pt>
                <c:pt idx="169">
                  <c:v>0</c:v>
                </c:pt>
                <c:pt idx="170">
                  <c:v>1883</c:v>
                </c:pt>
                <c:pt idx="171">
                  <c:v>0</c:v>
                </c:pt>
                <c:pt idx="172">
                  <c:v>0</c:v>
                </c:pt>
                <c:pt idx="173">
                  <c:v>0</c:v>
                </c:pt>
                <c:pt idx="174">
                  <c:v>0</c:v>
                </c:pt>
                <c:pt idx="175">
                  <c:v>0</c:v>
                </c:pt>
                <c:pt idx="176">
                  <c:v>0</c:v>
                </c:pt>
                <c:pt idx="177">
                  <c:v>1180</c:v>
                </c:pt>
                <c:pt idx="178">
                  <c:v>0</c:v>
                </c:pt>
                <c:pt idx="179">
                  <c:v>0</c:v>
                </c:pt>
                <c:pt idx="180">
                  <c:v>0</c:v>
                </c:pt>
                <c:pt idx="181">
                  <c:v>0</c:v>
                </c:pt>
                <c:pt idx="182">
                  <c:v>0</c:v>
                </c:pt>
                <c:pt idx="183">
                  <c:v>0</c:v>
                </c:pt>
                <c:pt idx="184">
                  <c:v>942</c:v>
                </c:pt>
                <c:pt idx="185">
                  <c:v>0</c:v>
                </c:pt>
                <c:pt idx="186">
                  <c:v>0</c:v>
                </c:pt>
                <c:pt idx="187">
                  <c:v>1136</c:v>
                </c:pt>
                <c:pt idx="188">
                  <c:v>0</c:v>
                </c:pt>
                <c:pt idx="189">
                  <c:v>0</c:v>
                </c:pt>
                <c:pt idx="190">
                  <c:v>0</c:v>
                </c:pt>
                <c:pt idx="191">
                  <c:v>0</c:v>
                </c:pt>
                <c:pt idx="192">
                  <c:v>1033</c:v>
                </c:pt>
                <c:pt idx="193">
                  <c:v>0</c:v>
                </c:pt>
                <c:pt idx="194">
                  <c:v>0</c:v>
                </c:pt>
                <c:pt idx="195">
                  <c:v>0</c:v>
                </c:pt>
                <c:pt idx="196">
                  <c:v>0</c:v>
                </c:pt>
                <c:pt idx="197">
                  <c:v>0</c:v>
                </c:pt>
                <c:pt idx="198">
                  <c:v>0</c:v>
                </c:pt>
                <c:pt idx="199">
                  <c:v>0</c:v>
                </c:pt>
                <c:pt idx="200">
                  <c:v>0</c:v>
                </c:pt>
                <c:pt idx="201">
                  <c:v>0</c:v>
                </c:pt>
                <c:pt idx="202">
                  <c:v>0</c:v>
                </c:pt>
                <c:pt idx="203">
                  <c:v>0</c:v>
                </c:pt>
                <c:pt idx="204">
                  <c:v>0</c:v>
                </c:pt>
                <c:pt idx="205">
                  <c:v>1267</c:v>
                </c:pt>
                <c:pt idx="206">
                  <c:v>1135</c:v>
                </c:pt>
                <c:pt idx="207">
                  <c:v>0</c:v>
                </c:pt>
                <c:pt idx="208">
                  <c:v>0</c:v>
                </c:pt>
                <c:pt idx="209">
                  <c:v>0</c:v>
                </c:pt>
                <c:pt idx="210">
                  <c:v>0</c:v>
                </c:pt>
                <c:pt idx="211">
                  <c:v>0</c:v>
                </c:pt>
                <c:pt idx="212">
                  <c:v>1975</c:v>
                </c:pt>
                <c:pt idx="213">
                  <c:v>0</c:v>
                </c:pt>
                <c:pt idx="214">
                  <c:v>0</c:v>
                </c:pt>
                <c:pt idx="215">
                  <c:v>0</c:v>
                </c:pt>
                <c:pt idx="216">
                  <c:v>0</c:v>
                </c:pt>
                <c:pt idx="217">
                  <c:v>0</c:v>
                </c:pt>
                <c:pt idx="218">
                  <c:v>0</c:v>
                </c:pt>
                <c:pt idx="219">
                  <c:v>2602</c:v>
                </c:pt>
                <c:pt idx="220">
                  <c:v>0</c:v>
                </c:pt>
                <c:pt idx="221">
                  <c:v>0</c:v>
                </c:pt>
                <c:pt idx="222">
                  <c:v>0</c:v>
                </c:pt>
                <c:pt idx="223">
                  <c:v>0</c:v>
                </c:pt>
                <c:pt idx="224">
                  <c:v>0</c:v>
                </c:pt>
                <c:pt idx="225">
                  <c:v>0</c:v>
                </c:pt>
                <c:pt idx="226">
                  <c:v>4241</c:v>
                </c:pt>
                <c:pt idx="227">
                  <c:v>0</c:v>
                </c:pt>
                <c:pt idx="228">
                  <c:v>0</c:v>
                </c:pt>
                <c:pt idx="229">
                  <c:v>0</c:v>
                </c:pt>
                <c:pt idx="230">
                  <c:v>0</c:v>
                </c:pt>
                <c:pt idx="231">
                  <c:v>0</c:v>
                </c:pt>
                <c:pt idx="232">
                  <c:v>0</c:v>
                </c:pt>
                <c:pt idx="233">
                  <c:v>1571</c:v>
                </c:pt>
                <c:pt idx="234">
                  <c:v>0</c:v>
                </c:pt>
                <c:pt idx="235">
                  <c:v>857</c:v>
                </c:pt>
                <c:pt idx="236">
                  <c:v>0</c:v>
                </c:pt>
                <c:pt idx="237">
                  <c:v>0</c:v>
                </c:pt>
                <c:pt idx="238">
                  <c:v>0</c:v>
                </c:pt>
                <c:pt idx="239">
                  <c:v>0</c:v>
                </c:pt>
                <c:pt idx="240">
                  <c:v>677</c:v>
                </c:pt>
                <c:pt idx="241">
                  <c:v>0</c:v>
                </c:pt>
                <c:pt idx="242">
                  <c:v>724</c:v>
                </c:pt>
                <c:pt idx="243">
                  <c:v>0</c:v>
                </c:pt>
                <c:pt idx="244">
                  <c:v>0</c:v>
                </c:pt>
                <c:pt idx="245">
                  <c:v>0</c:v>
                </c:pt>
                <c:pt idx="246">
                  <c:v>0</c:v>
                </c:pt>
                <c:pt idx="247">
                  <c:v>1764</c:v>
                </c:pt>
                <c:pt idx="248">
                  <c:v>0</c:v>
                </c:pt>
                <c:pt idx="249">
                  <c:v>1177</c:v>
                </c:pt>
                <c:pt idx="250">
                  <c:v>0</c:v>
                </c:pt>
                <c:pt idx="251">
                  <c:v>0</c:v>
                </c:pt>
                <c:pt idx="252">
                  <c:v>0</c:v>
                </c:pt>
                <c:pt idx="253">
                  <c:v>0</c:v>
                </c:pt>
                <c:pt idx="254">
                  <c:v>0</c:v>
                </c:pt>
                <c:pt idx="255">
                  <c:v>0</c:v>
                </c:pt>
                <c:pt idx="256">
                  <c:v>980</c:v>
                </c:pt>
                <c:pt idx="257">
                  <c:v>0</c:v>
                </c:pt>
                <c:pt idx="258">
                  <c:v>0</c:v>
                </c:pt>
                <c:pt idx="259">
                  <c:v>0</c:v>
                </c:pt>
                <c:pt idx="260">
                  <c:v>0</c:v>
                </c:pt>
                <c:pt idx="261">
                  <c:v>1281</c:v>
                </c:pt>
                <c:pt idx="262">
                  <c:v>0</c:v>
                </c:pt>
                <c:pt idx="263">
                  <c:v>0</c:v>
                </c:pt>
                <c:pt idx="264">
                  <c:v>0</c:v>
                </c:pt>
                <c:pt idx="265">
                  <c:v>0</c:v>
                </c:pt>
                <c:pt idx="266">
                  <c:v>0</c:v>
                </c:pt>
                <c:pt idx="267">
                  <c:v>0</c:v>
                </c:pt>
                <c:pt idx="268">
                  <c:v>1059</c:v>
                </c:pt>
                <c:pt idx="269">
                  <c:v>0</c:v>
                </c:pt>
                <c:pt idx="270">
                  <c:v>0</c:v>
                </c:pt>
                <c:pt idx="271">
                  <c:v>821</c:v>
                </c:pt>
                <c:pt idx="272">
                  <c:v>0</c:v>
                </c:pt>
                <c:pt idx="273">
                  <c:v>0</c:v>
                </c:pt>
                <c:pt idx="274">
                  <c:v>0</c:v>
                </c:pt>
                <c:pt idx="275">
                  <c:v>0</c:v>
                </c:pt>
                <c:pt idx="276">
                  <c:v>0</c:v>
                </c:pt>
                <c:pt idx="277">
                  <c:v>0</c:v>
                </c:pt>
                <c:pt idx="278">
                  <c:v>0</c:v>
                </c:pt>
                <c:pt idx="279">
                  <c:v>0</c:v>
                </c:pt>
                <c:pt idx="280">
                  <c:v>0</c:v>
                </c:pt>
                <c:pt idx="281">
                  <c:v>0</c:v>
                </c:pt>
                <c:pt idx="282">
                  <c:v>1726</c:v>
                </c:pt>
                <c:pt idx="283">
                  <c:v>0</c:v>
                </c:pt>
                <c:pt idx="284">
                  <c:v>0</c:v>
                </c:pt>
                <c:pt idx="285">
                  <c:v>1034</c:v>
                </c:pt>
                <c:pt idx="286">
                  <c:v>0</c:v>
                </c:pt>
                <c:pt idx="287">
                  <c:v>0</c:v>
                </c:pt>
                <c:pt idx="288">
                  <c:v>0</c:v>
                </c:pt>
                <c:pt idx="289">
                  <c:v>1514</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1157</c:v>
                </c:pt>
                <c:pt idx="307">
                  <c:v>0</c:v>
                </c:pt>
                <c:pt idx="308">
                  <c:v>0</c:v>
                </c:pt>
                <c:pt idx="309">
                  <c:v>0</c:v>
                </c:pt>
                <c:pt idx="310">
                  <c:v>0</c:v>
                </c:pt>
                <c:pt idx="311">
                  <c:v>0</c:v>
                </c:pt>
                <c:pt idx="312">
                  <c:v>0</c:v>
                </c:pt>
                <c:pt idx="313">
                  <c:v>0</c:v>
                </c:pt>
                <c:pt idx="314">
                  <c:v>0</c:v>
                </c:pt>
                <c:pt idx="315">
                  <c:v>0</c:v>
                </c:pt>
                <c:pt idx="316">
                  <c:v>0</c:v>
                </c:pt>
                <c:pt idx="317">
                  <c:v>1069</c:v>
                </c:pt>
                <c:pt idx="318">
                  <c:v>0</c:v>
                </c:pt>
                <c:pt idx="319">
                  <c:v>0</c:v>
                </c:pt>
                <c:pt idx="320">
                  <c:v>781</c:v>
                </c:pt>
                <c:pt idx="321">
                  <c:v>0</c:v>
                </c:pt>
                <c:pt idx="322">
                  <c:v>0</c:v>
                </c:pt>
                <c:pt idx="323">
                  <c:v>0</c:v>
                </c:pt>
                <c:pt idx="324">
                  <c:v>979</c:v>
                </c:pt>
                <c:pt idx="325">
                  <c:v>0</c:v>
                </c:pt>
                <c:pt idx="326">
                  <c:v>0</c:v>
                </c:pt>
                <c:pt idx="327">
                  <c:v>927</c:v>
                </c:pt>
                <c:pt idx="328">
                  <c:v>0</c:v>
                </c:pt>
                <c:pt idx="329">
                  <c:v>0</c:v>
                </c:pt>
                <c:pt idx="330">
                  <c:v>0</c:v>
                </c:pt>
                <c:pt idx="331">
                  <c:v>0</c:v>
                </c:pt>
                <c:pt idx="332">
                  <c:v>0</c:v>
                </c:pt>
                <c:pt idx="333">
                  <c:v>0</c:v>
                </c:pt>
                <c:pt idx="334">
                  <c:v>621</c:v>
                </c:pt>
                <c:pt idx="335">
                  <c:v>0</c:v>
                </c:pt>
                <c:pt idx="336">
                  <c:v>0</c:v>
                </c:pt>
                <c:pt idx="337">
                  <c:v>0</c:v>
                </c:pt>
                <c:pt idx="338">
                  <c:v>590</c:v>
                </c:pt>
                <c:pt idx="339">
                  <c:v>596</c:v>
                </c:pt>
                <c:pt idx="340">
                  <c:v>0</c:v>
                </c:pt>
                <c:pt idx="341">
                  <c:v>625</c:v>
                </c:pt>
                <c:pt idx="342">
                  <c:v>0</c:v>
                </c:pt>
                <c:pt idx="343">
                  <c:v>0</c:v>
                </c:pt>
                <c:pt idx="344">
                  <c:v>0</c:v>
                </c:pt>
                <c:pt idx="345">
                  <c:v>854</c:v>
                </c:pt>
              </c:numCache>
            </c:numRef>
          </c:val>
          <c:extLst>
            <c:ext xmlns:c16="http://schemas.microsoft.com/office/drawing/2014/chart" uri="{C3380CC4-5D6E-409C-BE32-E72D297353CC}">
              <c16:uniqueId val="{00000000-7F23-423C-A640-D6F151081B6C}"/>
            </c:ext>
          </c:extLst>
        </c:ser>
        <c:dLbls>
          <c:showLegendKey val="0"/>
          <c:showVal val="0"/>
          <c:showCatName val="0"/>
          <c:showSerName val="0"/>
          <c:showPercent val="0"/>
          <c:showBubbleSize val="0"/>
        </c:dLbls>
        <c:gapWidth val="219"/>
        <c:overlap val="-27"/>
        <c:axId val="654902488"/>
        <c:axId val="654904784"/>
      </c:barChart>
      <c:catAx>
        <c:axId val="654902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4904784"/>
        <c:crosses val="autoZero"/>
        <c:auto val="1"/>
        <c:lblAlgn val="ctr"/>
        <c:lblOffset val="100"/>
        <c:noMultiLvlLbl val="0"/>
      </c:catAx>
      <c:valAx>
        <c:axId val="654904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4902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@comdirect</c:v>
                </c:pt>
              </c:strCache>
            </c:strRef>
          </c:tx>
          <c:spPr>
            <a:solidFill>
              <a:schemeClr val="accent1"/>
            </a:solidFill>
            <a:ln>
              <a:noFill/>
            </a:ln>
            <a:effectLst/>
          </c:spPr>
          <c:invertIfNegative val="0"/>
          <c:cat>
            <c:strRef>
              <c:f>Sheet1!$A$2:$A$347</c:f>
              <c:strCache>
                <c:ptCount val="346"/>
                <c:pt idx="0">
                  <c:v>01.01.2022</c:v>
                </c:pt>
                <c:pt idx="1">
                  <c:v>02.01.2022</c:v>
                </c:pt>
                <c:pt idx="2">
                  <c:v>03.01.2022</c:v>
                </c:pt>
                <c:pt idx="3">
                  <c:v>04.01.2022</c:v>
                </c:pt>
                <c:pt idx="4">
                  <c:v>05.01.2022</c:v>
                </c:pt>
                <c:pt idx="5">
                  <c:v>06.01.2022</c:v>
                </c:pt>
                <c:pt idx="6">
                  <c:v>07.01.2022</c:v>
                </c:pt>
                <c:pt idx="7">
                  <c:v>08.01.2022</c:v>
                </c:pt>
                <c:pt idx="8">
                  <c:v>09.01.2022</c:v>
                </c:pt>
                <c:pt idx="9">
                  <c:v>10.01.2022</c:v>
                </c:pt>
                <c:pt idx="10">
                  <c:v>11.01.2022</c:v>
                </c:pt>
                <c:pt idx="11">
                  <c:v>12.01.2022</c:v>
                </c:pt>
                <c:pt idx="12">
                  <c:v>13.01.2022</c:v>
                </c:pt>
                <c:pt idx="13">
                  <c:v>14.01.2022</c:v>
                </c:pt>
                <c:pt idx="14">
                  <c:v>15.01.2022</c:v>
                </c:pt>
                <c:pt idx="15">
                  <c:v>16.01.2022</c:v>
                </c:pt>
                <c:pt idx="16">
                  <c:v>17.01.2022</c:v>
                </c:pt>
                <c:pt idx="17">
                  <c:v>18.01.2022</c:v>
                </c:pt>
                <c:pt idx="18">
                  <c:v>19.01.2022</c:v>
                </c:pt>
                <c:pt idx="19">
                  <c:v>20.01.2022</c:v>
                </c:pt>
                <c:pt idx="20">
                  <c:v>21.01.2022</c:v>
                </c:pt>
                <c:pt idx="21">
                  <c:v>22.01.2022</c:v>
                </c:pt>
                <c:pt idx="22">
                  <c:v>23.01.2022</c:v>
                </c:pt>
                <c:pt idx="23">
                  <c:v>24.01.2022</c:v>
                </c:pt>
                <c:pt idx="24">
                  <c:v>25.01.2022</c:v>
                </c:pt>
                <c:pt idx="25">
                  <c:v>26.01.2022</c:v>
                </c:pt>
                <c:pt idx="26">
                  <c:v>27.01.2022</c:v>
                </c:pt>
                <c:pt idx="27">
                  <c:v>28.01.2022</c:v>
                </c:pt>
                <c:pt idx="28">
                  <c:v>29.01.2022</c:v>
                </c:pt>
                <c:pt idx="29">
                  <c:v>30.01.2022</c:v>
                </c:pt>
                <c:pt idx="30">
                  <c:v>31.01.2022</c:v>
                </c:pt>
                <c:pt idx="31">
                  <c:v>01.02.2022</c:v>
                </c:pt>
                <c:pt idx="32">
                  <c:v>02.02.2022</c:v>
                </c:pt>
                <c:pt idx="33">
                  <c:v>03.02.2022</c:v>
                </c:pt>
                <c:pt idx="34">
                  <c:v>04.02.2022</c:v>
                </c:pt>
                <c:pt idx="35">
                  <c:v>05.02.2022</c:v>
                </c:pt>
                <c:pt idx="36">
                  <c:v>06.02.2022</c:v>
                </c:pt>
                <c:pt idx="37">
                  <c:v>07.02.2022</c:v>
                </c:pt>
                <c:pt idx="38">
                  <c:v>08.02.2022</c:v>
                </c:pt>
                <c:pt idx="39">
                  <c:v>09.02.2022</c:v>
                </c:pt>
                <c:pt idx="40">
                  <c:v>10.02.2022</c:v>
                </c:pt>
                <c:pt idx="41">
                  <c:v>11.02.2022</c:v>
                </c:pt>
                <c:pt idx="42">
                  <c:v>12.02.2022</c:v>
                </c:pt>
                <c:pt idx="43">
                  <c:v>13.02.2022</c:v>
                </c:pt>
                <c:pt idx="44">
                  <c:v>14.02.2022</c:v>
                </c:pt>
                <c:pt idx="45">
                  <c:v>15.02.2022</c:v>
                </c:pt>
                <c:pt idx="46">
                  <c:v>16.02.2022</c:v>
                </c:pt>
                <c:pt idx="47">
                  <c:v>17.02.2022</c:v>
                </c:pt>
                <c:pt idx="48">
                  <c:v>18.02.2022</c:v>
                </c:pt>
                <c:pt idx="49">
                  <c:v>19.02.2022</c:v>
                </c:pt>
                <c:pt idx="50">
                  <c:v>20.02.2022</c:v>
                </c:pt>
                <c:pt idx="51">
                  <c:v>21.02.2022</c:v>
                </c:pt>
                <c:pt idx="52">
                  <c:v>22.02.2022</c:v>
                </c:pt>
                <c:pt idx="53">
                  <c:v>23.02.2022</c:v>
                </c:pt>
                <c:pt idx="54">
                  <c:v>24.02.2022</c:v>
                </c:pt>
                <c:pt idx="55">
                  <c:v>25.02.2022</c:v>
                </c:pt>
                <c:pt idx="56">
                  <c:v>26.02.2022</c:v>
                </c:pt>
                <c:pt idx="57">
                  <c:v>27.02.2022</c:v>
                </c:pt>
                <c:pt idx="58">
                  <c:v>28.02.2022</c:v>
                </c:pt>
                <c:pt idx="59">
                  <c:v>01.03.2022</c:v>
                </c:pt>
                <c:pt idx="60">
                  <c:v>02.03.2022</c:v>
                </c:pt>
                <c:pt idx="61">
                  <c:v>03.03.2022</c:v>
                </c:pt>
                <c:pt idx="62">
                  <c:v>04.03.2022</c:v>
                </c:pt>
                <c:pt idx="63">
                  <c:v>05.03.2022</c:v>
                </c:pt>
                <c:pt idx="64">
                  <c:v>06.03.2022</c:v>
                </c:pt>
                <c:pt idx="65">
                  <c:v>07.03.2022</c:v>
                </c:pt>
                <c:pt idx="66">
                  <c:v>08.03.2022</c:v>
                </c:pt>
                <c:pt idx="67">
                  <c:v>09.03.2022</c:v>
                </c:pt>
                <c:pt idx="68">
                  <c:v>10.03.2022</c:v>
                </c:pt>
                <c:pt idx="69">
                  <c:v>11.03.2022</c:v>
                </c:pt>
                <c:pt idx="70">
                  <c:v>12.03.2022</c:v>
                </c:pt>
                <c:pt idx="71">
                  <c:v>13.03.2022</c:v>
                </c:pt>
                <c:pt idx="72">
                  <c:v>14.03.2022</c:v>
                </c:pt>
                <c:pt idx="73">
                  <c:v>15.03.2022</c:v>
                </c:pt>
                <c:pt idx="74">
                  <c:v>16.03.2022</c:v>
                </c:pt>
                <c:pt idx="75">
                  <c:v>17.03.2022</c:v>
                </c:pt>
                <c:pt idx="76">
                  <c:v>18.03.2022</c:v>
                </c:pt>
                <c:pt idx="77">
                  <c:v>19.03.2022</c:v>
                </c:pt>
                <c:pt idx="78">
                  <c:v>20.03.2022</c:v>
                </c:pt>
                <c:pt idx="79">
                  <c:v>21.03.2022</c:v>
                </c:pt>
                <c:pt idx="80">
                  <c:v>22.03.2022</c:v>
                </c:pt>
                <c:pt idx="81">
                  <c:v>23.03.2022</c:v>
                </c:pt>
                <c:pt idx="82">
                  <c:v>24.03.2022</c:v>
                </c:pt>
                <c:pt idx="83">
                  <c:v>25.03.2022</c:v>
                </c:pt>
                <c:pt idx="84">
                  <c:v>26.03.2022</c:v>
                </c:pt>
                <c:pt idx="85">
                  <c:v>27.03.2022</c:v>
                </c:pt>
                <c:pt idx="86">
                  <c:v>28.03.2022</c:v>
                </c:pt>
                <c:pt idx="87">
                  <c:v>29.03.2022</c:v>
                </c:pt>
                <c:pt idx="88">
                  <c:v>30.03.2022</c:v>
                </c:pt>
                <c:pt idx="89">
                  <c:v>31.03.2022</c:v>
                </c:pt>
                <c:pt idx="90">
                  <c:v>01.04.2022</c:v>
                </c:pt>
                <c:pt idx="91">
                  <c:v>02.04.2022</c:v>
                </c:pt>
                <c:pt idx="92">
                  <c:v>03.04.2022</c:v>
                </c:pt>
                <c:pt idx="93">
                  <c:v>04.04.2022</c:v>
                </c:pt>
                <c:pt idx="94">
                  <c:v>05.04.2022</c:v>
                </c:pt>
                <c:pt idx="95">
                  <c:v>06.04.2022</c:v>
                </c:pt>
                <c:pt idx="96">
                  <c:v>07.04.2022</c:v>
                </c:pt>
                <c:pt idx="97">
                  <c:v>08.04.2022</c:v>
                </c:pt>
                <c:pt idx="98">
                  <c:v>09.04.2022</c:v>
                </c:pt>
                <c:pt idx="99">
                  <c:v>10.04.2022</c:v>
                </c:pt>
                <c:pt idx="100">
                  <c:v>11.04.2022</c:v>
                </c:pt>
                <c:pt idx="101">
                  <c:v>12.04.2022</c:v>
                </c:pt>
                <c:pt idx="102">
                  <c:v>13.04.2022</c:v>
                </c:pt>
                <c:pt idx="103">
                  <c:v>14.04.2022</c:v>
                </c:pt>
                <c:pt idx="104">
                  <c:v>15.04.2022</c:v>
                </c:pt>
                <c:pt idx="105">
                  <c:v>16.04.2022</c:v>
                </c:pt>
                <c:pt idx="106">
                  <c:v>17.04.2022</c:v>
                </c:pt>
                <c:pt idx="107">
                  <c:v>18.04.2022</c:v>
                </c:pt>
                <c:pt idx="108">
                  <c:v>19.04.2022</c:v>
                </c:pt>
                <c:pt idx="109">
                  <c:v>20.04.2022</c:v>
                </c:pt>
                <c:pt idx="110">
                  <c:v>21.04.2022</c:v>
                </c:pt>
                <c:pt idx="111">
                  <c:v>22.04.2022</c:v>
                </c:pt>
                <c:pt idx="112">
                  <c:v>23.04.2022</c:v>
                </c:pt>
                <c:pt idx="113">
                  <c:v>24.04.2022</c:v>
                </c:pt>
                <c:pt idx="114">
                  <c:v>25.04.2022</c:v>
                </c:pt>
                <c:pt idx="115">
                  <c:v>26.04.2022</c:v>
                </c:pt>
                <c:pt idx="116">
                  <c:v>27.04.2022</c:v>
                </c:pt>
                <c:pt idx="117">
                  <c:v>28.04.2022</c:v>
                </c:pt>
                <c:pt idx="118">
                  <c:v>29.04.2022</c:v>
                </c:pt>
                <c:pt idx="119">
                  <c:v>30.04.2022</c:v>
                </c:pt>
                <c:pt idx="120">
                  <c:v>01.05.2022</c:v>
                </c:pt>
                <c:pt idx="121">
                  <c:v>02.05.2022</c:v>
                </c:pt>
                <c:pt idx="122">
                  <c:v>03.05.2022</c:v>
                </c:pt>
                <c:pt idx="123">
                  <c:v>04.05.2022</c:v>
                </c:pt>
                <c:pt idx="124">
                  <c:v>05.05.2022</c:v>
                </c:pt>
                <c:pt idx="125">
                  <c:v>06.05.2022</c:v>
                </c:pt>
                <c:pt idx="126">
                  <c:v>07.05.2022</c:v>
                </c:pt>
                <c:pt idx="127">
                  <c:v>08.05.2022</c:v>
                </c:pt>
                <c:pt idx="128">
                  <c:v>09.05.2022</c:v>
                </c:pt>
                <c:pt idx="129">
                  <c:v>10.05.2022</c:v>
                </c:pt>
                <c:pt idx="130">
                  <c:v>11.05.2022</c:v>
                </c:pt>
                <c:pt idx="131">
                  <c:v>12.05.2022</c:v>
                </c:pt>
                <c:pt idx="132">
                  <c:v>13.05.2022</c:v>
                </c:pt>
                <c:pt idx="133">
                  <c:v>14.05.2022</c:v>
                </c:pt>
                <c:pt idx="134">
                  <c:v>15.05.2022</c:v>
                </c:pt>
                <c:pt idx="135">
                  <c:v>16.05.2022</c:v>
                </c:pt>
                <c:pt idx="136">
                  <c:v>17.05.2022</c:v>
                </c:pt>
                <c:pt idx="137">
                  <c:v>18.05.2022</c:v>
                </c:pt>
                <c:pt idx="138">
                  <c:v>19.05.2022</c:v>
                </c:pt>
                <c:pt idx="139">
                  <c:v>20.05.2022</c:v>
                </c:pt>
                <c:pt idx="140">
                  <c:v>21.05.2022</c:v>
                </c:pt>
                <c:pt idx="141">
                  <c:v>22.05.2022</c:v>
                </c:pt>
                <c:pt idx="142">
                  <c:v>23.05.2022</c:v>
                </c:pt>
                <c:pt idx="143">
                  <c:v>24.05.2022</c:v>
                </c:pt>
                <c:pt idx="144">
                  <c:v>25.05.2022</c:v>
                </c:pt>
                <c:pt idx="145">
                  <c:v>26.05.2022</c:v>
                </c:pt>
                <c:pt idx="146">
                  <c:v>27.05.2022</c:v>
                </c:pt>
                <c:pt idx="147">
                  <c:v>28.05.2022</c:v>
                </c:pt>
                <c:pt idx="148">
                  <c:v>29.05.2022</c:v>
                </c:pt>
                <c:pt idx="149">
                  <c:v>30.05.2022</c:v>
                </c:pt>
                <c:pt idx="150">
                  <c:v>31.05.2022</c:v>
                </c:pt>
                <c:pt idx="151">
                  <c:v>01.06.2022</c:v>
                </c:pt>
                <c:pt idx="152">
                  <c:v>02.06.2022</c:v>
                </c:pt>
                <c:pt idx="153">
                  <c:v>03.06.2022</c:v>
                </c:pt>
                <c:pt idx="154">
                  <c:v>04.06.2022</c:v>
                </c:pt>
                <c:pt idx="155">
                  <c:v>05.06.2022</c:v>
                </c:pt>
                <c:pt idx="156">
                  <c:v>06.06.2022</c:v>
                </c:pt>
                <c:pt idx="157">
                  <c:v>07.06.2022</c:v>
                </c:pt>
                <c:pt idx="158">
                  <c:v>08.06.2022</c:v>
                </c:pt>
                <c:pt idx="159">
                  <c:v>09.06.2022</c:v>
                </c:pt>
                <c:pt idx="160">
                  <c:v>10.06.2022</c:v>
                </c:pt>
                <c:pt idx="161">
                  <c:v>11.06.2022</c:v>
                </c:pt>
                <c:pt idx="162">
                  <c:v>12.06.2022</c:v>
                </c:pt>
                <c:pt idx="163">
                  <c:v>13.06.2022</c:v>
                </c:pt>
                <c:pt idx="164">
                  <c:v>14.06.2022</c:v>
                </c:pt>
                <c:pt idx="165">
                  <c:v>15.06.2022</c:v>
                </c:pt>
                <c:pt idx="166">
                  <c:v>16.06.2022</c:v>
                </c:pt>
                <c:pt idx="167">
                  <c:v>17.06.2022</c:v>
                </c:pt>
                <c:pt idx="168">
                  <c:v>18.06.2022</c:v>
                </c:pt>
                <c:pt idx="169">
                  <c:v>19.06.2022</c:v>
                </c:pt>
                <c:pt idx="170">
                  <c:v>20.06.2022</c:v>
                </c:pt>
                <c:pt idx="171">
                  <c:v>21.06.2022</c:v>
                </c:pt>
                <c:pt idx="172">
                  <c:v>22.06.2022</c:v>
                </c:pt>
                <c:pt idx="173">
                  <c:v>23.06.2022</c:v>
                </c:pt>
                <c:pt idx="174">
                  <c:v>24.06.2022</c:v>
                </c:pt>
                <c:pt idx="175">
                  <c:v>25.06.2022</c:v>
                </c:pt>
                <c:pt idx="176">
                  <c:v>26.06.2022</c:v>
                </c:pt>
                <c:pt idx="177">
                  <c:v>27.06.2022</c:v>
                </c:pt>
                <c:pt idx="178">
                  <c:v>28.06.2022</c:v>
                </c:pt>
                <c:pt idx="179">
                  <c:v>29.06.2022</c:v>
                </c:pt>
                <c:pt idx="180">
                  <c:v>30.06.2022</c:v>
                </c:pt>
                <c:pt idx="181">
                  <c:v>01.07.2022</c:v>
                </c:pt>
                <c:pt idx="182">
                  <c:v>02.07.2022</c:v>
                </c:pt>
                <c:pt idx="183">
                  <c:v>03.07.2022</c:v>
                </c:pt>
                <c:pt idx="184">
                  <c:v>04.07.2022</c:v>
                </c:pt>
                <c:pt idx="185">
                  <c:v>05.07.2022</c:v>
                </c:pt>
                <c:pt idx="186">
                  <c:v>06.07.2022</c:v>
                </c:pt>
                <c:pt idx="187">
                  <c:v>07.07.2022</c:v>
                </c:pt>
                <c:pt idx="188">
                  <c:v>08.07.2022</c:v>
                </c:pt>
                <c:pt idx="189">
                  <c:v>09.07.2022</c:v>
                </c:pt>
                <c:pt idx="190">
                  <c:v>10.07.2022</c:v>
                </c:pt>
                <c:pt idx="191">
                  <c:v>11.07.2022</c:v>
                </c:pt>
                <c:pt idx="192">
                  <c:v>12.07.2022</c:v>
                </c:pt>
                <c:pt idx="193">
                  <c:v>13.07.2022</c:v>
                </c:pt>
                <c:pt idx="194">
                  <c:v>14.07.2022</c:v>
                </c:pt>
                <c:pt idx="195">
                  <c:v>15.07.2022</c:v>
                </c:pt>
                <c:pt idx="196">
                  <c:v>16.07.2022</c:v>
                </c:pt>
                <c:pt idx="197">
                  <c:v>17.07.2022</c:v>
                </c:pt>
                <c:pt idx="198">
                  <c:v>18.07.2022</c:v>
                </c:pt>
                <c:pt idx="199">
                  <c:v>19.07.2022</c:v>
                </c:pt>
                <c:pt idx="200">
                  <c:v>20.07.2022</c:v>
                </c:pt>
                <c:pt idx="201">
                  <c:v>21.07.2022</c:v>
                </c:pt>
                <c:pt idx="202">
                  <c:v>22.07.2022</c:v>
                </c:pt>
                <c:pt idx="203">
                  <c:v>23.07.2022</c:v>
                </c:pt>
                <c:pt idx="204">
                  <c:v>24.07.2022</c:v>
                </c:pt>
                <c:pt idx="205">
                  <c:v>25.07.2022</c:v>
                </c:pt>
                <c:pt idx="206">
                  <c:v>26.07.2022</c:v>
                </c:pt>
                <c:pt idx="207">
                  <c:v>27.07.2022</c:v>
                </c:pt>
                <c:pt idx="208">
                  <c:v>28.07.2022</c:v>
                </c:pt>
                <c:pt idx="209">
                  <c:v>29.07.2022</c:v>
                </c:pt>
                <c:pt idx="210">
                  <c:v>30.07.2022</c:v>
                </c:pt>
                <c:pt idx="211">
                  <c:v>31.07.2022</c:v>
                </c:pt>
                <c:pt idx="212">
                  <c:v>01.08.2022</c:v>
                </c:pt>
                <c:pt idx="213">
                  <c:v>02.08.2022</c:v>
                </c:pt>
                <c:pt idx="214">
                  <c:v>03.08.2022</c:v>
                </c:pt>
                <c:pt idx="215">
                  <c:v>04.08.2022</c:v>
                </c:pt>
                <c:pt idx="216">
                  <c:v>05.08.2022</c:v>
                </c:pt>
                <c:pt idx="217">
                  <c:v>06.08.2022</c:v>
                </c:pt>
                <c:pt idx="218">
                  <c:v>07.08.2022</c:v>
                </c:pt>
                <c:pt idx="219">
                  <c:v>08.08.2022</c:v>
                </c:pt>
                <c:pt idx="220">
                  <c:v>09.08.2022</c:v>
                </c:pt>
                <c:pt idx="221">
                  <c:v>10.08.2022</c:v>
                </c:pt>
                <c:pt idx="222">
                  <c:v>11.08.2022</c:v>
                </c:pt>
                <c:pt idx="223">
                  <c:v>12.08.2022</c:v>
                </c:pt>
                <c:pt idx="224">
                  <c:v>13.08.2022</c:v>
                </c:pt>
                <c:pt idx="225">
                  <c:v>14.08.2022</c:v>
                </c:pt>
                <c:pt idx="226">
                  <c:v>15.08.2022</c:v>
                </c:pt>
                <c:pt idx="227">
                  <c:v>16.08.2022</c:v>
                </c:pt>
                <c:pt idx="228">
                  <c:v>17.08.2022</c:v>
                </c:pt>
                <c:pt idx="229">
                  <c:v>18.08.2022</c:v>
                </c:pt>
                <c:pt idx="230">
                  <c:v>19.08.2022</c:v>
                </c:pt>
                <c:pt idx="231">
                  <c:v>20.08.2022</c:v>
                </c:pt>
                <c:pt idx="232">
                  <c:v>21.08.2022</c:v>
                </c:pt>
                <c:pt idx="233">
                  <c:v>22.08.2022</c:v>
                </c:pt>
                <c:pt idx="234">
                  <c:v>23.08.2022</c:v>
                </c:pt>
                <c:pt idx="235">
                  <c:v>24.08.2022</c:v>
                </c:pt>
                <c:pt idx="236">
                  <c:v>25.08.2022</c:v>
                </c:pt>
                <c:pt idx="237">
                  <c:v>26.08.2022</c:v>
                </c:pt>
                <c:pt idx="238">
                  <c:v>27.08.2022</c:v>
                </c:pt>
                <c:pt idx="239">
                  <c:v>28.08.2022</c:v>
                </c:pt>
                <c:pt idx="240">
                  <c:v>29.08.2022</c:v>
                </c:pt>
                <c:pt idx="241">
                  <c:v>30.08.2022</c:v>
                </c:pt>
                <c:pt idx="242">
                  <c:v>31.08.2022</c:v>
                </c:pt>
                <c:pt idx="243">
                  <c:v>01.09.2022</c:v>
                </c:pt>
                <c:pt idx="244">
                  <c:v>02.09.2022</c:v>
                </c:pt>
                <c:pt idx="245">
                  <c:v>03.09.2022</c:v>
                </c:pt>
                <c:pt idx="246">
                  <c:v>04.09.2022</c:v>
                </c:pt>
                <c:pt idx="247">
                  <c:v>05.09.2022</c:v>
                </c:pt>
                <c:pt idx="248">
                  <c:v>06.09.2022</c:v>
                </c:pt>
                <c:pt idx="249">
                  <c:v>07.09.2022</c:v>
                </c:pt>
                <c:pt idx="250">
                  <c:v>08.09.2022</c:v>
                </c:pt>
                <c:pt idx="251">
                  <c:v>09.09.2022</c:v>
                </c:pt>
                <c:pt idx="252">
                  <c:v>10.09.2022</c:v>
                </c:pt>
                <c:pt idx="253">
                  <c:v>11.09.2022</c:v>
                </c:pt>
                <c:pt idx="254">
                  <c:v>12.09.2022</c:v>
                </c:pt>
                <c:pt idx="255">
                  <c:v>13.09.2022</c:v>
                </c:pt>
                <c:pt idx="256">
                  <c:v>14.09.2022</c:v>
                </c:pt>
                <c:pt idx="257">
                  <c:v>15.09.2022</c:v>
                </c:pt>
                <c:pt idx="258">
                  <c:v>16.09.2022</c:v>
                </c:pt>
                <c:pt idx="259">
                  <c:v>17.09.2022</c:v>
                </c:pt>
                <c:pt idx="260">
                  <c:v>18.09.2022</c:v>
                </c:pt>
                <c:pt idx="261">
                  <c:v>19.09.2022</c:v>
                </c:pt>
                <c:pt idx="262">
                  <c:v>20.09.2022</c:v>
                </c:pt>
                <c:pt idx="263">
                  <c:v>21.09.2022</c:v>
                </c:pt>
                <c:pt idx="264">
                  <c:v>22.09.2022</c:v>
                </c:pt>
                <c:pt idx="265">
                  <c:v>23.09.2022</c:v>
                </c:pt>
                <c:pt idx="266">
                  <c:v>24.09.2022</c:v>
                </c:pt>
                <c:pt idx="267">
                  <c:v>25.09.2022</c:v>
                </c:pt>
                <c:pt idx="268">
                  <c:v>26.09.2022</c:v>
                </c:pt>
                <c:pt idx="269">
                  <c:v>27.09.2022</c:v>
                </c:pt>
                <c:pt idx="270">
                  <c:v>28.09.2022</c:v>
                </c:pt>
                <c:pt idx="271">
                  <c:v>29.09.2022</c:v>
                </c:pt>
                <c:pt idx="272">
                  <c:v>30.09.2022</c:v>
                </c:pt>
                <c:pt idx="273">
                  <c:v>01.10.2022</c:v>
                </c:pt>
                <c:pt idx="274">
                  <c:v>02.10.2022</c:v>
                </c:pt>
                <c:pt idx="275">
                  <c:v>03.10.2022</c:v>
                </c:pt>
                <c:pt idx="276">
                  <c:v>04.10.2022</c:v>
                </c:pt>
                <c:pt idx="277">
                  <c:v>05.10.2022</c:v>
                </c:pt>
                <c:pt idx="278">
                  <c:v>06.10.2022</c:v>
                </c:pt>
                <c:pt idx="279">
                  <c:v>07.10.2022</c:v>
                </c:pt>
                <c:pt idx="280">
                  <c:v>08.10.2022</c:v>
                </c:pt>
                <c:pt idx="281">
                  <c:v>09.10.2022</c:v>
                </c:pt>
                <c:pt idx="282">
                  <c:v>10.10.2022</c:v>
                </c:pt>
                <c:pt idx="283">
                  <c:v>11.10.2022</c:v>
                </c:pt>
                <c:pt idx="284">
                  <c:v>12.10.2022</c:v>
                </c:pt>
                <c:pt idx="285">
                  <c:v>13.10.2022</c:v>
                </c:pt>
                <c:pt idx="286">
                  <c:v>14.10.2022</c:v>
                </c:pt>
                <c:pt idx="287">
                  <c:v>15.10.2022</c:v>
                </c:pt>
                <c:pt idx="288">
                  <c:v>16.10.2022</c:v>
                </c:pt>
                <c:pt idx="289">
                  <c:v>17.10.2022</c:v>
                </c:pt>
                <c:pt idx="290">
                  <c:v>18.10.2022</c:v>
                </c:pt>
                <c:pt idx="291">
                  <c:v>19.10.2022</c:v>
                </c:pt>
                <c:pt idx="292">
                  <c:v>20.10.2022</c:v>
                </c:pt>
                <c:pt idx="293">
                  <c:v>21.10.2022</c:v>
                </c:pt>
                <c:pt idx="294">
                  <c:v>22.10.2022</c:v>
                </c:pt>
                <c:pt idx="295">
                  <c:v>23.10.2022</c:v>
                </c:pt>
                <c:pt idx="296">
                  <c:v>24.10.2022</c:v>
                </c:pt>
                <c:pt idx="297">
                  <c:v>25.10.2022</c:v>
                </c:pt>
                <c:pt idx="298">
                  <c:v>26.10.2022</c:v>
                </c:pt>
                <c:pt idx="299">
                  <c:v>27.10.2022</c:v>
                </c:pt>
                <c:pt idx="300">
                  <c:v>28.10.2022</c:v>
                </c:pt>
                <c:pt idx="301">
                  <c:v>29.10.2022</c:v>
                </c:pt>
                <c:pt idx="302">
                  <c:v>30.10.2022</c:v>
                </c:pt>
                <c:pt idx="303">
                  <c:v>31.10.2022</c:v>
                </c:pt>
                <c:pt idx="304">
                  <c:v>01.11.2022</c:v>
                </c:pt>
                <c:pt idx="305">
                  <c:v>02.11.2022</c:v>
                </c:pt>
                <c:pt idx="306">
                  <c:v>03.11.2022</c:v>
                </c:pt>
                <c:pt idx="307">
                  <c:v>04.11.2022</c:v>
                </c:pt>
                <c:pt idx="308">
                  <c:v>05.11.2022</c:v>
                </c:pt>
                <c:pt idx="309">
                  <c:v>06.11.2022</c:v>
                </c:pt>
                <c:pt idx="310">
                  <c:v>07.11.2022</c:v>
                </c:pt>
                <c:pt idx="311">
                  <c:v>08.11.2022</c:v>
                </c:pt>
                <c:pt idx="312">
                  <c:v>09.11.2022</c:v>
                </c:pt>
                <c:pt idx="313">
                  <c:v>10.11.2022</c:v>
                </c:pt>
                <c:pt idx="314">
                  <c:v>11.11.2022</c:v>
                </c:pt>
                <c:pt idx="315">
                  <c:v>12.11.2022</c:v>
                </c:pt>
                <c:pt idx="316">
                  <c:v>13.11.2022</c:v>
                </c:pt>
                <c:pt idx="317">
                  <c:v>14.11.2022</c:v>
                </c:pt>
                <c:pt idx="318">
                  <c:v>15.11.2022</c:v>
                </c:pt>
                <c:pt idx="319">
                  <c:v>16.11.2022</c:v>
                </c:pt>
                <c:pt idx="320">
                  <c:v>17.11.2022</c:v>
                </c:pt>
                <c:pt idx="321">
                  <c:v>18.11.2022</c:v>
                </c:pt>
                <c:pt idx="322">
                  <c:v>19.11.2022</c:v>
                </c:pt>
                <c:pt idx="323">
                  <c:v>20.11.2022</c:v>
                </c:pt>
                <c:pt idx="324">
                  <c:v>21.11.2022</c:v>
                </c:pt>
                <c:pt idx="325">
                  <c:v>22.11.2022</c:v>
                </c:pt>
                <c:pt idx="326">
                  <c:v>23.11.2022</c:v>
                </c:pt>
                <c:pt idx="327">
                  <c:v>24.11.2022</c:v>
                </c:pt>
                <c:pt idx="328">
                  <c:v>25.11.2022</c:v>
                </c:pt>
                <c:pt idx="329">
                  <c:v>26.11.2022</c:v>
                </c:pt>
                <c:pt idx="330">
                  <c:v>27.11.2022</c:v>
                </c:pt>
                <c:pt idx="331">
                  <c:v>28.11.2022</c:v>
                </c:pt>
                <c:pt idx="332">
                  <c:v>29.11.2022</c:v>
                </c:pt>
                <c:pt idx="333">
                  <c:v>30.11.2022</c:v>
                </c:pt>
                <c:pt idx="334">
                  <c:v>01.12.2022</c:v>
                </c:pt>
                <c:pt idx="335">
                  <c:v>02.12.2022</c:v>
                </c:pt>
                <c:pt idx="336">
                  <c:v>03.12.2022</c:v>
                </c:pt>
                <c:pt idx="337">
                  <c:v>04.12.2022</c:v>
                </c:pt>
                <c:pt idx="338">
                  <c:v>05.12.2022</c:v>
                </c:pt>
                <c:pt idx="339">
                  <c:v>06.12.2022</c:v>
                </c:pt>
                <c:pt idx="340">
                  <c:v>07.12.2022</c:v>
                </c:pt>
                <c:pt idx="341">
                  <c:v>08.12.2022</c:v>
                </c:pt>
                <c:pt idx="342">
                  <c:v>09.12.2022</c:v>
                </c:pt>
                <c:pt idx="343">
                  <c:v>10.12.2022</c:v>
                </c:pt>
                <c:pt idx="344">
                  <c:v>11.12.2022</c:v>
                </c:pt>
                <c:pt idx="345">
                  <c:v>12.12.2022</c:v>
                </c:pt>
              </c:strCache>
            </c:strRef>
          </c:cat>
          <c:val>
            <c:numRef>
              <c:f>Sheet1!$B$2:$B$347</c:f>
              <c:numCache>
                <c:formatCode>General</c:formatCode>
                <c:ptCount val="346"/>
                <c:pt idx="0">
                  <c:v>0</c:v>
                </c:pt>
                <c:pt idx="1">
                  <c:v>0</c:v>
                </c:pt>
                <c:pt idx="2">
                  <c:v>0</c:v>
                </c:pt>
                <c:pt idx="3">
                  <c:v>53</c:v>
                </c:pt>
                <c:pt idx="4">
                  <c:v>0</c:v>
                </c:pt>
                <c:pt idx="5">
                  <c:v>0</c:v>
                </c:pt>
                <c:pt idx="6">
                  <c:v>32</c:v>
                </c:pt>
                <c:pt idx="7">
                  <c:v>0</c:v>
                </c:pt>
                <c:pt idx="8">
                  <c:v>0</c:v>
                </c:pt>
                <c:pt idx="9">
                  <c:v>10</c:v>
                </c:pt>
                <c:pt idx="10">
                  <c:v>8</c:v>
                </c:pt>
                <c:pt idx="11">
                  <c:v>13</c:v>
                </c:pt>
                <c:pt idx="12">
                  <c:v>0</c:v>
                </c:pt>
                <c:pt idx="13">
                  <c:v>32</c:v>
                </c:pt>
                <c:pt idx="14">
                  <c:v>0</c:v>
                </c:pt>
                <c:pt idx="15">
                  <c:v>0</c:v>
                </c:pt>
                <c:pt idx="16">
                  <c:v>26</c:v>
                </c:pt>
                <c:pt idx="17">
                  <c:v>8</c:v>
                </c:pt>
                <c:pt idx="18">
                  <c:v>0</c:v>
                </c:pt>
                <c:pt idx="19">
                  <c:v>53</c:v>
                </c:pt>
                <c:pt idx="20">
                  <c:v>0</c:v>
                </c:pt>
                <c:pt idx="21">
                  <c:v>0</c:v>
                </c:pt>
                <c:pt idx="22">
                  <c:v>0</c:v>
                </c:pt>
                <c:pt idx="23">
                  <c:v>28</c:v>
                </c:pt>
                <c:pt idx="24">
                  <c:v>12</c:v>
                </c:pt>
                <c:pt idx="25">
                  <c:v>29</c:v>
                </c:pt>
                <c:pt idx="26">
                  <c:v>0</c:v>
                </c:pt>
                <c:pt idx="27">
                  <c:v>0</c:v>
                </c:pt>
                <c:pt idx="28">
                  <c:v>0</c:v>
                </c:pt>
                <c:pt idx="29">
                  <c:v>0</c:v>
                </c:pt>
                <c:pt idx="30">
                  <c:v>22</c:v>
                </c:pt>
                <c:pt idx="31">
                  <c:v>16</c:v>
                </c:pt>
                <c:pt idx="32">
                  <c:v>70</c:v>
                </c:pt>
                <c:pt idx="33">
                  <c:v>0</c:v>
                </c:pt>
                <c:pt idx="34">
                  <c:v>0</c:v>
                </c:pt>
                <c:pt idx="35">
                  <c:v>0</c:v>
                </c:pt>
                <c:pt idx="36">
                  <c:v>0</c:v>
                </c:pt>
                <c:pt idx="37">
                  <c:v>15</c:v>
                </c:pt>
                <c:pt idx="38">
                  <c:v>32</c:v>
                </c:pt>
                <c:pt idx="39">
                  <c:v>0</c:v>
                </c:pt>
                <c:pt idx="40">
                  <c:v>0</c:v>
                </c:pt>
                <c:pt idx="41">
                  <c:v>0</c:v>
                </c:pt>
                <c:pt idx="42">
                  <c:v>0</c:v>
                </c:pt>
                <c:pt idx="43">
                  <c:v>0</c:v>
                </c:pt>
                <c:pt idx="44">
                  <c:v>11</c:v>
                </c:pt>
                <c:pt idx="45">
                  <c:v>0</c:v>
                </c:pt>
                <c:pt idx="46">
                  <c:v>25</c:v>
                </c:pt>
                <c:pt idx="47">
                  <c:v>0</c:v>
                </c:pt>
                <c:pt idx="48">
                  <c:v>25</c:v>
                </c:pt>
                <c:pt idx="49">
                  <c:v>0</c:v>
                </c:pt>
                <c:pt idx="50">
                  <c:v>0</c:v>
                </c:pt>
                <c:pt idx="51">
                  <c:v>13</c:v>
                </c:pt>
                <c:pt idx="52">
                  <c:v>11</c:v>
                </c:pt>
                <c:pt idx="53">
                  <c:v>0</c:v>
                </c:pt>
                <c:pt idx="54">
                  <c:v>7</c:v>
                </c:pt>
                <c:pt idx="55">
                  <c:v>11</c:v>
                </c:pt>
                <c:pt idx="56">
                  <c:v>0</c:v>
                </c:pt>
                <c:pt idx="57">
                  <c:v>0</c:v>
                </c:pt>
                <c:pt idx="58">
                  <c:v>9</c:v>
                </c:pt>
                <c:pt idx="59">
                  <c:v>4</c:v>
                </c:pt>
                <c:pt idx="60">
                  <c:v>39</c:v>
                </c:pt>
                <c:pt idx="61">
                  <c:v>0</c:v>
                </c:pt>
                <c:pt idx="62">
                  <c:v>0</c:v>
                </c:pt>
                <c:pt idx="63">
                  <c:v>0</c:v>
                </c:pt>
                <c:pt idx="64">
                  <c:v>0</c:v>
                </c:pt>
                <c:pt idx="65">
                  <c:v>39</c:v>
                </c:pt>
                <c:pt idx="66">
                  <c:v>19</c:v>
                </c:pt>
                <c:pt idx="67">
                  <c:v>0</c:v>
                </c:pt>
                <c:pt idx="68">
                  <c:v>0</c:v>
                </c:pt>
                <c:pt idx="69">
                  <c:v>0</c:v>
                </c:pt>
                <c:pt idx="70">
                  <c:v>0</c:v>
                </c:pt>
                <c:pt idx="71">
                  <c:v>0</c:v>
                </c:pt>
                <c:pt idx="72">
                  <c:v>19</c:v>
                </c:pt>
                <c:pt idx="73">
                  <c:v>0</c:v>
                </c:pt>
                <c:pt idx="74">
                  <c:v>9</c:v>
                </c:pt>
                <c:pt idx="75">
                  <c:v>0</c:v>
                </c:pt>
                <c:pt idx="76">
                  <c:v>0</c:v>
                </c:pt>
                <c:pt idx="77">
                  <c:v>0</c:v>
                </c:pt>
                <c:pt idx="78">
                  <c:v>0</c:v>
                </c:pt>
                <c:pt idx="79">
                  <c:v>11</c:v>
                </c:pt>
                <c:pt idx="80">
                  <c:v>8</c:v>
                </c:pt>
                <c:pt idx="81">
                  <c:v>8</c:v>
                </c:pt>
                <c:pt idx="82">
                  <c:v>0</c:v>
                </c:pt>
                <c:pt idx="83">
                  <c:v>0</c:v>
                </c:pt>
                <c:pt idx="84">
                  <c:v>0</c:v>
                </c:pt>
                <c:pt idx="85">
                  <c:v>0</c:v>
                </c:pt>
                <c:pt idx="86">
                  <c:v>10</c:v>
                </c:pt>
                <c:pt idx="87">
                  <c:v>8</c:v>
                </c:pt>
                <c:pt idx="88">
                  <c:v>6</c:v>
                </c:pt>
                <c:pt idx="89">
                  <c:v>0</c:v>
                </c:pt>
                <c:pt idx="90">
                  <c:v>0</c:v>
                </c:pt>
                <c:pt idx="91">
                  <c:v>0</c:v>
                </c:pt>
                <c:pt idx="92">
                  <c:v>0</c:v>
                </c:pt>
                <c:pt idx="93">
                  <c:v>36</c:v>
                </c:pt>
                <c:pt idx="94">
                  <c:v>0</c:v>
                </c:pt>
                <c:pt idx="95">
                  <c:v>8</c:v>
                </c:pt>
                <c:pt idx="96">
                  <c:v>0</c:v>
                </c:pt>
                <c:pt idx="97">
                  <c:v>0</c:v>
                </c:pt>
                <c:pt idx="98">
                  <c:v>0</c:v>
                </c:pt>
                <c:pt idx="99">
                  <c:v>0</c:v>
                </c:pt>
                <c:pt idx="100">
                  <c:v>24</c:v>
                </c:pt>
                <c:pt idx="101">
                  <c:v>19</c:v>
                </c:pt>
                <c:pt idx="102">
                  <c:v>71</c:v>
                </c:pt>
                <c:pt idx="103">
                  <c:v>0</c:v>
                </c:pt>
                <c:pt idx="104">
                  <c:v>0</c:v>
                </c:pt>
                <c:pt idx="105">
                  <c:v>0</c:v>
                </c:pt>
                <c:pt idx="106">
                  <c:v>0</c:v>
                </c:pt>
                <c:pt idx="107">
                  <c:v>0</c:v>
                </c:pt>
                <c:pt idx="108">
                  <c:v>12</c:v>
                </c:pt>
                <c:pt idx="109">
                  <c:v>10</c:v>
                </c:pt>
                <c:pt idx="110">
                  <c:v>0</c:v>
                </c:pt>
                <c:pt idx="111">
                  <c:v>0</c:v>
                </c:pt>
                <c:pt idx="112">
                  <c:v>0</c:v>
                </c:pt>
                <c:pt idx="113">
                  <c:v>0</c:v>
                </c:pt>
                <c:pt idx="114">
                  <c:v>9</c:v>
                </c:pt>
                <c:pt idx="115">
                  <c:v>10</c:v>
                </c:pt>
                <c:pt idx="116">
                  <c:v>0</c:v>
                </c:pt>
                <c:pt idx="117">
                  <c:v>0</c:v>
                </c:pt>
                <c:pt idx="118">
                  <c:v>0</c:v>
                </c:pt>
                <c:pt idx="119">
                  <c:v>0</c:v>
                </c:pt>
                <c:pt idx="120">
                  <c:v>0</c:v>
                </c:pt>
                <c:pt idx="121">
                  <c:v>23</c:v>
                </c:pt>
                <c:pt idx="122">
                  <c:v>7</c:v>
                </c:pt>
                <c:pt idx="123">
                  <c:v>9</c:v>
                </c:pt>
                <c:pt idx="124">
                  <c:v>486</c:v>
                </c:pt>
                <c:pt idx="125">
                  <c:v>0</c:v>
                </c:pt>
                <c:pt idx="126">
                  <c:v>0</c:v>
                </c:pt>
                <c:pt idx="127">
                  <c:v>0</c:v>
                </c:pt>
                <c:pt idx="128">
                  <c:v>6</c:v>
                </c:pt>
                <c:pt idx="129">
                  <c:v>67</c:v>
                </c:pt>
                <c:pt idx="130">
                  <c:v>0</c:v>
                </c:pt>
                <c:pt idx="131">
                  <c:v>9</c:v>
                </c:pt>
                <c:pt idx="132">
                  <c:v>0</c:v>
                </c:pt>
                <c:pt idx="133">
                  <c:v>0</c:v>
                </c:pt>
                <c:pt idx="134">
                  <c:v>0</c:v>
                </c:pt>
                <c:pt idx="135">
                  <c:v>10</c:v>
                </c:pt>
                <c:pt idx="136">
                  <c:v>10</c:v>
                </c:pt>
                <c:pt idx="137">
                  <c:v>23</c:v>
                </c:pt>
                <c:pt idx="138">
                  <c:v>0</c:v>
                </c:pt>
                <c:pt idx="139">
                  <c:v>0</c:v>
                </c:pt>
                <c:pt idx="140">
                  <c:v>0</c:v>
                </c:pt>
                <c:pt idx="141">
                  <c:v>0</c:v>
                </c:pt>
                <c:pt idx="142">
                  <c:v>21</c:v>
                </c:pt>
                <c:pt idx="143">
                  <c:v>0</c:v>
                </c:pt>
                <c:pt idx="144">
                  <c:v>0</c:v>
                </c:pt>
                <c:pt idx="145">
                  <c:v>0</c:v>
                </c:pt>
                <c:pt idx="146">
                  <c:v>0</c:v>
                </c:pt>
                <c:pt idx="147">
                  <c:v>0</c:v>
                </c:pt>
                <c:pt idx="148">
                  <c:v>0</c:v>
                </c:pt>
                <c:pt idx="149">
                  <c:v>13</c:v>
                </c:pt>
                <c:pt idx="150">
                  <c:v>0</c:v>
                </c:pt>
                <c:pt idx="151">
                  <c:v>10</c:v>
                </c:pt>
                <c:pt idx="152">
                  <c:v>0</c:v>
                </c:pt>
                <c:pt idx="153">
                  <c:v>0</c:v>
                </c:pt>
                <c:pt idx="154">
                  <c:v>0</c:v>
                </c:pt>
                <c:pt idx="155">
                  <c:v>0</c:v>
                </c:pt>
                <c:pt idx="156">
                  <c:v>0</c:v>
                </c:pt>
                <c:pt idx="157">
                  <c:v>17</c:v>
                </c:pt>
                <c:pt idx="158">
                  <c:v>0</c:v>
                </c:pt>
                <c:pt idx="159">
                  <c:v>0</c:v>
                </c:pt>
                <c:pt idx="160">
                  <c:v>0</c:v>
                </c:pt>
                <c:pt idx="161">
                  <c:v>0</c:v>
                </c:pt>
                <c:pt idx="162">
                  <c:v>0</c:v>
                </c:pt>
                <c:pt idx="163">
                  <c:v>42</c:v>
                </c:pt>
                <c:pt idx="164">
                  <c:v>0</c:v>
                </c:pt>
                <c:pt idx="165">
                  <c:v>0</c:v>
                </c:pt>
                <c:pt idx="166">
                  <c:v>0</c:v>
                </c:pt>
                <c:pt idx="167">
                  <c:v>0</c:v>
                </c:pt>
                <c:pt idx="168">
                  <c:v>0</c:v>
                </c:pt>
                <c:pt idx="169">
                  <c:v>0</c:v>
                </c:pt>
                <c:pt idx="170">
                  <c:v>55</c:v>
                </c:pt>
                <c:pt idx="171">
                  <c:v>0</c:v>
                </c:pt>
                <c:pt idx="172">
                  <c:v>0</c:v>
                </c:pt>
                <c:pt idx="173">
                  <c:v>0</c:v>
                </c:pt>
                <c:pt idx="174">
                  <c:v>0</c:v>
                </c:pt>
                <c:pt idx="175">
                  <c:v>0</c:v>
                </c:pt>
                <c:pt idx="176">
                  <c:v>0</c:v>
                </c:pt>
                <c:pt idx="177">
                  <c:v>22</c:v>
                </c:pt>
                <c:pt idx="178">
                  <c:v>0</c:v>
                </c:pt>
                <c:pt idx="179">
                  <c:v>0</c:v>
                </c:pt>
                <c:pt idx="180">
                  <c:v>0</c:v>
                </c:pt>
                <c:pt idx="181">
                  <c:v>0</c:v>
                </c:pt>
                <c:pt idx="182">
                  <c:v>0</c:v>
                </c:pt>
                <c:pt idx="183">
                  <c:v>0</c:v>
                </c:pt>
                <c:pt idx="184">
                  <c:v>20</c:v>
                </c:pt>
                <c:pt idx="185">
                  <c:v>0</c:v>
                </c:pt>
                <c:pt idx="186">
                  <c:v>0</c:v>
                </c:pt>
                <c:pt idx="187">
                  <c:v>21</c:v>
                </c:pt>
                <c:pt idx="188">
                  <c:v>0</c:v>
                </c:pt>
                <c:pt idx="189">
                  <c:v>0</c:v>
                </c:pt>
                <c:pt idx="190">
                  <c:v>0</c:v>
                </c:pt>
                <c:pt idx="191">
                  <c:v>0</c:v>
                </c:pt>
                <c:pt idx="192">
                  <c:v>10</c:v>
                </c:pt>
                <c:pt idx="193">
                  <c:v>0</c:v>
                </c:pt>
                <c:pt idx="194">
                  <c:v>0</c:v>
                </c:pt>
                <c:pt idx="195">
                  <c:v>0</c:v>
                </c:pt>
                <c:pt idx="196">
                  <c:v>0</c:v>
                </c:pt>
                <c:pt idx="197">
                  <c:v>0</c:v>
                </c:pt>
                <c:pt idx="198">
                  <c:v>0</c:v>
                </c:pt>
                <c:pt idx="199">
                  <c:v>0</c:v>
                </c:pt>
                <c:pt idx="200">
                  <c:v>0</c:v>
                </c:pt>
                <c:pt idx="201">
                  <c:v>0</c:v>
                </c:pt>
                <c:pt idx="202">
                  <c:v>0</c:v>
                </c:pt>
                <c:pt idx="203">
                  <c:v>0</c:v>
                </c:pt>
                <c:pt idx="204">
                  <c:v>0</c:v>
                </c:pt>
                <c:pt idx="205">
                  <c:v>23</c:v>
                </c:pt>
                <c:pt idx="206">
                  <c:v>38</c:v>
                </c:pt>
                <c:pt idx="207">
                  <c:v>0</c:v>
                </c:pt>
                <c:pt idx="208">
                  <c:v>0</c:v>
                </c:pt>
                <c:pt idx="209">
                  <c:v>0</c:v>
                </c:pt>
                <c:pt idx="210">
                  <c:v>0</c:v>
                </c:pt>
                <c:pt idx="211">
                  <c:v>0</c:v>
                </c:pt>
                <c:pt idx="212">
                  <c:v>31</c:v>
                </c:pt>
                <c:pt idx="213">
                  <c:v>0</c:v>
                </c:pt>
                <c:pt idx="214">
                  <c:v>0</c:v>
                </c:pt>
                <c:pt idx="215">
                  <c:v>0</c:v>
                </c:pt>
                <c:pt idx="216">
                  <c:v>0</c:v>
                </c:pt>
                <c:pt idx="217">
                  <c:v>0</c:v>
                </c:pt>
                <c:pt idx="218">
                  <c:v>0</c:v>
                </c:pt>
                <c:pt idx="219">
                  <c:v>53</c:v>
                </c:pt>
                <c:pt idx="220">
                  <c:v>0</c:v>
                </c:pt>
                <c:pt idx="221">
                  <c:v>0</c:v>
                </c:pt>
                <c:pt idx="222">
                  <c:v>0</c:v>
                </c:pt>
                <c:pt idx="223">
                  <c:v>0</c:v>
                </c:pt>
                <c:pt idx="224">
                  <c:v>0</c:v>
                </c:pt>
                <c:pt idx="225">
                  <c:v>0</c:v>
                </c:pt>
                <c:pt idx="226">
                  <c:v>117</c:v>
                </c:pt>
                <c:pt idx="227">
                  <c:v>0</c:v>
                </c:pt>
                <c:pt idx="228">
                  <c:v>0</c:v>
                </c:pt>
                <c:pt idx="229">
                  <c:v>0</c:v>
                </c:pt>
                <c:pt idx="230">
                  <c:v>0</c:v>
                </c:pt>
                <c:pt idx="231">
                  <c:v>0</c:v>
                </c:pt>
                <c:pt idx="232">
                  <c:v>0</c:v>
                </c:pt>
                <c:pt idx="233">
                  <c:v>46</c:v>
                </c:pt>
                <c:pt idx="234">
                  <c:v>0</c:v>
                </c:pt>
                <c:pt idx="235">
                  <c:v>35</c:v>
                </c:pt>
                <c:pt idx="236">
                  <c:v>0</c:v>
                </c:pt>
                <c:pt idx="237">
                  <c:v>0</c:v>
                </c:pt>
                <c:pt idx="238">
                  <c:v>0</c:v>
                </c:pt>
                <c:pt idx="239">
                  <c:v>0</c:v>
                </c:pt>
                <c:pt idx="240">
                  <c:v>8</c:v>
                </c:pt>
                <c:pt idx="241">
                  <c:v>0</c:v>
                </c:pt>
                <c:pt idx="242">
                  <c:v>15</c:v>
                </c:pt>
                <c:pt idx="243">
                  <c:v>0</c:v>
                </c:pt>
                <c:pt idx="244">
                  <c:v>0</c:v>
                </c:pt>
                <c:pt idx="245">
                  <c:v>0</c:v>
                </c:pt>
                <c:pt idx="246">
                  <c:v>0</c:v>
                </c:pt>
                <c:pt idx="247">
                  <c:v>34</c:v>
                </c:pt>
                <c:pt idx="248">
                  <c:v>0</c:v>
                </c:pt>
                <c:pt idx="249">
                  <c:v>27</c:v>
                </c:pt>
                <c:pt idx="250">
                  <c:v>0</c:v>
                </c:pt>
                <c:pt idx="251">
                  <c:v>0</c:v>
                </c:pt>
                <c:pt idx="252">
                  <c:v>0</c:v>
                </c:pt>
                <c:pt idx="253">
                  <c:v>0</c:v>
                </c:pt>
                <c:pt idx="254">
                  <c:v>0</c:v>
                </c:pt>
                <c:pt idx="255">
                  <c:v>0</c:v>
                </c:pt>
                <c:pt idx="256">
                  <c:v>14</c:v>
                </c:pt>
                <c:pt idx="257">
                  <c:v>0</c:v>
                </c:pt>
                <c:pt idx="258">
                  <c:v>0</c:v>
                </c:pt>
                <c:pt idx="259">
                  <c:v>0</c:v>
                </c:pt>
                <c:pt idx="260">
                  <c:v>0</c:v>
                </c:pt>
                <c:pt idx="261">
                  <c:v>24</c:v>
                </c:pt>
                <c:pt idx="262">
                  <c:v>0</c:v>
                </c:pt>
                <c:pt idx="263">
                  <c:v>0</c:v>
                </c:pt>
                <c:pt idx="264">
                  <c:v>0</c:v>
                </c:pt>
                <c:pt idx="265">
                  <c:v>0</c:v>
                </c:pt>
                <c:pt idx="266">
                  <c:v>0</c:v>
                </c:pt>
                <c:pt idx="267">
                  <c:v>0</c:v>
                </c:pt>
                <c:pt idx="268">
                  <c:v>16</c:v>
                </c:pt>
                <c:pt idx="269">
                  <c:v>0</c:v>
                </c:pt>
                <c:pt idx="270">
                  <c:v>0</c:v>
                </c:pt>
                <c:pt idx="271">
                  <c:v>24</c:v>
                </c:pt>
                <c:pt idx="272">
                  <c:v>0</c:v>
                </c:pt>
                <c:pt idx="273">
                  <c:v>0</c:v>
                </c:pt>
                <c:pt idx="274">
                  <c:v>0</c:v>
                </c:pt>
                <c:pt idx="275">
                  <c:v>0</c:v>
                </c:pt>
                <c:pt idx="276">
                  <c:v>0</c:v>
                </c:pt>
                <c:pt idx="277">
                  <c:v>0</c:v>
                </c:pt>
                <c:pt idx="278">
                  <c:v>0</c:v>
                </c:pt>
                <c:pt idx="279">
                  <c:v>0</c:v>
                </c:pt>
                <c:pt idx="280">
                  <c:v>0</c:v>
                </c:pt>
                <c:pt idx="281">
                  <c:v>0</c:v>
                </c:pt>
                <c:pt idx="282">
                  <c:v>32</c:v>
                </c:pt>
                <c:pt idx="283">
                  <c:v>0</c:v>
                </c:pt>
                <c:pt idx="284">
                  <c:v>0</c:v>
                </c:pt>
                <c:pt idx="285">
                  <c:v>12</c:v>
                </c:pt>
                <c:pt idx="286">
                  <c:v>0</c:v>
                </c:pt>
                <c:pt idx="287">
                  <c:v>0</c:v>
                </c:pt>
                <c:pt idx="288">
                  <c:v>0</c:v>
                </c:pt>
                <c:pt idx="289">
                  <c:v>24</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26</c:v>
                </c:pt>
                <c:pt idx="307">
                  <c:v>0</c:v>
                </c:pt>
                <c:pt idx="308">
                  <c:v>0</c:v>
                </c:pt>
                <c:pt idx="309">
                  <c:v>0</c:v>
                </c:pt>
                <c:pt idx="310">
                  <c:v>0</c:v>
                </c:pt>
                <c:pt idx="311">
                  <c:v>0</c:v>
                </c:pt>
                <c:pt idx="312">
                  <c:v>0</c:v>
                </c:pt>
                <c:pt idx="313">
                  <c:v>0</c:v>
                </c:pt>
                <c:pt idx="314">
                  <c:v>0</c:v>
                </c:pt>
                <c:pt idx="315">
                  <c:v>0</c:v>
                </c:pt>
                <c:pt idx="316">
                  <c:v>0</c:v>
                </c:pt>
                <c:pt idx="317">
                  <c:v>18</c:v>
                </c:pt>
                <c:pt idx="318">
                  <c:v>0</c:v>
                </c:pt>
                <c:pt idx="319">
                  <c:v>0</c:v>
                </c:pt>
                <c:pt idx="320">
                  <c:v>21</c:v>
                </c:pt>
                <c:pt idx="321">
                  <c:v>0</c:v>
                </c:pt>
                <c:pt idx="322">
                  <c:v>0</c:v>
                </c:pt>
                <c:pt idx="323">
                  <c:v>0</c:v>
                </c:pt>
                <c:pt idx="324">
                  <c:v>11</c:v>
                </c:pt>
                <c:pt idx="325">
                  <c:v>0</c:v>
                </c:pt>
                <c:pt idx="326">
                  <c:v>0</c:v>
                </c:pt>
                <c:pt idx="327">
                  <c:v>20</c:v>
                </c:pt>
                <c:pt idx="328">
                  <c:v>0</c:v>
                </c:pt>
                <c:pt idx="329">
                  <c:v>0</c:v>
                </c:pt>
                <c:pt idx="330">
                  <c:v>0</c:v>
                </c:pt>
                <c:pt idx="331">
                  <c:v>0</c:v>
                </c:pt>
                <c:pt idx="332">
                  <c:v>0</c:v>
                </c:pt>
                <c:pt idx="333">
                  <c:v>0</c:v>
                </c:pt>
                <c:pt idx="334">
                  <c:v>28</c:v>
                </c:pt>
                <c:pt idx="335">
                  <c:v>0</c:v>
                </c:pt>
                <c:pt idx="336">
                  <c:v>0</c:v>
                </c:pt>
                <c:pt idx="337">
                  <c:v>0</c:v>
                </c:pt>
                <c:pt idx="338">
                  <c:v>27</c:v>
                </c:pt>
                <c:pt idx="339">
                  <c:v>8</c:v>
                </c:pt>
                <c:pt idx="340">
                  <c:v>0</c:v>
                </c:pt>
                <c:pt idx="341">
                  <c:v>14</c:v>
                </c:pt>
                <c:pt idx="342">
                  <c:v>0</c:v>
                </c:pt>
                <c:pt idx="343">
                  <c:v>0</c:v>
                </c:pt>
                <c:pt idx="344">
                  <c:v>0</c:v>
                </c:pt>
                <c:pt idx="345">
                  <c:v>18</c:v>
                </c:pt>
              </c:numCache>
            </c:numRef>
          </c:val>
          <c:extLst>
            <c:ext xmlns:c16="http://schemas.microsoft.com/office/drawing/2014/chart" uri="{C3380CC4-5D6E-409C-BE32-E72D297353CC}">
              <c16:uniqueId val="{00000000-5FF5-4E84-856B-BAE4D4B1CE34}"/>
            </c:ext>
          </c:extLst>
        </c:ser>
        <c:dLbls>
          <c:showLegendKey val="0"/>
          <c:showVal val="0"/>
          <c:showCatName val="0"/>
          <c:showSerName val="0"/>
          <c:showPercent val="0"/>
          <c:showBubbleSize val="0"/>
        </c:dLbls>
        <c:gapWidth val="219"/>
        <c:overlap val="-27"/>
        <c:axId val="654902816"/>
        <c:axId val="654903800"/>
      </c:barChart>
      <c:catAx>
        <c:axId val="654902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4903800"/>
        <c:crosses val="autoZero"/>
        <c:auto val="1"/>
        <c:lblAlgn val="ctr"/>
        <c:lblOffset val="100"/>
        <c:noMultiLvlLbl val="0"/>
      </c:catAx>
      <c:valAx>
        <c:axId val="654903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4902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ADFDC-944B-4988-8FB2-D3D13530BAB8}"/>
              </a:ext>
            </a:extLst>
          </p:cNvPr>
          <p:cNvSpPr>
            <a:spLocks noGrp="1"/>
          </p:cNvSpPr>
          <p:nvPr>
            <p:ph type="ctrTitle"/>
          </p:nvPr>
        </p:nvSpPr>
        <p:spPr/>
        <p:txBody>
          <a:bodyPr/>
          <a:lstStyle/>
          <a:p>
            <a:r>
              <a:rPr lang="en-US"/>
              <a:t>comdirect | FB, IG, TW - gesamt</a:t>
            </a:r>
          </a:p>
        </p:txBody>
      </p:sp>
      <p:sp>
        <p:nvSpPr>
          <p:cNvPr id="3" name="Subtitle 2">
            <a:extLst>
              <a:ext uri="{FF2B5EF4-FFF2-40B4-BE49-F238E27FC236}">
                <a16:creationId xmlns:a16="http://schemas.microsoft.com/office/drawing/2014/main" id="{CA1AD500-878C-4575-A733-79F532C6C320}"/>
              </a:ext>
            </a:extLst>
          </p:cNvPr>
          <p:cNvSpPr>
            <a:spLocks noGrp="1"/>
          </p:cNvSpPr>
          <p:nvPr>
            <p:ph type="subTitle" idx="1"/>
          </p:nvPr>
        </p:nvSpPr>
        <p:spPr/>
        <p:txBody>
          <a:bodyPr/>
          <a:lstStyle/>
          <a:p>
            <a:r>
              <a:rPr lang="en-US"/>
              <a:t>Macaw Germany Cologne GmbH</a:t>
            </a:r>
          </a:p>
        </p:txBody>
      </p:sp>
    </p:spTree>
    <p:extLst>
      <p:ext uri="{BB962C8B-B14F-4D97-AF65-F5344CB8AC3E}">
        <p14:creationId xmlns:p14="http://schemas.microsoft.com/office/powerpoint/2010/main" val="1668789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BFB30-C20A-47CD-8FEF-34C383C52DB9}"/>
              </a:ext>
            </a:extLst>
          </p:cNvPr>
          <p:cNvSpPr>
            <a:spLocks noGrp="1"/>
          </p:cNvSpPr>
          <p:nvPr>
            <p:ph type="title"/>
          </p:nvPr>
        </p:nvSpPr>
        <p:spPr/>
        <p:txBody>
          <a:bodyPr/>
          <a:lstStyle/>
          <a:p>
            <a:r>
              <a:rPr lang="de-DE"/>
              <a:t>Overall Kanalübersicht FB/IG/TW | comdirect</a:t>
            </a:r>
            <a:endParaRPr lang="en-US"/>
          </a:p>
        </p:txBody>
      </p:sp>
      <p:graphicFrame>
        <p:nvGraphicFramePr>
          <p:cNvPr id="5" name="Table Placeholder 4">
            <a:extLst>
              <a:ext uri="{FF2B5EF4-FFF2-40B4-BE49-F238E27FC236}">
                <a16:creationId xmlns:a16="http://schemas.microsoft.com/office/drawing/2014/main" id="{4908A7E7-8FAE-425A-816D-D06D5E9EA9F6}"/>
              </a:ext>
            </a:extLst>
          </p:cNvPr>
          <p:cNvGraphicFramePr>
            <a:graphicFrameLocks noGrp="1"/>
          </p:cNvGraphicFramePr>
          <p:nvPr>
            <p:ph type="tbl" sz="quarter" idx="13"/>
            <p:extLst>
              <p:ext uri="{D42A27DB-BD31-4B8C-83A1-F6EECF244321}">
                <p14:modId xmlns:p14="http://schemas.microsoft.com/office/powerpoint/2010/main" val="3266318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16861177"/>
                    </a:ext>
                  </a:extLst>
                </a:gridCol>
                <a:gridCol w="1152144">
                  <a:extLst>
                    <a:ext uri="{9D8B030D-6E8A-4147-A177-3AD203B41FA5}">
                      <a16:colId xmlns:a16="http://schemas.microsoft.com/office/drawing/2014/main" val="4079173584"/>
                    </a:ext>
                  </a:extLst>
                </a:gridCol>
                <a:gridCol w="1152144">
                  <a:extLst>
                    <a:ext uri="{9D8B030D-6E8A-4147-A177-3AD203B41FA5}">
                      <a16:colId xmlns:a16="http://schemas.microsoft.com/office/drawing/2014/main" val="1013623109"/>
                    </a:ext>
                  </a:extLst>
                </a:gridCol>
                <a:gridCol w="1152144">
                  <a:extLst>
                    <a:ext uri="{9D8B030D-6E8A-4147-A177-3AD203B41FA5}">
                      <a16:colId xmlns:a16="http://schemas.microsoft.com/office/drawing/2014/main" val="1518977888"/>
                    </a:ext>
                  </a:extLst>
                </a:gridCol>
                <a:gridCol w="1152144">
                  <a:extLst>
                    <a:ext uri="{9D8B030D-6E8A-4147-A177-3AD203B41FA5}">
                      <a16:colId xmlns:a16="http://schemas.microsoft.com/office/drawing/2014/main" val="2481350407"/>
                    </a:ext>
                  </a:extLst>
                </a:gridCol>
                <a:gridCol w="1152144">
                  <a:extLst>
                    <a:ext uri="{9D8B030D-6E8A-4147-A177-3AD203B41FA5}">
                      <a16:colId xmlns:a16="http://schemas.microsoft.com/office/drawing/2014/main" val="356381729"/>
                    </a:ext>
                  </a:extLst>
                </a:gridCol>
              </a:tblGrid>
              <a:tr h="370840">
                <a:tc>
                  <a:txBody>
                    <a:bodyPr/>
                    <a:lstStyle/>
                    <a:p>
                      <a:r>
                        <a:rPr lang="en-US" sz="1000"/>
                        <a:t>Kanal</a:t>
                      </a:r>
                    </a:p>
                  </a:txBody>
                  <a:tcPr/>
                </a:tc>
                <a:tc>
                  <a:txBody>
                    <a:bodyPr/>
                    <a:lstStyle/>
                    <a:p>
                      <a:r>
                        <a:rPr lang="en-US" sz="1000"/>
                        <a:t>Follower</a:t>
                      </a:r>
                    </a:p>
                  </a:txBody>
                  <a:tcPr/>
                </a:tc>
                <a:tc>
                  <a:txBody>
                    <a:bodyPr/>
                    <a:lstStyle/>
                    <a:p>
                      <a:r>
                        <a:rPr lang="en-US" sz="1000"/>
                        <a:t>Neue Follower</a:t>
                      </a:r>
                    </a:p>
                  </a:txBody>
                  <a:tcPr/>
                </a:tc>
                <a:tc>
                  <a:txBody>
                    <a:bodyPr/>
                    <a:lstStyle/>
                    <a:p>
                      <a:r>
                        <a:rPr lang="en-US" sz="1000"/>
                        <a:t>Posts</a:t>
                      </a:r>
                    </a:p>
                  </a:txBody>
                  <a:tcPr/>
                </a:tc>
                <a:tc>
                  <a:txBody>
                    <a:bodyPr/>
                    <a:lstStyle/>
                    <a:p>
                      <a:r>
                        <a:rPr lang="en-US" sz="1000"/>
                        <a:t>Stories</a:t>
                      </a:r>
                    </a:p>
                  </a:txBody>
                  <a:tcPr/>
                </a:tc>
                <a:tc>
                  <a:txBody>
                    <a:bodyPr/>
                    <a:lstStyle/>
                    <a:p>
                      <a:r>
                        <a:rPr lang="en-US" sz="1000"/>
                        <a:t>Engagement</a:t>
                      </a:r>
                    </a:p>
                  </a:txBody>
                  <a:tcPr/>
                </a:tc>
                <a:extLst>
                  <a:ext uri="{0D108BD9-81ED-4DB2-BD59-A6C34878D82A}">
                    <a16:rowId xmlns:a16="http://schemas.microsoft.com/office/drawing/2014/main" val="3509358491"/>
                  </a:ext>
                </a:extLst>
              </a:tr>
              <a:tr h="370840">
                <a:tc>
                  <a:txBody>
                    <a:bodyPr/>
                    <a:lstStyle/>
                    <a:p>
                      <a:r>
                        <a:rPr lang="en-US" sz="1000"/>
                        <a:t>Facebook</a:t>
                      </a:r>
                    </a:p>
                  </a:txBody>
                  <a:tcPr/>
                </a:tc>
                <a:tc>
                  <a:txBody>
                    <a:bodyPr/>
                    <a:lstStyle/>
                    <a:p>
                      <a:r>
                        <a:rPr lang="en-US" sz="1000"/>
                        <a:t>42608</a:t>
                      </a:r>
                    </a:p>
                  </a:txBody>
                  <a:tcPr/>
                </a:tc>
                <a:tc>
                  <a:txBody>
                    <a:bodyPr/>
                    <a:lstStyle/>
                    <a:p>
                      <a:r>
                        <a:rPr lang="en-US" sz="1000"/>
                        <a:t>1274</a:t>
                      </a:r>
                    </a:p>
                  </a:txBody>
                  <a:tcPr/>
                </a:tc>
                <a:tc>
                  <a:txBody>
                    <a:bodyPr/>
                    <a:lstStyle/>
                    <a:p>
                      <a:r>
                        <a:rPr lang="en-US" sz="1000"/>
                        <a:t>204</a:t>
                      </a:r>
                    </a:p>
                  </a:txBody>
                  <a:tcPr/>
                </a:tc>
                <a:tc>
                  <a:txBody>
                    <a:bodyPr/>
                    <a:lstStyle/>
                    <a:p>
                      <a:r>
                        <a:rPr lang="en-US" sz="1000"/>
                        <a:t>n/a</a:t>
                      </a:r>
                    </a:p>
                  </a:txBody>
                  <a:tcPr/>
                </a:tc>
                <a:tc>
                  <a:txBody>
                    <a:bodyPr/>
                    <a:lstStyle/>
                    <a:p>
                      <a:r>
                        <a:rPr lang="en-US" sz="1000"/>
                        <a:t>12476</a:t>
                      </a:r>
                    </a:p>
                  </a:txBody>
                  <a:tcPr/>
                </a:tc>
                <a:extLst>
                  <a:ext uri="{0D108BD9-81ED-4DB2-BD59-A6C34878D82A}">
                    <a16:rowId xmlns:a16="http://schemas.microsoft.com/office/drawing/2014/main" val="737556503"/>
                  </a:ext>
                </a:extLst>
              </a:tr>
              <a:tr h="370840">
                <a:tc>
                  <a:txBody>
                    <a:bodyPr/>
                    <a:lstStyle/>
                    <a:p>
                      <a:r>
                        <a:rPr lang="en-US" sz="1000"/>
                        <a:t>Instagram</a:t>
                      </a:r>
                    </a:p>
                  </a:txBody>
                  <a:tcPr/>
                </a:tc>
                <a:tc>
                  <a:txBody>
                    <a:bodyPr/>
                    <a:lstStyle/>
                    <a:p>
                      <a:r>
                        <a:rPr lang="en-US" sz="1000"/>
                        <a:t>18752</a:t>
                      </a:r>
                    </a:p>
                  </a:txBody>
                  <a:tcPr/>
                </a:tc>
                <a:tc>
                  <a:txBody>
                    <a:bodyPr/>
                    <a:lstStyle/>
                    <a:p>
                      <a:r>
                        <a:rPr lang="en-US" sz="1000"/>
                        <a:t>431</a:t>
                      </a:r>
                    </a:p>
                  </a:txBody>
                  <a:tcPr/>
                </a:tc>
                <a:tc>
                  <a:txBody>
                    <a:bodyPr/>
                    <a:lstStyle/>
                    <a:p>
                      <a:r>
                        <a:rPr lang="en-US" sz="1000"/>
                        <a:t>197</a:t>
                      </a:r>
                    </a:p>
                  </a:txBody>
                  <a:tcPr/>
                </a:tc>
                <a:tc>
                  <a:txBody>
                    <a:bodyPr/>
                    <a:lstStyle/>
                    <a:p>
                      <a:r>
                        <a:rPr lang="en-US" sz="1000"/>
                        <a:t>432</a:t>
                      </a:r>
                    </a:p>
                  </a:txBody>
                  <a:tcPr/>
                </a:tc>
                <a:tc>
                  <a:txBody>
                    <a:bodyPr/>
                    <a:lstStyle/>
                    <a:p>
                      <a:r>
                        <a:rPr lang="en-US" sz="1000"/>
                        <a:t>14928</a:t>
                      </a:r>
                    </a:p>
                  </a:txBody>
                  <a:tcPr/>
                </a:tc>
                <a:extLst>
                  <a:ext uri="{0D108BD9-81ED-4DB2-BD59-A6C34878D82A}">
                    <a16:rowId xmlns:a16="http://schemas.microsoft.com/office/drawing/2014/main" val="2592661564"/>
                  </a:ext>
                </a:extLst>
              </a:tr>
              <a:tr h="370840">
                <a:tc>
                  <a:txBody>
                    <a:bodyPr/>
                    <a:lstStyle/>
                    <a:p>
                      <a:r>
                        <a:rPr lang="en-US" sz="1000"/>
                        <a:t>Twitter</a:t>
                      </a:r>
                    </a:p>
                  </a:txBody>
                  <a:tcPr/>
                </a:tc>
                <a:tc>
                  <a:txBody>
                    <a:bodyPr/>
                    <a:lstStyle/>
                    <a:p>
                      <a:r>
                        <a:rPr lang="en-US" sz="1000"/>
                        <a:t>12413</a:t>
                      </a:r>
                    </a:p>
                  </a:txBody>
                  <a:tcPr/>
                </a:tc>
                <a:tc>
                  <a:txBody>
                    <a:bodyPr/>
                    <a:lstStyle/>
                    <a:p>
                      <a:r>
                        <a:rPr lang="en-US" sz="1000"/>
                        <a:t>-83</a:t>
                      </a:r>
                    </a:p>
                  </a:txBody>
                  <a:tcPr/>
                </a:tc>
                <a:tc>
                  <a:txBody>
                    <a:bodyPr/>
                    <a:lstStyle/>
                    <a:p>
                      <a:r>
                        <a:rPr lang="en-US" sz="1000"/>
                        <a:t>109</a:t>
                      </a:r>
                    </a:p>
                  </a:txBody>
                  <a:tcPr/>
                </a:tc>
                <a:tc>
                  <a:txBody>
                    <a:bodyPr/>
                    <a:lstStyle/>
                    <a:p>
                      <a:r>
                        <a:rPr lang="en-US" sz="1000"/>
                        <a:t>n/a</a:t>
                      </a:r>
                    </a:p>
                  </a:txBody>
                  <a:tcPr/>
                </a:tc>
                <a:tc>
                  <a:txBody>
                    <a:bodyPr/>
                    <a:lstStyle/>
                    <a:p>
                      <a:r>
                        <a:rPr lang="en-US" sz="1000"/>
                        <a:t>362</a:t>
                      </a:r>
                    </a:p>
                  </a:txBody>
                  <a:tcPr/>
                </a:tc>
                <a:extLst>
                  <a:ext uri="{0D108BD9-81ED-4DB2-BD59-A6C34878D82A}">
                    <a16:rowId xmlns:a16="http://schemas.microsoft.com/office/drawing/2014/main" val="2868220601"/>
                  </a:ext>
                </a:extLst>
              </a:tr>
            </a:tbl>
          </a:graphicData>
        </a:graphic>
      </p:graphicFrame>
      <p:sp>
        <p:nvSpPr>
          <p:cNvPr id="4" name="Text Placeholder 3">
            <a:extLst>
              <a:ext uri="{FF2B5EF4-FFF2-40B4-BE49-F238E27FC236}">
                <a16:creationId xmlns:a16="http://schemas.microsoft.com/office/drawing/2014/main" id="{5077DD3C-FA22-4D4F-B00F-7DC16361221A}"/>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38591201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D551-1FB1-480D-B52E-2F4F102BC28E}"/>
              </a:ext>
            </a:extLst>
          </p:cNvPr>
          <p:cNvSpPr>
            <a:spLocks noGrp="1"/>
          </p:cNvSpPr>
          <p:nvPr>
            <p:ph type="title"/>
          </p:nvPr>
        </p:nvSpPr>
        <p:spPr/>
        <p:txBody>
          <a:bodyPr/>
          <a:lstStyle/>
          <a:p>
            <a:r>
              <a:rPr lang="en-US"/>
              <a:t>Overall ⌀ Post ER | comdirect</a:t>
            </a:r>
          </a:p>
        </p:txBody>
      </p:sp>
      <p:graphicFrame>
        <p:nvGraphicFramePr>
          <p:cNvPr id="5" name="Table Placeholder 4">
            <a:extLst>
              <a:ext uri="{FF2B5EF4-FFF2-40B4-BE49-F238E27FC236}">
                <a16:creationId xmlns:a16="http://schemas.microsoft.com/office/drawing/2014/main" id="{F84A31A5-F88B-4891-9772-82AB352D5D0A}"/>
              </a:ext>
            </a:extLst>
          </p:cNvPr>
          <p:cNvGraphicFramePr>
            <a:graphicFrameLocks noGrp="1"/>
          </p:cNvGraphicFramePr>
          <p:nvPr>
            <p:ph type="tbl" sz="quarter" idx="13"/>
            <p:extLst>
              <p:ext uri="{D42A27DB-BD31-4B8C-83A1-F6EECF244321}">
                <p14:modId xmlns:p14="http://schemas.microsoft.com/office/powerpoint/2010/main" val="1450433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431537">
                  <a:extLst>
                    <a:ext uri="{9D8B030D-6E8A-4147-A177-3AD203B41FA5}">
                      <a16:colId xmlns:a16="http://schemas.microsoft.com/office/drawing/2014/main" val="72155829"/>
                    </a:ext>
                  </a:extLst>
                </a:gridCol>
                <a:gridCol w="2715768">
                  <a:extLst>
                    <a:ext uri="{9D8B030D-6E8A-4147-A177-3AD203B41FA5}">
                      <a16:colId xmlns:a16="http://schemas.microsoft.com/office/drawing/2014/main" val="3551099160"/>
                    </a:ext>
                  </a:extLst>
                </a:gridCol>
              </a:tblGrid>
              <a:tr h="370840">
                <a:tc>
                  <a:txBody>
                    <a:bodyPr/>
                    <a:lstStyle/>
                    <a:p>
                      <a:r>
                        <a:rPr lang="en-US" sz="1000"/>
                        <a:t>Kanal</a:t>
                      </a:r>
                    </a:p>
                  </a:txBody>
                  <a:tcPr/>
                </a:tc>
                <a:tc>
                  <a:txBody>
                    <a:bodyPr/>
                    <a:lstStyle/>
                    <a:p>
                      <a:r>
                        <a:rPr lang="en-US" sz="1000"/>
                        <a:t>ER</a:t>
                      </a:r>
                    </a:p>
                  </a:txBody>
                  <a:tcPr/>
                </a:tc>
                <a:extLst>
                  <a:ext uri="{0D108BD9-81ED-4DB2-BD59-A6C34878D82A}">
                    <a16:rowId xmlns:a16="http://schemas.microsoft.com/office/drawing/2014/main" val="1868497546"/>
                  </a:ext>
                </a:extLst>
              </a:tr>
              <a:tr h="370840">
                <a:tc>
                  <a:txBody>
                    <a:bodyPr/>
                    <a:lstStyle/>
                    <a:p>
                      <a:r>
                        <a:rPr lang="en-US" sz="1000"/>
                        <a:t>facebook</a:t>
                      </a:r>
                    </a:p>
                  </a:txBody>
                  <a:tcPr/>
                </a:tc>
                <a:tc>
                  <a:txBody>
                    <a:bodyPr/>
                    <a:lstStyle/>
                    <a:p>
                      <a:r>
                        <a:rPr lang="en-US" sz="1000"/>
                        <a:t>0.38200405438793 %</a:t>
                      </a:r>
                    </a:p>
                  </a:txBody>
                  <a:tcPr/>
                </a:tc>
                <a:extLst>
                  <a:ext uri="{0D108BD9-81ED-4DB2-BD59-A6C34878D82A}">
                    <a16:rowId xmlns:a16="http://schemas.microsoft.com/office/drawing/2014/main" val="4080643711"/>
                  </a:ext>
                </a:extLst>
              </a:tr>
              <a:tr h="370840">
                <a:tc>
                  <a:txBody>
                    <a:bodyPr/>
                    <a:lstStyle/>
                    <a:p>
                      <a:r>
                        <a:rPr lang="en-US" sz="1000"/>
                        <a:t>instagram</a:t>
                      </a:r>
                    </a:p>
                  </a:txBody>
                  <a:tcPr/>
                </a:tc>
                <a:tc>
                  <a:txBody>
                    <a:bodyPr/>
                    <a:lstStyle/>
                    <a:p>
                      <a:r>
                        <a:rPr lang="en-US" sz="1000"/>
                        <a:t>2.0916175568091 %</a:t>
                      </a:r>
                    </a:p>
                  </a:txBody>
                  <a:tcPr/>
                </a:tc>
                <a:extLst>
                  <a:ext uri="{0D108BD9-81ED-4DB2-BD59-A6C34878D82A}">
                    <a16:rowId xmlns:a16="http://schemas.microsoft.com/office/drawing/2014/main" val="3356904458"/>
                  </a:ext>
                </a:extLst>
              </a:tr>
              <a:tr h="370840">
                <a:tc>
                  <a:txBody>
                    <a:bodyPr/>
                    <a:lstStyle/>
                    <a:p>
                      <a:r>
                        <a:rPr lang="en-US" sz="1000"/>
                        <a:t>twitter</a:t>
                      </a:r>
                    </a:p>
                  </a:txBody>
                  <a:tcPr/>
                </a:tc>
                <a:tc>
                  <a:txBody>
                    <a:bodyPr/>
                    <a:lstStyle/>
                    <a:p>
                      <a:r>
                        <a:rPr lang="en-US" sz="1000"/>
                        <a:t>0.2641 %</a:t>
                      </a:r>
                    </a:p>
                  </a:txBody>
                  <a:tcPr/>
                </a:tc>
                <a:extLst>
                  <a:ext uri="{0D108BD9-81ED-4DB2-BD59-A6C34878D82A}">
                    <a16:rowId xmlns:a16="http://schemas.microsoft.com/office/drawing/2014/main" val="1506055714"/>
                  </a:ext>
                </a:extLst>
              </a:tr>
            </a:tbl>
          </a:graphicData>
        </a:graphic>
      </p:graphicFrame>
      <p:sp>
        <p:nvSpPr>
          <p:cNvPr id="4" name="Text Placeholder 3">
            <a:extLst>
              <a:ext uri="{FF2B5EF4-FFF2-40B4-BE49-F238E27FC236}">
                <a16:creationId xmlns:a16="http://schemas.microsoft.com/office/drawing/2014/main" id="{09B21941-BB92-497F-8D6C-4EFE08920363}"/>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25070572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505A6-8CB0-4EE5-AD8B-FD6C0FDC6302}"/>
              </a:ext>
            </a:extLst>
          </p:cNvPr>
          <p:cNvSpPr>
            <a:spLocks noGrp="1"/>
          </p:cNvSpPr>
          <p:nvPr>
            <p:ph type="title"/>
          </p:nvPr>
        </p:nvSpPr>
        <p:spPr/>
        <p:txBody>
          <a:bodyPr/>
          <a:lstStyle/>
          <a:p>
            <a:r>
              <a:rPr lang="en-US"/>
              <a:t>Overall ⌀ Daily Engagement Rate FB/IG/TW (organic &amp; paid) | comdirect</a:t>
            </a:r>
          </a:p>
        </p:txBody>
      </p:sp>
      <p:graphicFrame>
        <p:nvGraphicFramePr>
          <p:cNvPr id="6" name="Chart Placeholder 5">
            <a:extLst>
              <a:ext uri="{FF2B5EF4-FFF2-40B4-BE49-F238E27FC236}">
                <a16:creationId xmlns:a16="http://schemas.microsoft.com/office/drawing/2014/main" id="{28690DA5-CBAF-46C0-A8EA-76339F021447}"/>
              </a:ext>
            </a:extLst>
          </p:cNvPr>
          <p:cNvGraphicFramePr>
            <a:graphicFrameLocks noGrp="1"/>
          </p:cNvGraphicFramePr>
          <p:nvPr>
            <p:ph type="chart" sz="quarter" idx="13"/>
            <p:extLst>
              <p:ext uri="{D42A27DB-BD31-4B8C-83A1-F6EECF244321}">
                <p14:modId xmlns:p14="http://schemas.microsoft.com/office/powerpoint/2010/main" val="11705064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9DC094-7E81-4878-BB95-07FE1548AF53}"/>
              </a:ext>
            </a:extLst>
          </p:cNvPr>
          <p:cNvSpPr>
            <a:spLocks noGrp="1"/>
          </p:cNvSpPr>
          <p:nvPr>
            <p:ph type="body" sz="quarter" idx="14"/>
          </p:nvPr>
        </p:nvSpPr>
        <p:spPr/>
        <p:txBody>
          <a:bodyPr/>
          <a:lstStyle/>
          <a:p>
            <a:r>
              <a:rPr lang="en-US"/>
              <a:t>01.01.2022 - 12.12.2022</a:t>
            </a:r>
          </a:p>
        </p:txBody>
      </p:sp>
      <p:sp>
        <p:nvSpPr>
          <p:cNvPr id="5" name="Footer Placeholder 4">
            <a:extLst>
              <a:ext uri="{FF2B5EF4-FFF2-40B4-BE49-F238E27FC236}">
                <a16:creationId xmlns:a16="http://schemas.microsoft.com/office/drawing/2014/main" id="{E6E72A87-5DAB-4821-82D5-F7B47F819D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99087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96E8A-698D-430A-83E6-580343DEA0A5}"/>
              </a:ext>
            </a:extLst>
          </p:cNvPr>
          <p:cNvSpPr>
            <a:spLocks noGrp="1"/>
          </p:cNvSpPr>
          <p:nvPr>
            <p:ph type="title"/>
          </p:nvPr>
        </p:nvSpPr>
        <p:spPr/>
        <p:txBody>
          <a:bodyPr/>
          <a:lstStyle/>
          <a:p>
            <a:r>
              <a:rPr lang="en-US"/>
              <a:t>Facebook Fans or Followers Total | comdirect</a:t>
            </a:r>
          </a:p>
        </p:txBody>
      </p:sp>
      <p:graphicFrame>
        <p:nvGraphicFramePr>
          <p:cNvPr id="6" name="Chart Placeholder 5">
            <a:extLst>
              <a:ext uri="{FF2B5EF4-FFF2-40B4-BE49-F238E27FC236}">
                <a16:creationId xmlns:a16="http://schemas.microsoft.com/office/drawing/2014/main" id="{EC20140B-8796-47B0-BEC6-DB178E094583}"/>
              </a:ext>
            </a:extLst>
          </p:cNvPr>
          <p:cNvGraphicFramePr>
            <a:graphicFrameLocks noGrp="1"/>
          </p:cNvGraphicFramePr>
          <p:nvPr>
            <p:ph type="chart" sz="quarter" idx="13"/>
            <p:extLst>
              <p:ext uri="{D42A27DB-BD31-4B8C-83A1-F6EECF244321}">
                <p14:modId xmlns:p14="http://schemas.microsoft.com/office/powerpoint/2010/main" val="26440063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BBD4B6-9139-40BB-B11B-706ACB820F1A}"/>
              </a:ext>
            </a:extLst>
          </p:cNvPr>
          <p:cNvSpPr>
            <a:spLocks noGrp="1"/>
          </p:cNvSpPr>
          <p:nvPr>
            <p:ph type="body" sz="quarter" idx="14"/>
          </p:nvPr>
        </p:nvSpPr>
        <p:spPr/>
        <p:txBody>
          <a:bodyPr/>
          <a:lstStyle/>
          <a:p>
            <a:r>
              <a:rPr lang="en-US"/>
              <a:t>01.01.2022 - 12.12.2022</a:t>
            </a:r>
          </a:p>
        </p:txBody>
      </p:sp>
      <p:sp>
        <p:nvSpPr>
          <p:cNvPr id="5" name="Footer Placeholder 4">
            <a:extLst>
              <a:ext uri="{FF2B5EF4-FFF2-40B4-BE49-F238E27FC236}">
                <a16:creationId xmlns:a16="http://schemas.microsoft.com/office/drawing/2014/main" id="{9E924EB1-3B9C-4DD4-9D59-8F97F4E261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69430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8D35A-B1AA-4DFC-8012-EEA9CFB650F3}"/>
              </a:ext>
            </a:extLst>
          </p:cNvPr>
          <p:cNvSpPr>
            <a:spLocks noGrp="1"/>
          </p:cNvSpPr>
          <p:nvPr>
            <p:ph type="title"/>
          </p:nvPr>
        </p:nvSpPr>
        <p:spPr/>
        <p:txBody>
          <a:bodyPr/>
          <a:lstStyle/>
          <a:p>
            <a:r>
              <a:rPr lang="en-US"/>
              <a:t>Instagram Followers Total | comdirect</a:t>
            </a:r>
          </a:p>
        </p:txBody>
      </p:sp>
      <p:graphicFrame>
        <p:nvGraphicFramePr>
          <p:cNvPr id="6" name="Chart Placeholder 5">
            <a:extLst>
              <a:ext uri="{FF2B5EF4-FFF2-40B4-BE49-F238E27FC236}">
                <a16:creationId xmlns:a16="http://schemas.microsoft.com/office/drawing/2014/main" id="{3CBE69FF-F08D-4E9F-AEAD-6E048636059F}"/>
              </a:ext>
            </a:extLst>
          </p:cNvPr>
          <p:cNvGraphicFramePr>
            <a:graphicFrameLocks noGrp="1"/>
          </p:cNvGraphicFramePr>
          <p:nvPr>
            <p:ph type="chart" sz="quarter" idx="13"/>
            <p:extLst>
              <p:ext uri="{D42A27DB-BD31-4B8C-83A1-F6EECF244321}">
                <p14:modId xmlns:p14="http://schemas.microsoft.com/office/powerpoint/2010/main" val="8677133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D1E54C-C625-44DB-B73A-95B3A025778C}"/>
              </a:ext>
            </a:extLst>
          </p:cNvPr>
          <p:cNvSpPr>
            <a:spLocks noGrp="1"/>
          </p:cNvSpPr>
          <p:nvPr>
            <p:ph type="body" sz="quarter" idx="14"/>
          </p:nvPr>
        </p:nvSpPr>
        <p:spPr/>
        <p:txBody>
          <a:bodyPr/>
          <a:lstStyle/>
          <a:p>
            <a:r>
              <a:rPr lang="en-US"/>
              <a:t>01.01.2022 - 12.12.2022</a:t>
            </a:r>
          </a:p>
        </p:txBody>
      </p:sp>
      <p:sp>
        <p:nvSpPr>
          <p:cNvPr id="5" name="Footer Placeholder 4">
            <a:extLst>
              <a:ext uri="{FF2B5EF4-FFF2-40B4-BE49-F238E27FC236}">
                <a16:creationId xmlns:a16="http://schemas.microsoft.com/office/drawing/2014/main" id="{69305231-B067-4EA2-BD2D-D2D3B20858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87552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ED70D-7A56-41F1-B608-5CDAE304FB13}"/>
              </a:ext>
            </a:extLst>
          </p:cNvPr>
          <p:cNvSpPr>
            <a:spLocks noGrp="1"/>
          </p:cNvSpPr>
          <p:nvPr>
            <p:ph type="title"/>
          </p:nvPr>
        </p:nvSpPr>
        <p:spPr/>
        <p:txBody>
          <a:bodyPr/>
          <a:lstStyle/>
          <a:p>
            <a:r>
              <a:rPr lang="en-US"/>
              <a:t>Overall Custom Fans Change Rate MoM | comdirect</a:t>
            </a:r>
          </a:p>
        </p:txBody>
      </p:sp>
      <p:graphicFrame>
        <p:nvGraphicFramePr>
          <p:cNvPr id="6" name="Chart Placeholder 5">
            <a:extLst>
              <a:ext uri="{FF2B5EF4-FFF2-40B4-BE49-F238E27FC236}">
                <a16:creationId xmlns:a16="http://schemas.microsoft.com/office/drawing/2014/main" id="{5B2543A9-3A78-40E2-8F32-0CF2AE31D4CF}"/>
              </a:ext>
            </a:extLst>
          </p:cNvPr>
          <p:cNvGraphicFramePr>
            <a:graphicFrameLocks noGrp="1"/>
          </p:cNvGraphicFramePr>
          <p:nvPr>
            <p:ph type="chart" sz="quarter" idx="13"/>
            <p:extLst>
              <p:ext uri="{D42A27DB-BD31-4B8C-83A1-F6EECF244321}">
                <p14:modId xmlns:p14="http://schemas.microsoft.com/office/powerpoint/2010/main" val="1399287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9AE554-C598-4FB9-94E0-CBC9C202960A}"/>
              </a:ext>
            </a:extLst>
          </p:cNvPr>
          <p:cNvSpPr>
            <a:spLocks noGrp="1"/>
          </p:cNvSpPr>
          <p:nvPr>
            <p:ph type="body" sz="quarter" idx="14"/>
          </p:nvPr>
        </p:nvSpPr>
        <p:spPr/>
        <p:txBody>
          <a:bodyPr/>
          <a:lstStyle/>
          <a:p>
            <a:r>
              <a:rPr lang="en-US"/>
              <a:t>01.01.2022 - 31.12.2022</a:t>
            </a:r>
          </a:p>
        </p:txBody>
      </p:sp>
      <p:sp>
        <p:nvSpPr>
          <p:cNvPr id="5" name="Footer Placeholder 4">
            <a:extLst>
              <a:ext uri="{FF2B5EF4-FFF2-40B4-BE49-F238E27FC236}">
                <a16:creationId xmlns:a16="http://schemas.microsoft.com/office/drawing/2014/main" id="{B4AAAF1C-200A-4AB4-B679-383569BB80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5930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86916-E8D9-403C-993C-C7ADD59B2F08}"/>
              </a:ext>
            </a:extLst>
          </p:cNvPr>
          <p:cNvSpPr>
            <a:spLocks noGrp="1"/>
          </p:cNvSpPr>
          <p:nvPr>
            <p:ph type="title"/>
          </p:nvPr>
        </p:nvSpPr>
        <p:spPr/>
        <p:txBody>
          <a:bodyPr/>
          <a:lstStyle/>
          <a:p>
            <a:r>
              <a:rPr lang="en-US"/>
              <a:t>Facebook Custom Engagement Rate KPI | comdirect</a:t>
            </a:r>
          </a:p>
        </p:txBody>
      </p:sp>
      <p:graphicFrame>
        <p:nvGraphicFramePr>
          <p:cNvPr id="6" name="Chart Placeholder 5">
            <a:extLst>
              <a:ext uri="{FF2B5EF4-FFF2-40B4-BE49-F238E27FC236}">
                <a16:creationId xmlns:a16="http://schemas.microsoft.com/office/drawing/2014/main" id="{39FAA679-F29F-4329-9ECC-7BB2751BF460}"/>
              </a:ext>
            </a:extLst>
          </p:cNvPr>
          <p:cNvGraphicFramePr>
            <a:graphicFrameLocks noGrp="1"/>
          </p:cNvGraphicFramePr>
          <p:nvPr>
            <p:ph type="chart" sz="quarter" idx="13"/>
            <p:extLst>
              <p:ext uri="{D42A27DB-BD31-4B8C-83A1-F6EECF244321}">
                <p14:modId xmlns:p14="http://schemas.microsoft.com/office/powerpoint/2010/main" val="40083659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75A203-1097-4CD4-AA74-3D77827088F1}"/>
              </a:ext>
            </a:extLst>
          </p:cNvPr>
          <p:cNvSpPr>
            <a:spLocks noGrp="1"/>
          </p:cNvSpPr>
          <p:nvPr>
            <p:ph type="body" sz="quarter" idx="14"/>
          </p:nvPr>
        </p:nvSpPr>
        <p:spPr/>
        <p:txBody>
          <a:bodyPr/>
          <a:lstStyle/>
          <a:p>
            <a:r>
              <a:rPr lang="en-US"/>
              <a:t>01.01.2022 - 12.12.2022</a:t>
            </a:r>
          </a:p>
        </p:txBody>
      </p:sp>
      <p:sp>
        <p:nvSpPr>
          <p:cNvPr id="5" name="Footer Placeholder 4">
            <a:extLst>
              <a:ext uri="{FF2B5EF4-FFF2-40B4-BE49-F238E27FC236}">
                <a16:creationId xmlns:a16="http://schemas.microsoft.com/office/drawing/2014/main" id="{B62875C6-E886-4278-8C7D-3C26B22B77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98669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DE12A-584D-4CD5-97FB-634F67997A0F}"/>
              </a:ext>
            </a:extLst>
          </p:cNvPr>
          <p:cNvSpPr>
            <a:spLocks noGrp="1"/>
          </p:cNvSpPr>
          <p:nvPr>
            <p:ph type="title"/>
          </p:nvPr>
        </p:nvSpPr>
        <p:spPr/>
        <p:txBody>
          <a:bodyPr/>
          <a:lstStyle/>
          <a:p>
            <a:r>
              <a:rPr lang="en-US"/>
              <a:t>Instagram Custom Engagement Rate KPI | comdirect</a:t>
            </a:r>
          </a:p>
        </p:txBody>
      </p:sp>
      <p:graphicFrame>
        <p:nvGraphicFramePr>
          <p:cNvPr id="6" name="Chart Placeholder 5">
            <a:extLst>
              <a:ext uri="{FF2B5EF4-FFF2-40B4-BE49-F238E27FC236}">
                <a16:creationId xmlns:a16="http://schemas.microsoft.com/office/drawing/2014/main" id="{AE064377-7C27-4DE3-974E-37E4FEFCB152}"/>
              </a:ext>
            </a:extLst>
          </p:cNvPr>
          <p:cNvGraphicFramePr>
            <a:graphicFrameLocks noGrp="1"/>
          </p:cNvGraphicFramePr>
          <p:nvPr>
            <p:ph type="chart" sz="quarter" idx="13"/>
            <p:extLst>
              <p:ext uri="{D42A27DB-BD31-4B8C-83A1-F6EECF244321}">
                <p14:modId xmlns:p14="http://schemas.microsoft.com/office/powerpoint/2010/main" val="32010772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999814-1B7C-413B-8B1B-09B309305B10}"/>
              </a:ext>
            </a:extLst>
          </p:cNvPr>
          <p:cNvSpPr>
            <a:spLocks noGrp="1"/>
          </p:cNvSpPr>
          <p:nvPr>
            <p:ph type="body" sz="quarter" idx="14"/>
          </p:nvPr>
        </p:nvSpPr>
        <p:spPr/>
        <p:txBody>
          <a:bodyPr/>
          <a:lstStyle/>
          <a:p>
            <a:r>
              <a:rPr lang="en-US"/>
              <a:t>01.01.2022 - 12.12.2022</a:t>
            </a:r>
          </a:p>
        </p:txBody>
      </p:sp>
      <p:sp>
        <p:nvSpPr>
          <p:cNvPr id="5" name="Footer Placeholder 4">
            <a:extLst>
              <a:ext uri="{FF2B5EF4-FFF2-40B4-BE49-F238E27FC236}">
                <a16:creationId xmlns:a16="http://schemas.microsoft.com/office/drawing/2014/main" id="{7D81136E-23AA-4284-B7D9-B1EB9782CD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11167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412C0-392B-4EB9-8EA5-0603E3B56442}"/>
              </a:ext>
            </a:extLst>
          </p:cNvPr>
          <p:cNvSpPr>
            <a:spLocks noGrp="1"/>
          </p:cNvSpPr>
          <p:nvPr>
            <p:ph type="title"/>
          </p:nvPr>
        </p:nvSpPr>
        <p:spPr/>
        <p:txBody>
          <a:bodyPr/>
          <a:lstStyle/>
          <a:p>
            <a:r>
              <a:rPr lang="en-US"/>
              <a:t>Overall Fanwachstum FB/IG/TW | comdirect</a:t>
            </a:r>
          </a:p>
        </p:txBody>
      </p:sp>
      <p:graphicFrame>
        <p:nvGraphicFramePr>
          <p:cNvPr id="6" name="Chart Placeholder 5">
            <a:extLst>
              <a:ext uri="{FF2B5EF4-FFF2-40B4-BE49-F238E27FC236}">
                <a16:creationId xmlns:a16="http://schemas.microsoft.com/office/drawing/2014/main" id="{296A1E1D-9EAE-4368-87EE-697579CC5A34}"/>
              </a:ext>
            </a:extLst>
          </p:cNvPr>
          <p:cNvGraphicFramePr>
            <a:graphicFrameLocks noGrp="1"/>
          </p:cNvGraphicFramePr>
          <p:nvPr>
            <p:ph type="chart" sz="quarter" idx="13"/>
            <p:extLst>
              <p:ext uri="{D42A27DB-BD31-4B8C-83A1-F6EECF244321}">
                <p14:modId xmlns:p14="http://schemas.microsoft.com/office/powerpoint/2010/main" val="32622549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A8ED7F-AF9C-48E7-9ADB-C409F9F3B692}"/>
              </a:ext>
            </a:extLst>
          </p:cNvPr>
          <p:cNvSpPr>
            <a:spLocks noGrp="1"/>
          </p:cNvSpPr>
          <p:nvPr>
            <p:ph type="body" sz="quarter" idx="14"/>
          </p:nvPr>
        </p:nvSpPr>
        <p:spPr/>
        <p:txBody>
          <a:bodyPr/>
          <a:lstStyle/>
          <a:p>
            <a:r>
              <a:rPr lang="en-US"/>
              <a:t>01.01.2022 - 12.12.2022</a:t>
            </a:r>
          </a:p>
        </p:txBody>
      </p:sp>
      <p:sp>
        <p:nvSpPr>
          <p:cNvPr id="5" name="Footer Placeholder 4">
            <a:extLst>
              <a:ext uri="{FF2B5EF4-FFF2-40B4-BE49-F238E27FC236}">
                <a16:creationId xmlns:a16="http://schemas.microsoft.com/office/drawing/2014/main" id="{4420AE91-C391-4883-9835-5B9739294A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98176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4703B-C21A-4837-818B-761E281B4EA8}"/>
              </a:ext>
            </a:extLst>
          </p:cNvPr>
          <p:cNvSpPr>
            <a:spLocks noGrp="1"/>
          </p:cNvSpPr>
          <p:nvPr>
            <p:ph type="title"/>
          </p:nvPr>
        </p:nvSpPr>
        <p:spPr/>
        <p:txBody>
          <a:bodyPr/>
          <a:lstStyle/>
          <a:p>
            <a:r>
              <a:rPr lang="de-DE"/>
              <a:t>Facebook Organische, virale und bezahlte Page Reichweite | comdirect</a:t>
            </a:r>
            <a:endParaRPr lang="en-US"/>
          </a:p>
        </p:txBody>
      </p:sp>
      <p:graphicFrame>
        <p:nvGraphicFramePr>
          <p:cNvPr id="6" name="Chart Placeholder 5">
            <a:extLst>
              <a:ext uri="{FF2B5EF4-FFF2-40B4-BE49-F238E27FC236}">
                <a16:creationId xmlns:a16="http://schemas.microsoft.com/office/drawing/2014/main" id="{32715FBC-90D6-4EBF-8E6E-933CD205D01B}"/>
              </a:ext>
            </a:extLst>
          </p:cNvPr>
          <p:cNvGraphicFramePr>
            <a:graphicFrameLocks noGrp="1"/>
          </p:cNvGraphicFramePr>
          <p:nvPr>
            <p:ph type="chart" sz="quarter" idx="13"/>
            <p:extLst>
              <p:ext uri="{D42A27DB-BD31-4B8C-83A1-F6EECF244321}">
                <p14:modId xmlns:p14="http://schemas.microsoft.com/office/powerpoint/2010/main" val="24843189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2751F2-37E8-4038-AA98-29A4823EDF42}"/>
              </a:ext>
            </a:extLst>
          </p:cNvPr>
          <p:cNvSpPr>
            <a:spLocks noGrp="1"/>
          </p:cNvSpPr>
          <p:nvPr>
            <p:ph type="body" sz="quarter" idx="14"/>
          </p:nvPr>
        </p:nvSpPr>
        <p:spPr/>
        <p:txBody>
          <a:bodyPr/>
          <a:lstStyle/>
          <a:p>
            <a:r>
              <a:rPr lang="en-US"/>
              <a:t>01.01.2022 - 12.12.2022</a:t>
            </a:r>
          </a:p>
        </p:txBody>
      </p:sp>
      <p:sp>
        <p:nvSpPr>
          <p:cNvPr id="5" name="Footer Placeholder 4">
            <a:extLst>
              <a:ext uri="{FF2B5EF4-FFF2-40B4-BE49-F238E27FC236}">
                <a16:creationId xmlns:a16="http://schemas.microsoft.com/office/drawing/2014/main" id="{2A873CF9-88F4-4974-962B-BEDB1FBE7A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7257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C3F48-8FDF-44DA-A059-9D670D8ED180}"/>
              </a:ext>
            </a:extLst>
          </p:cNvPr>
          <p:cNvSpPr>
            <a:spLocks noGrp="1"/>
          </p:cNvSpPr>
          <p:nvPr>
            <p:ph type="title"/>
          </p:nvPr>
        </p:nvSpPr>
        <p:spPr/>
        <p:txBody>
          <a:bodyPr/>
          <a:lstStyle/>
          <a:p>
            <a:r>
              <a:rPr lang="en-US"/>
              <a:t>Facebook Format-Verteilung | comdirect</a:t>
            </a:r>
          </a:p>
        </p:txBody>
      </p:sp>
      <p:graphicFrame>
        <p:nvGraphicFramePr>
          <p:cNvPr id="6" name="Chart Placeholder 5">
            <a:extLst>
              <a:ext uri="{FF2B5EF4-FFF2-40B4-BE49-F238E27FC236}">
                <a16:creationId xmlns:a16="http://schemas.microsoft.com/office/drawing/2014/main" id="{B9984BB8-1C40-436C-87DE-414126A203C0}"/>
              </a:ext>
            </a:extLst>
          </p:cNvPr>
          <p:cNvGraphicFramePr>
            <a:graphicFrameLocks noGrp="1"/>
          </p:cNvGraphicFramePr>
          <p:nvPr>
            <p:ph type="chart" sz="quarter" idx="13"/>
            <p:extLst>
              <p:ext uri="{D42A27DB-BD31-4B8C-83A1-F6EECF244321}">
                <p14:modId xmlns:p14="http://schemas.microsoft.com/office/powerpoint/2010/main" val="9163643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89DEC2-FFD9-45B2-ACDC-3CFE7BF017C2}"/>
              </a:ext>
            </a:extLst>
          </p:cNvPr>
          <p:cNvSpPr>
            <a:spLocks noGrp="1"/>
          </p:cNvSpPr>
          <p:nvPr>
            <p:ph type="body" sz="quarter" idx="14"/>
          </p:nvPr>
        </p:nvSpPr>
        <p:spPr/>
        <p:txBody>
          <a:bodyPr/>
          <a:lstStyle/>
          <a:p>
            <a:r>
              <a:rPr lang="en-US"/>
              <a:t>01.01.2022 - 12.12.2022</a:t>
            </a:r>
          </a:p>
        </p:txBody>
      </p:sp>
      <p:sp>
        <p:nvSpPr>
          <p:cNvPr id="5" name="Footer Placeholder 4">
            <a:extLst>
              <a:ext uri="{FF2B5EF4-FFF2-40B4-BE49-F238E27FC236}">
                <a16:creationId xmlns:a16="http://schemas.microsoft.com/office/drawing/2014/main" id="{885FAB4A-DFC1-4CE1-9E53-11870C1525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70030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D0A33-E798-4DB2-90B4-6DFBCBAFE1A6}"/>
              </a:ext>
            </a:extLst>
          </p:cNvPr>
          <p:cNvSpPr>
            <a:spLocks noGrp="1"/>
          </p:cNvSpPr>
          <p:nvPr>
            <p:ph type="title"/>
          </p:nvPr>
        </p:nvSpPr>
        <p:spPr/>
        <p:txBody>
          <a:bodyPr/>
          <a:lstStyle/>
          <a:p>
            <a:r>
              <a:rPr lang="de-DE"/>
              <a:t>Facebook Übersicht: Veröffentlichte Postings | comdirect - 1 of 25</a:t>
            </a:r>
            <a:endParaRPr lang="en-US"/>
          </a:p>
        </p:txBody>
      </p:sp>
      <p:graphicFrame>
        <p:nvGraphicFramePr>
          <p:cNvPr id="5" name="Table Placeholder 4">
            <a:extLst>
              <a:ext uri="{FF2B5EF4-FFF2-40B4-BE49-F238E27FC236}">
                <a16:creationId xmlns:a16="http://schemas.microsoft.com/office/drawing/2014/main" id="{DEEB0C1E-13B2-49AF-A6E9-C7CACC94C7B0}"/>
              </a:ext>
            </a:extLst>
          </p:cNvPr>
          <p:cNvGraphicFramePr>
            <a:graphicFrameLocks noGrp="1"/>
          </p:cNvGraphicFramePr>
          <p:nvPr>
            <p:ph type="tbl" sz="quarter" idx="13"/>
            <p:extLst>
              <p:ext uri="{D42A27DB-BD31-4B8C-83A1-F6EECF244321}">
                <p14:modId xmlns:p14="http://schemas.microsoft.com/office/powerpoint/2010/main" val="2624779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95766996"/>
                    </a:ext>
                  </a:extLst>
                </a:gridCol>
                <a:gridCol w="1152144">
                  <a:extLst>
                    <a:ext uri="{9D8B030D-6E8A-4147-A177-3AD203B41FA5}">
                      <a16:colId xmlns:a16="http://schemas.microsoft.com/office/drawing/2014/main" val="522771682"/>
                    </a:ext>
                  </a:extLst>
                </a:gridCol>
                <a:gridCol w="987552">
                  <a:extLst>
                    <a:ext uri="{9D8B030D-6E8A-4147-A177-3AD203B41FA5}">
                      <a16:colId xmlns:a16="http://schemas.microsoft.com/office/drawing/2014/main" val="4083190530"/>
                    </a:ext>
                  </a:extLst>
                </a:gridCol>
                <a:gridCol w="329184">
                  <a:extLst>
                    <a:ext uri="{9D8B030D-6E8A-4147-A177-3AD203B41FA5}">
                      <a16:colId xmlns:a16="http://schemas.microsoft.com/office/drawing/2014/main" val="925810726"/>
                    </a:ext>
                  </a:extLst>
                </a:gridCol>
                <a:gridCol w="329184">
                  <a:extLst>
                    <a:ext uri="{9D8B030D-6E8A-4147-A177-3AD203B41FA5}">
                      <a16:colId xmlns:a16="http://schemas.microsoft.com/office/drawing/2014/main" val="3592071924"/>
                    </a:ext>
                  </a:extLst>
                </a:gridCol>
                <a:gridCol w="329184">
                  <a:extLst>
                    <a:ext uri="{9D8B030D-6E8A-4147-A177-3AD203B41FA5}">
                      <a16:colId xmlns:a16="http://schemas.microsoft.com/office/drawing/2014/main" val="267298403"/>
                    </a:ext>
                  </a:extLst>
                </a:gridCol>
                <a:gridCol w="329184">
                  <a:extLst>
                    <a:ext uri="{9D8B030D-6E8A-4147-A177-3AD203B41FA5}">
                      <a16:colId xmlns:a16="http://schemas.microsoft.com/office/drawing/2014/main" val="2872961324"/>
                    </a:ext>
                  </a:extLst>
                </a:gridCol>
                <a:gridCol w="329184">
                  <a:extLst>
                    <a:ext uri="{9D8B030D-6E8A-4147-A177-3AD203B41FA5}">
                      <a16:colId xmlns:a16="http://schemas.microsoft.com/office/drawing/2014/main" val="2791529495"/>
                    </a:ext>
                  </a:extLst>
                </a:gridCol>
                <a:gridCol w="329184">
                  <a:extLst>
                    <a:ext uri="{9D8B030D-6E8A-4147-A177-3AD203B41FA5}">
                      <a16:colId xmlns:a16="http://schemas.microsoft.com/office/drawing/2014/main" val="3994000141"/>
                    </a:ext>
                  </a:extLst>
                </a:gridCol>
                <a:gridCol w="329184">
                  <a:extLst>
                    <a:ext uri="{9D8B030D-6E8A-4147-A177-3AD203B41FA5}">
                      <a16:colId xmlns:a16="http://schemas.microsoft.com/office/drawing/2014/main" val="1773326224"/>
                    </a:ext>
                  </a:extLst>
                </a:gridCol>
                <a:gridCol w="329184">
                  <a:extLst>
                    <a:ext uri="{9D8B030D-6E8A-4147-A177-3AD203B41FA5}">
                      <a16:colId xmlns:a16="http://schemas.microsoft.com/office/drawing/2014/main" val="2204930428"/>
                    </a:ext>
                  </a:extLst>
                </a:gridCol>
                <a:gridCol w="329184">
                  <a:extLst>
                    <a:ext uri="{9D8B030D-6E8A-4147-A177-3AD203B41FA5}">
                      <a16:colId xmlns:a16="http://schemas.microsoft.com/office/drawing/2014/main" val="3478229517"/>
                    </a:ext>
                  </a:extLst>
                </a:gridCol>
                <a:gridCol w="329184">
                  <a:extLst>
                    <a:ext uri="{9D8B030D-6E8A-4147-A177-3AD203B41FA5}">
                      <a16:colId xmlns:a16="http://schemas.microsoft.com/office/drawing/2014/main" val="205775163"/>
                    </a:ext>
                  </a:extLst>
                </a:gridCol>
                <a:gridCol w="329184">
                  <a:extLst>
                    <a:ext uri="{9D8B030D-6E8A-4147-A177-3AD203B41FA5}">
                      <a16:colId xmlns:a16="http://schemas.microsoft.com/office/drawing/2014/main" val="3370085174"/>
                    </a:ext>
                  </a:extLst>
                </a:gridCol>
                <a:gridCol w="329184">
                  <a:extLst>
                    <a:ext uri="{9D8B030D-6E8A-4147-A177-3AD203B41FA5}">
                      <a16:colId xmlns:a16="http://schemas.microsoft.com/office/drawing/2014/main" val="2748569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89936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- 2022-12-12 13:56:50</a:t>
                      </a:r>
                      <a:r>
                        <a:rPr kumimoji="0" lang="de-DE" sz="1000" b="0" i="0" u="none" strike="noStrike" kern="1200" cap="none" spc="0" normalizeH="0" baseline="0" noProof="0">
                          <a:ln>
                            <a:noFill/>
                          </a:ln>
                          <a:solidFill>
                            <a:prstClr val="black"/>
                          </a:solidFill>
                          <a:effectLst/>
                          <a:uLnTx/>
                          <a:uFillTx/>
                          <a:latin typeface="+mn-lt"/>
                          <a:ea typeface="+mn-ea"/>
                          <a:cs typeface="+mn-cs"/>
                        </a:rPr>
                        <a:t>
 Bestimmt hast du schon davon gehört: Am Ende eines jeden Jahres bereiten sich Investoren auf ein Phänomen namens #Jahresendrally vor. Aber was ist das genau und wird es dieses Jahr auch dazu kommen?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https://quintly-image-storage.s3.amazonaws.com/c251521bccbf09244cbdad3729b55e70/2571433550a3f154689b978ae1105e5c.png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12978720"/>
                  </a:ext>
                </a:extLst>
              </a:tr>
            </a:tbl>
          </a:graphicData>
        </a:graphic>
      </p:graphicFrame>
      <p:sp>
        <p:nvSpPr>
          <p:cNvPr id="4" name="Text Placeholder 3">
            <a:extLst>
              <a:ext uri="{FF2B5EF4-FFF2-40B4-BE49-F238E27FC236}">
                <a16:creationId xmlns:a16="http://schemas.microsoft.com/office/drawing/2014/main" id="{AD58556D-9E9D-40D4-B990-09E85E5B7FE7}"/>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29816538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3B3CB-0361-463F-9B7A-E3A05FCA22CB}"/>
              </a:ext>
            </a:extLst>
          </p:cNvPr>
          <p:cNvSpPr>
            <a:spLocks noGrp="1"/>
          </p:cNvSpPr>
          <p:nvPr>
            <p:ph type="title"/>
          </p:nvPr>
        </p:nvSpPr>
        <p:spPr/>
        <p:txBody>
          <a:bodyPr/>
          <a:lstStyle/>
          <a:p>
            <a:r>
              <a:rPr lang="de-DE"/>
              <a:t>Facebook Übersicht: Veröffentlichte Postings | comdirect - 2 of 25</a:t>
            </a:r>
            <a:endParaRPr lang="en-US"/>
          </a:p>
        </p:txBody>
      </p:sp>
      <p:graphicFrame>
        <p:nvGraphicFramePr>
          <p:cNvPr id="5" name="Table Placeholder 4">
            <a:extLst>
              <a:ext uri="{FF2B5EF4-FFF2-40B4-BE49-F238E27FC236}">
                <a16:creationId xmlns:a16="http://schemas.microsoft.com/office/drawing/2014/main" id="{41DAB26F-FA56-4CB3-9567-EB136FDD2734}"/>
              </a:ext>
            </a:extLst>
          </p:cNvPr>
          <p:cNvGraphicFramePr>
            <a:graphicFrameLocks noGrp="1"/>
          </p:cNvGraphicFramePr>
          <p:nvPr>
            <p:ph type="tbl" sz="quarter" idx="13"/>
            <p:extLst>
              <p:ext uri="{D42A27DB-BD31-4B8C-83A1-F6EECF244321}">
                <p14:modId xmlns:p14="http://schemas.microsoft.com/office/powerpoint/2010/main" val="511609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80996999"/>
                    </a:ext>
                  </a:extLst>
                </a:gridCol>
                <a:gridCol w="1152144">
                  <a:extLst>
                    <a:ext uri="{9D8B030D-6E8A-4147-A177-3AD203B41FA5}">
                      <a16:colId xmlns:a16="http://schemas.microsoft.com/office/drawing/2014/main" val="51239505"/>
                    </a:ext>
                  </a:extLst>
                </a:gridCol>
                <a:gridCol w="987552">
                  <a:extLst>
                    <a:ext uri="{9D8B030D-6E8A-4147-A177-3AD203B41FA5}">
                      <a16:colId xmlns:a16="http://schemas.microsoft.com/office/drawing/2014/main" val="1544339671"/>
                    </a:ext>
                  </a:extLst>
                </a:gridCol>
                <a:gridCol w="329184">
                  <a:extLst>
                    <a:ext uri="{9D8B030D-6E8A-4147-A177-3AD203B41FA5}">
                      <a16:colId xmlns:a16="http://schemas.microsoft.com/office/drawing/2014/main" val="1895873384"/>
                    </a:ext>
                  </a:extLst>
                </a:gridCol>
                <a:gridCol w="329184">
                  <a:extLst>
                    <a:ext uri="{9D8B030D-6E8A-4147-A177-3AD203B41FA5}">
                      <a16:colId xmlns:a16="http://schemas.microsoft.com/office/drawing/2014/main" val="3406867726"/>
                    </a:ext>
                  </a:extLst>
                </a:gridCol>
                <a:gridCol w="329184">
                  <a:extLst>
                    <a:ext uri="{9D8B030D-6E8A-4147-A177-3AD203B41FA5}">
                      <a16:colId xmlns:a16="http://schemas.microsoft.com/office/drawing/2014/main" val="3081398766"/>
                    </a:ext>
                  </a:extLst>
                </a:gridCol>
                <a:gridCol w="329184">
                  <a:extLst>
                    <a:ext uri="{9D8B030D-6E8A-4147-A177-3AD203B41FA5}">
                      <a16:colId xmlns:a16="http://schemas.microsoft.com/office/drawing/2014/main" val="64543531"/>
                    </a:ext>
                  </a:extLst>
                </a:gridCol>
                <a:gridCol w="329184">
                  <a:extLst>
                    <a:ext uri="{9D8B030D-6E8A-4147-A177-3AD203B41FA5}">
                      <a16:colId xmlns:a16="http://schemas.microsoft.com/office/drawing/2014/main" val="3084511386"/>
                    </a:ext>
                  </a:extLst>
                </a:gridCol>
                <a:gridCol w="329184">
                  <a:extLst>
                    <a:ext uri="{9D8B030D-6E8A-4147-A177-3AD203B41FA5}">
                      <a16:colId xmlns:a16="http://schemas.microsoft.com/office/drawing/2014/main" val="4080574458"/>
                    </a:ext>
                  </a:extLst>
                </a:gridCol>
                <a:gridCol w="329184">
                  <a:extLst>
                    <a:ext uri="{9D8B030D-6E8A-4147-A177-3AD203B41FA5}">
                      <a16:colId xmlns:a16="http://schemas.microsoft.com/office/drawing/2014/main" val="2735530939"/>
                    </a:ext>
                  </a:extLst>
                </a:gridCol>
                <a:gridCol w="329184">
                  <a:extLst>
                    <a:ext uri="{9D8B030D-6E8A-4147-A177-3AD203B41FA5}">
                      <a16:colId xmlns:a16="http://schemas.microsoft.com/office/drawing/2014/main" val="3632208978"/>
                    </a:ext>
                  </a:extLst>
                </a:gridCol>
                <a:gridCol w="329184">
                  <a:extLst>
                    <a:ext uri="{9D8B030D-6E8A-4147-A177-3AD203B41FA5}">
                      <a16:colId xmlns:a16="http://schemas.microsoft.com/office/drawing/2014/main" val="1806063301"/>
                    </a:ext>
                  </a:extLst>
                </a:gridCol>
                <a:gridCol w="329184">
                  <a:extLst>
                    <a:ext uri="{9D8B030D-6E8A-4147-A177-3AD203B41FA5}">
                      <a16:colId xmlns:a16="http://schemas.microsoft.com/office/drawing/2014/main" val="2250001341"/>
                    </a:ext>
                  </a:extLst>
                </a:gridCol>
                <a:gridCol w="329184">
                  <a:extLst>
                    <a:ext uri="{9D8B030D-6E8A-4147-A177-3AD203B41FA5}">
                      <a16:colId xmlns:a16="http://schemas.microsoft.com/office/drawing/2014/main" val="579232765"/>
                    </a:ext>
                  </a:extLst>
                </a:gridCol>
                <a:gridCol w="329184">
                  <a:extLst>
                    <a:ext uri="{9D8B030D-6E8A-4147-A177-3AD203B41FA5}">
                      <a16:colId xmlns:a16="http://schemas.microsoft.com/office/drawing/2014/main" val="2298396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43868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- 2022-12-12 12:57:57</a:t>
                      </a:r>
                      <a:r>
                        <a:rPr kumimoji="0" lang="de-DE" sz="1000" b="0" i="0" u="none" strike="noStrike" kern="1200" cap="none" spc="0" normalizeH="0" baseline="0" noProof="0">
                          <a:ln>
                            <a:noFill/>
                          </a:ln>
                          <a:solidFill>
                            <a:prstClr val="black"/>
                          </a:solidFill>
                          <a:effectLst/>
                          <a:uLnTx/>
                          <a:uFillTx/>
                          <a:latin typeface="+mn-lt"/>
                          <a:ea typeface="+mn-ea"/>
                          <a:cs typeface="+mn-cs"/>
                        </a:rPr>
                        <a:t>
 Einen guten Start in die Woche euch allen! Und auch dieses Mal beginnt die Woche natürlich mit einem Markt-Update unseres Börsen-Experten Andreas! 📈 Fragen? Stellt sie bequem im Livestream oder vorab in den Kommentaren!🤓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https://quintly-image-storage.s3.amazonaws.com/c251521bccbf09244cbdad3729b55e70/5c52c75d1bc8edce047bc696e47129a0.jpg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extLst>
                  <a:ext uri="{0D108BD9-81ED-4DB2-BD59-A6C34878D82A}">
                    <a16:rowId xmlns:a16="http://schemas.microsoft.com/office/drawing/2014/main" val="3732935555"/>
                  </a:ext>
                </a:extLst>
              </a:tr>
            </a:tbl>
          </a:graphicData>
        </a:graphic>
      </p:graphicFrame>
      <p:sp>
        <p:nvSpPr>
          <p:cNvPr id="4" name="Text Placeholder 3">
            <a:extLst>
              <a:ext uri="{FF2B5EF4-FFF2-40B4-BE49-F238E27FC236}">
                <a16:creationId xmlns:a16="http://schemas.microsoft.com/office/drawing/2014/main" id="{2C541188-BDEC-4D87-8D2B-ADA0EAED82E7}"/>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42632446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CD6F4-82F7-4A41-98A9-394873238B9F}"/>
              </a:ext>
            </a:extLst>
          </p:cNvPr>
          <p:cNvSpPr>
            <a:spLocks noGrp="1"/>
          </p:cNvSpPr>
          <p:nvPr>
            <p:ph type="title"/>
          </p:nvPr>
        </p:nvSpPr>
        <p:spPr/>
        <p:txBody>
          <a:bodyPr/>
          <a:lstStyle/>
          <a:p>
            <a:r>
              <a:rPr lang="de-DE"/>
              <a:t>Facebook Übersicht: Veröffentlichte Postings | comdirect - 3 of 25</a:t>
            </a:r>
            <a:endParaRPr lang="en-US"/>
          </a:p>
        </p:txBody>
      </p:sp>
      <p:graphicFrame>
        <p:nvGraphicFramePr>
          <p:cNvPr id="5" name="Table Placeholder 4">
            <a:extLst>
              <a:ext uri="{FF2B5EF4-FFF2-40B4-BE49-F238E27FC236}">
                <a16:creationId xmlns:a16="http://schemas.microsoft.com/office/drawing/2014/main" id="{7B981B57-D151-4DE4-BF00-F0481B83D370}"/>
              </a:ext>
            </a:extLst>
          </p:cNvPr>
          <p:cNvGraphicFramePr>
            <a:graphicFrameLocks noGrp="1"/>
          </p:cNvGraphicFramePr>
          <p:nvPr>
            <p:ph type="tbl" sz="quarter" idx="13"/>
            <p:extLst>
              <p:ext uri="{D42A27DB-BD31-4B8C-83A1-F6EECF244321}">
                <p14:modId xmlns:p14="http://schemas.microsoft.com/office/powerpoint/2010/main" val="3599014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082938554"/>
                    </a:ext>
                  </a:extLst>
                </a:gridCol>
                <a:gridCol w="1152144">
                  <a:extLst>
                    <a:ext uri="{9D8B030D-6E8A-4147-A177-3AD203B41FA5}">
                      <a16:colId xmlns:a16="http://schemas.microsoft.com/office/drawing/2014/main" val="3368009293"/>
                    </a:ext>
                  </a:extLst>
                </a:gridCol>
                <a:gridCol w="987552">
                  <a:extLst>
                    <a:ext uri="{9D8B030D-6E8A-4147-A177-3AD203B41FA5}">
                      <a16:colId xmlns:a16="http://schemas.microsoft.com/office/drawing/2014/main" val="3854272342"/>
                    </a:ext>
                  </a:extLst>
                </a:gridCol>
                <a:gridCol w="329184">
                  <a:extLst>
                    <a:ext uri="{9D8B030D-6E8A-4147-A177-3AD203B41FA5}">
                      <a16:colId xmlns:a16="http://schemas.microsoft.com/office/drawing/2014/main" val="1483105698"/>
                    </a:ext>
                  </a:extLst>
                </a:gridCol>
                <a:gridCol w="329184">
                  <a:extLst>
                    <a:ext uri="{9D8B030D-6E8A-4147-A177-3AD203B41FA5}">
                      <a16:colId xmlns:a16="http://schemas.microsoft.com/office/drawing/2014/main" val="1954300168"/>
                    </a:ext>
                  </a:extLst>
                </a:gridCol>
                <a:gridCol w="329184">
                  <a:extLst>
                    <a:ext uri="{9D8B030D-6E8A-4147-A177-3AD203B41FA5}">
                      <a16:colId xmlns:a16="http://schemas.microsoft.com/office/drawing/2014/main" val="3275497138"/>
                    </a:ext>
                  </a:extLst>
                </a:gridCol>
                <a:gridCol w="329184">
                  <a:extLst>
                    <a:ext uri="{9D8B030D-6E8A-4147-A177-3AD203B41FA5}">
                      <a16:colId xmlns:a16="http://schemas.microsoft.com/office/drawing/2014/main" val="1570676663"/>
                    </a:ext>
                  </a:extLst>
                </a:gridCol>
                <a:gridCol w="329184">
                  <a:extLst>
                    <a:ext uri="{9D8B030D-6E8A-4147-A177-3AD203B41FA5}">
                      <a16:colId xmlns:a16="http://schemas.microsoft.com/office/drawing/2014/main" val="2610718760"/>
                    </a:ext>
                  </a:extLst>
                </a:gridCol>
                <a:gridCol w="329184">
                  <a:extLst>
                    <a:ext uri="{9D8B030D-6E8A-4147-A177-3AD203B41FA5}">
                      <a16:colId xmlns:a16="http://schemas.microsoft.com/office/drawing/2014/main" val="3442182995"/>
                    </a:ext>
                  </a:extLst>
                </a:gridCol>
                <a:gridCol w="329184">
                  <a:extLst>
                    <a:ext uri="{9D8B030D-6E8A-4147-A177-3AD203B41FA5}">
                      <a16:colId xmlns:a16="http://schemas.microsoft.com/office/drawing/2014/main" val="3500788149"/>
                    </a:ext>
                  </a:extLst>
                </a:gridCol>
                <a:gridCol w="329184">
                  <a:extLst>
                    <a:ext uri="{9D8B030D-6E8A-4147-A177-3AD203B41FA5}">
                      <a16:colId xmlns:a16="http://schemas.microsoft.com/office/drawing/2014/main" val="2244185942"/>
                    </a:ext>
                  </a:extLst>
                </a:gridCol>
                <a:gridCol w="329184">
                  <a:extLst>
                    <a:ext uri="{9D8B030D-6E8A-4147-A177-3AD203B41FA5}">
                      <a16:colId xmlns:a16="http://schemas.microsoft.com/office/drawing/2014/main" val="3972667381"/>
                    </a:ext>
                  </a:extLst>
                </a:gridCol>
                <a:gridCol w="329184">
                  <a:extLst>
                    <a:ext uri="{9D8B030D-6E8A-4147-A177-3AD203B41FA5}">
                      <a16:colId xmlns:a16="http://schemas.microsoft.com/office/drawing/2014/main" val="3791250286"/>
                    </a:ext>
                  </a:extLst>
                </a:gridCol>
                <a:gridCol w="329184">
                  <a:extLst>
                    <a:ext uri="{9D8B030D-6E8A-4147-A177-3AD203B41FA5}">
                      <a16:colId xmlns:a16="http://schemas.microsoft.com/office/drawing/2014/main" val="1973011955"/>
                    </a:ext>
                  </a:extLst>
                </a:gridCol>
                <a:gridCol w="329184">
                  <a:extLst>
                    <a:ext uri="{9D8B030D-6E8A-4147-A177-3AD203B41FA5}">
                      <a16:colId xmlns:a16="http://schemas.microsoft.com/office/drawing/2014/main" val="2407973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72588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- 2022-12-08 11:26:22</a:t>
                      </a:r>
                      <a:r>
                        <a:rPr kumimoji="0" lang="de-DE" sz="1000" b="0" i="0" u="none" strike="noStrike" kern="1200" cap="none" spc="0" normalizeH="0" baseline="0" noProof="0">
                          <a:ln>
                            <a:noFill/>
                          </a:ln>
                          <a:solidFill>
                            <a:prstClr val="black"/>
                          </a:solidFill>
                          <a:effectLst/>
                          <a:uLnTx/>
                          <a:uFillTx/>
                          <a:latin typeface="+mn-lt"/>
                          <a:ea typeface="+mn-ea"/>
                          <a:cs typeface="+mn-cs"/>
                        </a:rPr>
                        <a:t>
 Expertenwissen rund um Derivate: Nutze deine Chance und stelle deine Fragen im Livestream. Heute um 18:30 Uhr!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https://quintly-image-storage.s3.amazonaws.com/c251521bccbf09244cbdad3729b55e70/66c1908fd3d9b34cb1f241b1e860ec65.jpg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extLst>
                  <a:ext uri="{0D108BD9-81ED-4DB2-BD59-A6C34878D82A}">
                    <a16:rowId xmlns:a16="http://schemas.microsoft.com/office/drawing/2014/main" val="3382102429"/>
                  </a:ext>
                </a:extLst>
              </a:tr>
            </a:tbl>
          </a:graphicData>
        </a:graphic>
      </p:graphicFrame>
      <p:sp>
        <p:nvSpPr>
          <p:cNvPr id="4" name="Text Placeholder 3">
            <a:extLst>
              <a:ext uri="{FF2B5EF4-FFF2-40B4-BE49-F238E27FC236}">
                <a16:creationId xmlns:a16="http://schemas.microsoft.com/office/drawing/2014/main" id="{0A10B433-8286-4E05-90A5-DB87549E726E}"/>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14074744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464E4-158F-4B75-9CD8-939E03ED5391}"/>
              </a:ext>
            </a:extLst>
          </p:cNvPr>
          <p:cNvSpPr>
            <a:spLocks noGrp="1"/>
          </p:cNvSpPr>
          <p:nvPr>
            <p:ph type="title"/>
          </p:nvPr>
        </p:nvSpPr>
        <p:spPr/>
        <p:txBody>
          <a:bodyPr/>
          <a:lstStyle/>
          <a:p>
            <a:r>
              <a:rPr lang="de-DE"/>
              <a:t>Facebook Übersicht: Veröffentlichte Postings | comdirect - 4 of 25</a:t>
            </a:r>
            <a:endParaRPr lang="en-US"/>
          </a:p>
        </p:txBody>
      </p:sp>
      <p:graphicFrame>
        <p:nvGraphicFramePr>
          <p:cNvPr id="5" name="Table Placeholder 4">
            <a:extLst>
              <a:ext uri="{FF2B5EF4-FFF2-40B4-BE49-F238E27FC236}">
                <a16:creationId xmlns:a16="http://schemas.microsoft.com/office/drawing/2014/main" id="{B4A56164-D843-4C37-9664-762D78B161A3}"/>
              </a:ext>
            </a:extLst>
          </p:cNvPr>
          <p:cNvGraphicFramePr>
            <a:graphicFrameLocks noGrp="1"/>
          </p:cNvGraphicFramePr>
          <p:nvPr>
            <p:ph type="tbl" sz="quarter" idx="13"/>
            <p:extLst>
              <p:ext uri="{D42A27DB-BD31-4B8C-83A1-F6EECF244321}">
                <p14:modId xmlns:p14="http://schemas.microsoft.com/office/powerpoint/2010/main" val="2916339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907663386"/>
                    </a:ext>
                  </a:extLst>
                </a:gridCol>
                <a:gridCol w="1152144">
                  <a:extLst>
                    <a:ext uri="{9D8B030D-6E8A-4147-A177-3AD203B41FA5}">
                      <a16:colId xmlns:a16="http://schemas.microsoft.com/office/drawing/2014/main" val="960507866"/>
                    </a:ext>
                  </a:extLst>
                </a:gridCol>
                <a:gridCol w="987552">
                  <a:extLst>
                    <a:ext uri="{9D8B030D-6E8A-4147-A177-3AD203B41FA5}">
                      <a16:colId xmlns:a16="http://schemas.microsoft.com/office/drawing/2014/main" val="826605644"/>
                    </a:ext>
                  </a:extLst>
                </a:gridCol>
                <a:gridCol w="329184">
                  <a:extLst>
                    <a:ext uri="{9D8B030D-6E8A-4147-A177-3AD203B41FA5}">
                      <a16:colId xmlns:a16="http://schemas.microsoft.com/office/drawing/2014/main" val="3540024283"/>
                    </a:ext>
                  </a:extLst>
                </a:gridCol>
                <a:gridCol w="329184">
                  <a:extLst>
                    <a:ext uri="{9D8B030D-6E8A-4147-A177-3AD203B41FA5}">
                      <a16:colId xmlns:a16="http://schemas.microsoft.com/office/drawing/2014/main" val="1439229795"/>
                    </a:ext>
                  </a:extLst>
                </a:gridCol>
                <a:gridCol w="329184">
                  <a:extLst>
                    <a:ext uri="{9D8B030D-6E8A-4147-A177-3AD203B41FA5}">
                      <a16:colId xmlns:a16="http://schemas.microsoft.com/office/drawing/2014/main" val="3180455526"/>
                    </a:ext>
                  </a:extLst>
                </a:gridCol>
                <a:gridCol w="329184">
                  <a:extLst>
                    <a:ext uri="{9D8B030D-6E8A-4147-A177-3AD203B41FA5}">
                      <a16:colId xmlns:a16="http://schemas.microsoft.com/office/drawing/2014/main" val="1327384377"/>
                    </a:ext>
                  </a:extLst>
                </a:gridCol>
                <a:gridCol w="329184">
                  <a:extLst>
                    <a:ext uri="{9D8B030D-6E8A-4147-A177-3AD203B41FA5}">
                      <a16:colId xmlns:a16="http://schemas.microsoft.com/office/drawing/2014/main" val="77481742"/>
                    </a:ext>
                  </a:extLst>
                </a:gridCol>
                <a:gridCol w="329184">
                  <a:extLst>
                    <a:ext uri="{9D8B030D-6E8A-4147-A177-3AD203B41FA5}">
                      <a16:colId xmlns:a16="http://schemas.microsoft.com/office/drawing/2014/main" val="4255359431"/>
                    </a:ext>
                  </a:extLst>
                </a:gridCol>
                <a:gridCol w="329184">
                  <a:extLst>
                    <a:ext uri="{9D8B030D-6E8A-4147-A177-3AD203B41FA5}">
                      <a16:colId xmlns:a16="http://schemas.microsoft.com/office/drawing/2014/main" val="1004982876"/>
                    </a:ext>
                  </a:extLst>
                </a:gridCol>
                <a:gridCol w="329184">
                  <a:extLst>
                    <a:ext uri="{9D8B030D-6E8A-4147-A177-3AD203B41FA5}">
                      <a16:colId xmlns:a16="http://schemas.microsoft.com/office/drawing/2014/main" val="297990969"/>
                    </a:ext>
                  </a:extLst>
                </a:gridCol>
                <a:gridCol w="329184">
                  <a:extLst>
                    <a:ext uri="{9D8B030D-6E8A-4147-A177-3AD203B41FA5}">
                      <a16:colId xmlns:a16="http://schemas.microsoft.com/office/drawing/2014/main" val="4118854324"/>
                    </a:ext>
                  </a:extLst>
                </a:gridCol>
                <a:gridCol w="329184">
                  <a:extLst>
                    <a:ext uri="{9D8B030D-6E8A-4147-A177-3AD203B41FA5}">
                      <a16:colId xmlns:a16="http://schemas.microsoft.com/office/drawing/2014/main" val="2860911151"/>
                    </a:ext>
                  </a:extLst>
                </a:gridCol>
                <a:gridCol w="329184">
                  <a:extLst>
                    <a:ext uri="{9D8B030D-6E8A-4147-A177-3AD203B41FA5}">
                      <a16:colId xmlns:a16="http://schemas.microsoft.com/office/drawing/2014/main" val="1602582131"/>
                    </a:ext>
                  </a:extLst>
                </a:gridCol>
                <a:gridCol w="329184">
                  <a:extLst>
                    <a:ext uri="{9D8B030D-6E8A-4147-A177-3AD203B41FA5}">
                      <a16:colId xmlns:a16="http://schemas.microsoft.com/office/drawing/2014/main" val="691810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20792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comdirect - 2022-12-07 11:20:58</a:t>
                      </a:r>
                      <a:r>
                        <a:rPr kumimoji="0" lang="en-US" sz="1000" b="0" i="0" u="none" strike="noStrike" kern="1200" cap="none" spc="0" normalizeH="0" baseline="0" noProof="0">
                          <a:ln>
                            <a:noFill/>
                          </a:ln>
                          <a:solidFill>
                            <a:prstClr val="black"/>
                          </a:solidFill>
                          <a:effectLst/>
                          <a:uLnTx/>
                          <a:uFillTx/>
                          <a:latin typeface="+mn-lt"/>
                          <a:ea typeface="+mn-ea"/>
                          <a:cs typeface="+mn-cs"/>
                        </a:rPr>
                        <a:t>
 Auch heute gibt’s wieder die Top 5 #Aktien der comdirect Kunden für euch. Welche Position überrascht euch am meisten? 🤔
Amazon | US-amerikanischer Onlineversandhändler
Uniper | Energieversorgungsunternehmen
Apple | US-amerikanischer Hard- und Softwareentwickler + Technologieunternehmen
Tesla | US-amerikanischer Elektroautohersteller, der auch Batteriespeicher und Photovoltaikanlagen produziert
Volkswagen | Automobilhersteller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https://quintly-image-storage.s3.amazonaws.com/c251521bccbf09244cbdad3729b55e70/735ad1b41373467c883e4530a003df9c.jpg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057372843"/>
                  </a:ext>
                </a:extLst>
              </a:tr>
            </a:tbl>
          </a:graphicData>
        </a:graphic>
      </p:graphicFrame>
      <p:sp>
        <p:nvSpPr>
          <p:cNvPr id="4" name="Text Placeholder 3">
            <a:extLst>
              <a:ext uri="{FF2B5EF4-FFF2-40B4-BE49-F238E27FC236}">
                <a16:creationId xmlns:a16="http://schemas.microsoft.com/office/drawing/2014/main" id="{D787BEF0-3F4C-40B2-A470-7446DAE2CBEC}"/>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30203684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FBF37-4768-4D9E-9CF1-07681A4379C7}"/>
              </a:ext>
            </a:extLst>
          </p:cNvPr>
          <p:cNvSpPr>
            <a:spLocks noGrp="1"/>
          </p:cNvSpPr>
          <p:nvPr>
            <p:ph type="title"/>
          </p:nvPr>
        </p:nvSpPr>
        <p:spPr/>
        <p:txBody>
          <a:bodyPr/>
          <a:lstStyle/>
          <a:p>
            <a:r>
              <a:rPr lang="de-DE"/>
              <a:t>Facebook Übersicht: Veröffentlichte Postings | comdirect - 5 of 25</a:t>
            </a:r>
            <a:endParaRPr lang="en-US"/>
          </a:p>
        </p:txBody>
      </p:sp>
      <p:graphicFrame>
        <p:nvGraphicFramePr>
          <p:cNvPr id="5" name="Table Placeholder 4">
            <a:extLst>
              <a:ext uri="{FF2B5EF4-FFF2-40B4-BE49-F238E27FC236}">
                <a16:creationId xmlns:a16="http://schemas.microsoft.com/office/drawing/2014/main" id="{E7BE3A6B-26F5-4EA2-AA3F-1C0BB924F913}"/>
              </a:ext>
            </a:extLst>
          </p:cNvPr>
          <p:cNvGraphicFramePr>
            <a:graphicFrameLocks noGrp="1"/>
          </p:cNvGraphicFramePr>
          <p:nvPr>
            <p:ph type="tbl" sz="quarter" idx="13"/>
            <p:extLst>
              <p:ext uri="{D42A27DB-BD31-4B8C-83A1-F6EECF244321}">
                <p14:modId xmlns:p14="http://schemas.microsoft.com/office/powerpoint/2010/main" val="2290479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066074208"/>
                    </a:ext>
                  </a:extLst>
                </a:gridCol>
                <a:gridCol w="1152144">
                  <a:extLst>
                    <a:ext uri="{9D8B030D-6E8A-4147-A177-3AD203B41FA5}">
                      <a16:colId xmlns:a16="http://schemas.microsoft.com/office/drawing/2014/main" val="2881600028"/>
                    </a:ext>
                  </a:extLst>
                </a:gridCol>
                <a:gridCol w="987552">
                  <a:extLst>
                    <a:ext uri="{9D8B030D-6E8A-4147-A177-3AD203B41FA5}">
                      <a16:colId xmlns:a16="http://schemas.microsoft.com/office/drawing/2014/main" val="484492698"/>
                    </a:ext>
                  </a:extLst>
                </a:gridCol>
                <a:gridCol w="329184">
                  <a:extLst>
                    <a:ext uri="{9D8B030D-6E8A-4147-A177-3AD203B41FA5}">
                      <a16:colId xmlns:a16="http://schemas.microsoft.com/office/drawing/2014/main" val="3544735193"/>
                    </a:ext>
                  </a:extLst>
                </a:gridCol>
                <a:gridCol w="329184">
                  <a:extLst>
                    <a:ext uri="{9D8B030D-6E8A-4147-A177-3AD203B41FA5}">
                      <a16:colId xmlns:a16="http://schemas.microsoft.com/office/drawing/2014/main" val="2669139544"/>
                    </a:ext>
                  </a:extLst>
                </a:gridCol>
                <a:gridCol w="329184">
                  <a:extLst>
                    <a:ext uri="{9D8B030D-6E8A-4147-A177-3AD203B41FA5}">
                      <a16:colId xmlns:a16="http://schemas.microsoft.com/office/drawing/2014/main" val="995817269"/>
                    </a:ext>
                  </a:extLst>
                </a:gridCol>
                <a:gridCol w="329184">
                  <a:extLst>
                    <a:ext uri="{9D8B030D-6E8A-4147-A177-3AD203B41FA5}">
                      <a16:colId xmlns:a16="http://schemas.microsoft.com/office/drawing/2014/main" val="212405908"/>
                    </a:ext>
                  </a:extLst>
                </a:gridCol>
                <a:gridCol w="329184">
                  <a:extLst>
                    <a:ext uri="{9D8B030D-6E8A-4147-A177-3AD203B41FA5}">
                      <a16:colId xmlns:a16="http://schemas.microsoft.com/office/drawing/2014/main" val="1540729053"/>
                    </a:ext>
                  </a:extLst>
                </a:gridCol>
                <a:gridCol w="329184">
                  <a:extLst>
                    <a:ext uri="{9D8B030D-6E8A-4147-A177-3AD203B41FA5}">
                      <a16:colId xmlns:a16="http://schemas.microsoft.com/office/drawing/2014/main" val="1346049709"/>
                    </a:ext>
                  </a:extLst>
                </a:gridCol>
                <a:gridCol w="329184">
                  <a:extLst>
                    <a:ext uri="{9D8B030D-6E8A-4147-A177-3AD203B41FA5}">
                      <a16:colId xmlns:a16="http://schemas.microsoft.com/office/drawing/2014/main" val="2178333864"/>
                    </a:ext>
                  </a:extLst>
                </a:gridCol>
                <a:gridCol w="329184">
                  <a:extLst>
                    <a:ext uri="{9D8B030D-6E8A-4147-A177-3AD203B41FA5}">
                      <a16:colId xmlns:a16="http://schemas.microsoft.com/office/drawing/2014/main" val="581017035"/>
                    </a:ext>
                  </a:extLst>
                </a:gridCol>
                <a:gridCol w="329184">
                  <a:extLst>
                    <a:ext uri="{9D8B030D-6E8A-4147-A177-3AD203B41FA5}">
                      <a16:colId xmlns:a16="http://schemas.microsoft.com/office/drawing/2014/main" val="4046645054"/>
                    </a:ext>
                  </a:extLst>
                </a:gridCol>
                <a:gridCol w="329184">
                  <a:extLst>
                    <a:ext uri="{9D8B030D-6E8A-4147-A177-3AD203B41FA5}">
                      <a16:colId xmlns:a16="http://schemas.microsoft.com/office/drawing/2014/main" val="1644094741"/>
                    </a:ext>
                  </a:extLst>
                </a:gridCol>
                <a:gridCol w="329184">
                  <a:extLst>
                    <a:ext uri="{9D8B030D-6E8A-4147-A177-3AD203B41FA5}">
                      <a16:colId xmlns:a16="http://schemas.microsoft.com/office/drawing/2014/main" val="4035025469"/>
                    </a:ext>
                  </a:extLst>
                </a:gridCol>
                <a:gridCol w="329184">
                  <a:extLst>
                    <a:ext uri="{9D8B030D-6E8A-4147-A177-3AD203B41FA5}">
                      <a16:colId xmlns:a16="http://schemas.microsoft.com/office/drawing/2014/main" val="3474314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09277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- 2022-12-06 11:32:59</a:t>
                      </a:r>
                      <a:r>
                        <a:rPr kumimoji="0" lang="de-DE" sz="1000" b="0" i="0" u="none" strike="noStrike" kern="1200" cap="none" spc="0" normalizeH="0" baseline="0" noProof="0">
                          <a:ln>
                            <a:noFill/>
                          </a:ln>
                          <a:solidFill>
                            <a:prstClr val="black"/>
                          </a:solidFill>
                          <a:effectLst/>
                          <a:uLnTx/>
                          <a:uFillTx/>
                          <a:latin typeface="+mn-lt"/>
                          <a:ea typeface="+mn-ea"/>
                          <a:cs typeface="+mn-cs"/>
                        </a:rPr>
                        <a:t>
 Die Bundesregierung erwartet für 2023 eine #Inflationsrate von 7 % im Jahresdurchschnitt. 3 Gründe, warum es bei hoher #Inflation sinnvoll sein kann, in #Infrastruktur zu investieren.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https://quintly-image-storage.s3.amazonaws.com/c251521bccbf09244cbdad3729b55e70/2571433550a3f154689b978ae1105e5c.png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627165731"/>
                  </a:ext>
                </a:extLst>
              </a:tr>
            </a:tbl>
          </a:graphicData>
        </a:graphic>
      </p:graphicFrame>
      <p:sp>
        <p:nvSpPr>
          <p:cNvPr id="4" name="Text Placeholder 3">
            <a:extLst>
              <a:ext uri="{FF2B5EF4-FFF2-40B4-BE49-F238E27FC236}">
                <a16:creationId xmlns:a16="http://schemas.microsoft.com/office/drawing/2014/main" id="{E0EB6E57-8DE0-4B43-85F7-27E13BA7A8C5}"/>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41862565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0FE69-0393-45AA-998A-9840F527BE7A}"/>
              </a:ext>
            </a:extLst>
          </p:cNvPr>
          <p:cNvSpPr>
            <a:spLocks noGrp="1"/>
          </p:cNvSpPr>
          <p:nvPr>
            <p:ph type="title"/>
          </p:nvPr>
        </p:nvSpPr>
        <p:spPr/>
        <p:txBody>
          <a:bodyPr/>
          <a:lstStyle/>
          <a:p>
            <a:r>
              <a:rPr lang="de-DE"/>
              <a:t>Facebook Übersicht: Veröffentlichte Postings | comdirect - 6 of 25</a:t>
            </a:r>
            <a:endParaRPr lang="en-US"/>
          </a:p>
        </p:txBody>
      </p:sp>
      <p:graphicFrame>
        <p:nvGraphicFramePr>
          <p:cNvPr id="5" name="Table Placeholder 4">
            <a:extLst>
              <a:ext uri="{FF2B5EF4-FFF2-40B4-BE49-F238E27FC236}">
                <a16:creationId xmlns:a16="http://schemas.microsoft.com/office/drawing/2014/main" id="{AC864BF9-9D86-48CC-ACA7-2C436A0C79A9}"/>
              </a:ext>
            </a:extLst>
          </p:cNvPr>
          <p:cNvGraphicFramePr>
            <a:graphicFrameLocks noGrp="1"/>
          </p:cNvGraphicFramePr>
          <p:nvPr>
            <p:ph type="tbl" sz="quarter" idx="13"/>
            <p:extLst>
              <p:ext uri="{D42A27DB-BD31-4B8C-83A1-F6EECF244321}">
                <p14:modId xmlns:p14="http://schemas.microsoft.com/office/powerpoint/2010/main" val="2701680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999381095"/>
                    </a:ext>
                  </a:extLst>
                </a:gridCol>
                <a:gridCol w="1152144">
                  <a:extLst>
                    <a:ext uri="{9D8B030D-6E8A-4147-A177-3AD203B41FA5}">
                      <a16:colId xmlns:a16="http://schemas.microsoft.com/office/drawing/2014/main" val="2233351824"/>
                    </a:ext>
                  </a:extLst>
                </a:gridCol>
                <a:gridCol w="987552">
                  <a:extLst>
                    <a:ext uri="{9D8B030D-6E8A-4147-A177-3AD203B41FA5}">
                      <a16:colId xmlns:a16="http://schemas.microsoft.com/office/drawing/2014/main" val="1841242430"/>
                    </a:ext>
                  </a:extLst>
                </a:gridCol>
                <a:gridCol w="329184">
                  <a:extLst>
                    <a:ext uri="{9D8B030D-6E8A-4147-A177-3AD203B41FA5}">
                      <a16:colId xmlns:a16="http://schemas.microsoft.com/office/drawing/2014/main" val="3972896494"/>
                    </a:ext>
                  </a:extLst>
                </a:gridCol>
                <a:gridCol w="329184">
                  <a:extLst>
                    <a:ext uri="{9D8B030D-6E8A-4147-A177-3AD203B41FA5}">
                      <a16:colId xmlns:a16="http://schemas.microsoft.com/office/drawing/2014/main" val="1256795612"/>
                    </a:ext>
                  </a:extLst>
                </a:gridCol>
                <a:gridCol w="329184">
                  <a:extLst>
                    <a:ext uri="{9D8B030D-6E8A-4147-A177-3AD203B41FA5}">
                      <a16:colId xmlns:a16="http://schemas.microsoft.com/office/drawing/2014/main" val="4114434413"/>
                    </a:ext>
                  </a:extLst>
                </a:gridCol>
                <a:gridCol w="329184">
                  <a:extLst>
                    <a:ext uri="{9D8B030D-6E8A-4147-A177-3AD203B41FA5}">
                      <a16:colId xmlns:a16="http://schemas.microsoft.com/office/drawing/2014/main" val="1336363981"/>
                    </a:ext>
                  </a:extLst>
                </a:gridCol>
                <a:gridCol w="329184">
                  <a:extLst>
                    <a:ext uri="{9D8B030D-6E8A-4147-A177-3AD203B41FA5}">
                      <a16:colId xmlns:a16="http://schemas.microsoft.com/office/drawing/2014/main" val="3529769454"/>
                    </a:ext>
                  </a:extLst>
                </a:gridCol>
                <a:gridCol w="329184">
                  <a:extLst>
                    <a:ext uri="{9D8B030D-6E8A-4147-A177-3AD203B41FA5}">
                      <a16:colId xmlns:a16="http://schemas.microsoft.com/office/drawing/2014/main" val="775564897"/>
                    </a:ext>
                  </a:extLst>
                </a:gridCol>
                <a:gridCol w="329184">
                  <a:extLst>
                    <a:ext uri="{9D8B030D-6E8A-4147-A177-3AD203B41FA5}">
                      <a16:colId xmlns:a16="http://schemas.microsoft.com/office/drawing/2014/main" val="1304724128"/>
                    </a:ext>
                  </a:extLst>
                </a:gridCol>
                <a:gridCol w="329184">
                  <a:extLst>
                    <a:ext uri="{9D8B030D-6E8A-4147-A177-3AD203B41FA5}">
                      <a16:colId xmlns:a16="http://schemas.microsoft.com/office/drawing/2014/main" val="3457487912"/>
                    </a:ext>
                  </a:extLst>
                </a:gridCol>
                <a:gridCol w="329184">
                  <a:extLst>
                    <a:ext uri="{9D8B030D-6E8A-4147-A177-3AD203B41FA5}">
                      <a16:colId xmlns:a16="http://schemas.microsoft.com/office/drawing/2014/main" val="2687857313"/>
                    </a:ext>
                  </a:extLst>
                </a:gridCol>
                <a:gridCol w="329184">
                  <a:extLst>
                    <a:ext uri="{9D8B030D-6E8A-4147-A177-3AD203B41FA5}">
                      <a16:colId xmlns:a16="http://schemas.microsoft.com/office/drawing/2014/main" val="209657598"/>
                    </a:ext>
                  </a:extLst>
                </a:gridCol>
                <a:gridCol w="329184">
                  <a:extLst>
                    <a:ext uri="{9D8B030D-6E8A-4147-A177-3AD203B41FA5}">
                      <a16:colId xmlns:a16="http://schemas.microsoft.com/office/drawing/2014/main" val="1947138206"/>
                    </a:ext>
                  </a:extLst>
                </a:gridCol>
                <a:gridCol w="329184">
                  <a:extLst>
                    <a:ext uri="{9D8B030D-6E8A-4147-A177-3AD203B41FA5}">
                      <a16:colId xmlns:a16="http://schemas.microsoft.com/office/drawing/2014/main" val="13356145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59468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- 2022-12-05 12:09:44</a:t>
                      </a:r>
                      <a:r>
                        <a:rPr kumimoji="0" lang="de-DE" sz="1000" b="0" i="0" u="none" strike="noStrike" kern="1200" cap="none" spc="0" normalizeH="0" baseline="0" noProof="0">
                          <a:ln>
                            <a:noFill/>
                          </a:ln>
                          <a:solidFill>
                            <a:prstClr val="black"/>
                          </a:solidFill>
                          <a:effectLst/>
                          <a:uLnTx/>
                          <a:uFillTx/>
                          <a:latin typeface="+mn-lt"/>
                          <a:ea typeface="+mn-ea"/>
                          <a:cs typeface="+mn-cs"/>
                        </a:rPr>
                        <a:t>
 Bereit für ein neues Markt-Update? Dann versorgt euch unser Börsen-Experte Andreas auch diese Woche wieder montags und mittwochs mit allen relevanten Updates. Fragen könnt ihr gerne vorab per Kommentar/DM stellen.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https://quintly-image-storage.s3.amazonaws.com/c251521bccbf09244cbdad3729b55e70/997b05ba8fcd2107dfa666c196032dad.jpg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797316287"/>
                  </a:ext>
                </a:extLst>
              </a:tr>
            </a:tbl>
          </a:graphicData>
        </a:graphic>
      </p:graphicFrame>
      <p:sp>
        <p:nvSpPr>
          <p:cNvPr id="4" name="Text Placeholder 3">
            <a:extLst>
              <a:ext uri="{FF2B5EF4-FFF2-40B4-BE49-F238E27FC236}">
                <a16:creationId xmlns:a16="http://schemas.microsoft.com/office/drawing/2014/main" id="{722A6BFF-06D5-4139-9F84-5DAF8A34E44F}"/>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31371994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72ACF-7072-4AB6-8A7C-24F470C94B56}"/>
              </a:ext>
            </a:extLst>
          </p:cNvPr>
          <p:cNvSpPr>
            <a:spLocks noGrp="1"/>
          </p:cNvSpPr>
          <p:nvPr>
            <p:ph type="title"/>
          </p:nvPr>
        </p:nvSpPr>
        <p:spPr/>
        <p:txBody>
          <a:bodyPr/>
          <a:lstStyle/>
          <a:p>
            <a:r>
              <a:rPr lang="de-DE"/>
              <a:t>Facebook Übersicht: Veröffentlichte Postings | comdirect - 7 of 25</a:t>
            </a:r>
            <a:endParaRPr lang="en-US"/>
          </a:p>
        </p:txBody>
      </p:sp>
      <p:graphicFrame>
        <p:nvGraphicFramePr>
          <p:cNvPr id="5" name="Table Placeholder 4">
            <a:extLst>
              <a:ext uri="{FF2B5EF4-FFF2-40B4-BE49-F238E27FC236}">
                <a16:creationId xmlns:a16="http://schemas.microsoft.com/office/drawing/2014/main" id="{CBAE1E15-5403-42AE-8F2B-4B831A0D62DB}"/>
              </a:ext>
            </a:extLst>
          </p:cNvPr>
          <p:cNvGraphicFramePr>
            <a:graphicFrameLocks noGrp="1"/>
          </p:cNvGraphicFramePr>
          <p:nvPr>
            <p:ph type="tbl" sz="quarter" idx="13"/>
            <p:extLst>
              <p:ext uri="{D42A27DB-BD31-4B8C-83A1-F6EECF244321}">
                <p14:modId xmlns:p14="http://schemas.microsoft.com/office/powerpoint/2010/main" val="3398529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40998960"/>
                    </a:ext>
                  </a:extLst>
                </a:gridCol>
                <a:gridCol w="1152144">
                  <a:extLst>
                    <a:ext uri="{9D8B030D-6E8A-4147-A177-3AD203B41FA5}">
                      <a16:colId xmlns:a16="http://schemas.microsoft.com/office/drawing/2014/main" val="2156359218"/>
                    </a:ext>
                  </a:extLst>
                </a:gridCol>
                <a:gridCol w="987552">
                  <a:extLst>
                    <a:ext uri="{9D8B030D-6E8A-4147-A177-3AD203B41FA5}">
                      <a16:colId xmlns:a16="http://schemas.microsoft.com/office/drawing/2014/main" val="21870768"/>
                    </a:ext>
                  </a:extLst>
                </a:gridCol>
                <a:gridCol w="329184">
                  <a:extLst>
                    <a:ext uri="{9D8B030D-6E8A-4147-A177-3AD203B41FA5}">
                      <a16:colId xmlns:a16="http://schemas.microsoft.com/office/drawing/2014/main" val="2594747767"/>
                    </a:ext>
                  </a:extLst>
                </a:gridCol>
                <a:gridCol w="329184">
                  <a:extLst>
                    <a:ext uri="{9D8B030D-6E8A-4147-A177-3AD203B41FA5}">
                      <a16:colId xmlns:a16="http://schemas.microsoft.com/office/drawing/2014/main" val="2689066407"/>
                    </a:ext>
                  </a:extLst>
                </a:gridCol>
                <a:gridCol w="329184">
                  <a:extLst>
                    <a:ext uri="{9D8B030D-6E8A-4147-A177-3AD203B41FA5}">
                      <a16:colId xmlns:a16="http://schemas.microsoft.com/office/drawing/2014/main" val="2962135004"/>
                    </a:ext>
                  </a:extLst>
                </a:gridCol>
                <a:gridCol w="329184">
                  <a:extLst>
                    <a:ext uri="{9D8B030D-6E8A-4147-A177-3AD203B41FA5}">
                      <a16:colId xmlns:a16="http://schemas.microsoft.com/office/drawing/2014/main" val="3527246945"/>
                    </a:ext>
                  </a:extLst>
                </a:gridCol>
                <a:gridCol w="329184">
                  <a:extLst>
                    <a:ext uri="{9D8B030D-6E8A-4147-A177-3AD203B41FA5}">
                      <a16:colId xmlns:a16="http://schemas.microsoft.com/office/drawing/2014/main" val="1124500259"/>
                    </a:ext>
                  </a:extLst>
                </a:gridCol>
                <a:gridCol w="329184">
                  <a:extLst>
                    <a:ext uri="{9D8B030D-6E8A-4147-A177-3AD203B41FA5}">
                      <a16:colId xmlns:a16="http://schemas.microsoft.com/office/drawing/2014/main" val="2364067712"/>
                    </a:ext>
                  </a:extLst>
                </a:gridCol>
                <a:gridCol w="329184">
                  <a:extLst>
                    <a:ext uri="{9D8B030D-6E8A-4147-A177-3AD203B41FA5}">
                      <a16:colId xmlns:a16="http://schemas.microsoft.com/office/drawing/2014/main" val="1771068987"/>
                    </a:ext>
                  </a:extLst>
                </a:gridCol>
                <a:gridCol w="329184">
                  <a:extLst>
                    <a:ext uri="{9D8B030D-6E8A-4147-A177-3AD203B41FA5}">
                      <a16:colId xmlns:a16="http://schemas.microsoft.com/office/drawing/2014/main" val="1999479456"/>
                    </a:ext>
                  </a:extLst>
                </a:gridCol>
                <a:gridCol w="329184">
                  <a:extLst>
                    <a:ext uri="{9D8B030D-6E8A-4147-A177-3AD203B41FA5}">
                      <a16:colId xmlns:a16="http://schemas.microsoft.com/office/drawing/2014/main" val="1001243137"/>
                    </a:ext>
                  </a:extLst>
                </a:gridCol>
                <a:gridCol w="329184">
                  <a:extLst>
                    <a:ext uri="{9D8B030D-6E8A-4147-A177-3AD203B41FA5}">
                      <a16:colId xmlns:a16="http://schemas.microsoft.com/office/drawing/2014/main" val="1104471542"/>
                    </a:ext>
                  </a:extLst>
                </a:gridCol>
                <a:gridCol w="329184">
                  <a:extLst>
                    <a:ext uri="{9D8B030D-6E8A-4147-A177-3AD203B41FA5}">
                      <a16:colId xmlns:a16="http://schemas.microsoft.com/office/drawing/2014/main" val="1659811358"/>
                    </a:ext>
                  </a:extLst>
                </a:gridCol>
                <a:gridCol w="329184">
                  <a:extLst>
                    <a:ext uri="{9D8B030D-6E8A-4147-A177-3AD203B41FA5}">
                      <a16:colId xmlns:a16="http://schemas.microsoft.com/office/drawing/2014/main" val="4154980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62554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- 2022-11-30 15:14:12</a:t>
                      </a:r>
                      <a:r>
                        <a:rPr kumimoji="0" lang="de-DE" sz="1000" b="0" i="0" u="none" strike="noStrike" kern="1200" cap="none" spc="0" normalizeH="0" baseline="0" noProof="0">
                          <a:ln>
                            <a:noFill/>
                          </a:ln>
                          <a:solidFill>
                            <a:prstClr val="black"/>
                          </a:solidFill>
                          <a:effectLst/>
                          <a:uLnTx/>
                          <a:uFillTx/>
                          <a:latin typeface="+mn-lt"/>
                          <a:ea typeface="+mn-ea"/>
                          <a:cs typeface="+mn-cs"/>
                        </a:rPr>
                        <a:t>
 Wenn du dich für das Kryptogame interessierst, hast du vielleicht auch schonmal etwas von dem Begriff „DeFi“ gehört. Aber was genau hat’s damit auf sich? 🤔
Mehr zum Thema findest du in unserem comdirect magazin.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https://quintly-image-storage.s3.amazonaws.com/c251521bccbf09244cbdad3729b55e70/2571433550a3f154689b978ae1105e5c.png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 Talk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33747055"/>
                  </a:ext>
                </a:extLst>
              </a:tr>
            </a:tbl>
          </a:graphicData>
        </a:graphic>
      </p:graphicFrame>
      <p:sp>
        <p:nvSpPr>
          <p:cNvPr id="4" name="Text Placeholder 3">
            <a:extLst>
              <a:ext uri="{FF2B5EF4-FFF2-40B4-BE49-F238E27FC236}">
                <a16:creationId xmlns:a16="http://schemas.microsoft.com/office/drawing/2014/main" id="{545D0E21-78C7-46F1-90B0-630D0540D0CB}"/>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579738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02025-3E69-49BE-9082-2E890FA1E0B7}"/>
              </a:ext>
            </a:extLst>
          </p:cNvPr>
          <p:cNvSpPr>
            <a:spLocks noGrp="1"/>
          </p:cNvSpPr>
          <p:nvPr>
            <p:ph type="title"/>
          </p:nvPr>
        </p:nvSpPr>
        <p:spPr/>
        <p:txBody>
          <a:bodyPr/>
          <a:lstStyle/>
          <a:p>
            <a:r>
              <a:rPr lang="de-DE"/>
              <a:t>Facebook Übersicht: Veröffentlichte Postings | comdirect - 8 of 25</a:t>
            </a:r>
            <a:endParaRPr lang="en-US"/>
          </a:p>
        </p:txBody>
      </p:sp>
      <p:graphicFrame>
        <p:nvGraphicFramePr>
          <p:cNvPr id="5" name="Table Placeholder 4">
            <a:extLst>
              <a:ext uri="{FF2B5EF4-FFF2-40B4-BE49-F238E27FC236}">
                <a16:creationId xmlns:a16="http://schemas.microsoft.com/office/drawing/2014/main" id="{C17C7CA9-018C-4F10-9B7F-98FD8F0E48B4}"/>
              </a:ext>
            </a:extLst>
          </p:cNvPr>
          <p:cNvGraphicFramePr>
            <a:graphicFrameLocks noGrp="1"/>
          </p:cNvGraphicFramePr>
          <p:nvPr>
            <p:ph type="tbl" sz="quarter" idx="13"/>
            <p:extLst>
              <p:ext uri="{D42A27DB-BD31-4B8C-83A1-F6EECF244321}">
                <p14:modId xmlns:p14="http://schemas.microsoft.com/office/powerpoint/2010/main" val="3843664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51463481"/>
                    </a:ext>
                  </a:extLst>
                </a:gridCol>
                <a:gridCol w="1152144">
                  <a:extLst>
                    <a:ext uri="{9D8B030D-6E8A-4147-A177-3AD203B41FA5}">
                      <a16:colId xmlns:a16="http://schemas.microsoft.com/office/drawing/2014/main" val="3442158662"/>
                    </a:ext>
                  </a:extLst>
                </a:gridCol>
                <a:gridCol w="987552">
                  <a:extLst>
                    <a:ext uri="{9D8B030D-6E8A-4147-A177-3AD203B41FA5}">
                      <a16:colId xmlns:a16="http://schemas.microsoft.com/office/drawing/2014/main" val="935471613"/>
                    </a:ext>
                  </a:extLst>
                </a:gridCol>
                <a:gridCol w="329184">
                  <a:extLst>
                    <a:ext uri="{9D8B030D-6E8A-4147-A177-3AD203B41FA5}">
                      <a16:colId xmlns:a16="http://schemas.microsoft.com/office/drawing/2014/main" val="3086130907"/>
                    </a:ext>
                  </a:extLst>
                </a:gridCol>
                <a:gridCol w="329184">
                  <a:extLst>
                    <a:ext uri="{9D8B030D-6E8A-4147-A177-3AD203B41FA5}">
                      <a16:colId xmlns:a16="http://schemas.microsoft.com/office/drawing/2014/main" val="3756451341"/>
                    </a:ext>
                  </a:extLst>
                </a:gridCol>
                <a:gridCol w="329184">
                  <a:extLst>
                    <a:ext uri="{9D8B030D-6E8A-4147-A177-3AD203B41FA5}">
                      <a16:colId xmlns:a16="http://schemas.microsoft.com/office/drawing/2014/main" val="459806602"/>
                    </a:ext>
                  </a:extLst>
                </a:gridCol>
                <a:gridCol w="329184">
                  <a:extLst>
                    <a:ext uri="{9D8B030D-6E8A-4147-A177-3AD203B41FA5}">
                      <a16:colId xmlns:a16="http://schemas.microsoft.com/office/drawing/2014/main" val="1774514597"/>
                    </a:ext>
                  </a:extLst>
                </a:gridCol>
                <a:gridCol w="329184">
                  <a:extLst>
                    <a:ext uri="{9D8B030D-6E8A-4147-A177-3AD203B41FA5}">
                      <a16:colId xmlns:a16="http://schemas.microsoft.com/office/drawing/2014/main" val="1126713538"/>
                    </a:ext>
                  </a:extLst>
                </a:gridCol>
                <a:gridCol w="329184">
                  <a:extLst>
                    <a:ext uri="{9D8B030D-6E8A-4147-A177-3AD203B41FA5}">
                      <a16:colId xmlns:a16="http://schemas.microsoft.com/office/drawing/2014/main" val="72168087"/>
                    </a:ext>
                  </a:extLst>
                </a:gridCol>
                <a:gridCol w="329184">
                  <a:extLst>
                    <a:ext uri="{9D8B030D-6E8A-4147-A177-3AD203B41FA5}">
                      <a16:colId xmlns:a16="http://schemas.microsoft.com/office/drawing/2014/main" val="3908950254"/>
                    </a:ext>
                  </a:extLst>
                </a:gridCol>
                <a:gridCol w="329184">
                  <a:extLst>
                    <a:ext uri="{9D8B030D-6E8A-4147-A177-3AD203B41FA5}">
                      <a16:colId xmlns:a16="http://schemas.microsoft.com/office/drawing/2014/main" val="2132644519"/>
                    </a:ext>
                  </a:extLst>
                </a:gridCol>
                <a:gridCol w="329184">
                  <a:extLst>
                    <a:ext uri="{9D8B030D-6E8A-4147-A177-3AD203B41FA5}">
                      <a16:colId xmlns:a16="http://schemas.microsoft.com/office/drawing/2014/main" val="3169286132"/>
                    </a:ext>
                  </a:extLst>
                </a:gridCol>
                <a:gridCol w="329184">
                  <a:extLst>
                    <a:ext uri="{9D8B030D-6E8A-4147-A177-3AD203B41FA5}">
                      <a16:colId xmlns:a16="http://schemas.microsoft.com/office/drawing/2014/main" val="1553082541"/>
                    </a:ext>
                  </a:extLst>
                </a:gridCol>
                <a:gridCol w="329184">
                  <a:extLst>
                    <a:ext uri="{9D8B030D-6E8A-4147-A177-3AD203B41FA5}">
                      <a16:colId xmlns:a16="http://schemas.microsoft.com/office/drawing/2014/main" val="677989571"/>
                    </a:ext>
                  </a:extLst>
                </a:gridCol>
                <a:gridCol w="329184">
                  <a:extLst>
                    <a:ext uri="{9D8B030D-6E8A-4147-A177-3AD203B41FA5}">
                      <a16:colId xmlns:a16="http://schemas.microsoft.com/office/drawing/2014/main" val="3634092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09104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- 2022-11-28 10:44:55</a:t>
                      </a:r>
                      <a:r>
                        <a:rPr kumimoji="0" lang="de-DE" sz="1000" b="0" i="0" u="none" strike="noStrike" kern="1200" cap="none" spc="0" normalizeH="0" baseline="0" noProof="0">
                          <a:ln>
                            <a:noFill/>
                          </a:ln>
                          <a:solidFill>
                            <a:prstClr val="black"/>
                          </a:solidFill>
                          <a:effectLst/>
                          <a:uLnTx/>
                          <a:uFillTx/>
                          <a:latin typeface="+mn-lt"/>
                          <a:ea typeface="+mn-ea"/>
                          <a:cs typeface="+mn-cs"/>
                        </a:rPr>
                        <a:t>
 Neue Woche, neue Markt-Updates! Wie immer steht euch Andreas Montag und Mittwoch Rede und Antwort im Livestream. Schickt uns eure Fragen zum Thema Börse gerne vorab per Kommentar/DM.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https://quintly-image-storage.s3.amazonaws.com/c251521bccbf09244cbdad3729b55e70/0e869b1952e857975c74d80527f6a170.jpg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803666602"/>
                  </a:ext>
                </a:extLst>
              </a:tr>
            </a:tbl>
          </a:graphicData>
        </a:graphic>
      </p:graphicFrame>
      <p:sp>
        <p:nvSpPr>
          <p:cNvPr id="4" name="Text Placeholder 3">
            <a:extLst>
              <a:ext uri="{FF2B5EF4-FFF2-40B4-BE49-F238E27FC236}">
                <a16:creationId xmlns:a16="http://schemas.microsoft.com/office/drawing/2014/main" id="{1975EE3A-1973-4635-B088-D8AD375F9EF0}"/>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18599970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5AB17-C610-404A-BDBA-400961B7A284}"/>
              </a:ext>
            </a:extLst>
          </p:cNvPr>
          <p:cNvSpPr>
            <a:spLocks noGrp="1"/>
          </p:cNvSpPr>
          <p:nvPr>
            <p:ph type="title"/>
          </p:nvPr>
        </p:nvSpPr>
        <p:spPr/>
        <p:txBody>
          <a:bodyPr/>
          <a:lstStyle/>
          <a:p>
            <a:r>
              <a:rPr lang="de-DE"/>
              <a:t>Facebook Übersicht: Veröffentlichte Postings | comdirect - 9 of 25</a:t>
            </a:r>
            <a:endParaRPr lang="en-US"/>
          </a:p>
        </p:txBody>
      </p:sp>
      <p:graphicFrame>
        <p:nvGraphicFramePr>
          <p:cNvPr id="5" name="Table Placeholder 4">
            <a:extLst>
              <a:ext uri="{FF2B5EF4-FFF2-40B4-BE49-F238E27FC236}">
                <a16:creationId xmlns:a16="http://schemas.microsoft.com/office/drawing/2014/main" id="{ED3D9822-EB46-40D3-8397-CAEA73B13DCA}"/>
              </a:ext>
            </a:extLst>
          </p:cNvPr>
          <p:cNvGraphicFramePr>
            <a:graphicFrameLocks noGrp="1"/>
          </p:cNvGraphicFramePr>
          <p:nvPr>
            <p:ph type="tbl" sz="quarter" idx="13"/>
            <p:extLst>
              <p:ext uri="{D42A27DB-BD31-4B8C-83A1-F6EECF244321}">
                <p14:modId xmlns:p14="http://schemas.microsoft.com/office/powerpoint/2010/main" val="3974551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38755211"/>
                    </a:ext>
                  </a:extLst>
                </a:gridCol>
                <a:gridCol w="1152144">
                  <a:extLst>
                    <a:ext uri="{9D8B030D-6E8A-4147-A177-3AD203B41FA5}">
                      <a16:colId xmlns:a16="http://schemas.microsoft.com/office/drawing/2014/main" val="1803283683"/>
                    </a:ext>
                  </a:extLst>
                </a:gridCol>
                <a:gridCol w="987552">
                  <a:extLst>
                    <a:ext uri="{9D8B030D-6E8A-4147-A177-3AD203B41FA5}">
                      <a16:colId xmlns:a16="http://schemas.microsoft.com/office/drawing/2014/main" val="995280898"/>
                    </a:ext>
                  </a:extLst>
                </a:gridCol>
                <a:gridCol w="329184">
                  <a:extLst>
                    <a:ext uri="{9D8B030D-6E8A-4147-A177-3AD203B41FA5}">
                      <a16:colId xmlns:a16="http://schemas.microsoft.com/office/drawing/2014/main" val="3306829230"/>
                    </a:ext>
                  </a:extLst>
                </a:gridCol>
                <a:gridCol w="329184">
                  <a:extLst>
                    <a:ext uri="{9D8B030D-6E8A-4147-A177-3AD203B41FA5}">
                      <a16:colId xmlns:a16="http://schemas.microsoft.com/office/drawing/2014/main" val="971181751"/>
                    </a:ext>
                  </a:extLst>
                </a:gridCol>
                <a:gridCol w="329184">
                  <a:extLst>
                    <a:ext uri="{9D8B030D-6E8A-4147-A177-3AD203B41FA5}">
                      <a16:colId xmlns:a16="http://schemas.microsoft.com/office/drawing/2014/main" val="3417772641"/>
                    </a:ext>
                  </a:extLst>
                </a:gridCol>
                <a:gridCol w="329184">
                  <a:extLst>
                    <a:ext uri="{9D8B030D-6E8A-4147-A177-3AD203B41FA5}">
                      <a16:colId xmlns:a16="http://schemas.microsoft.com/office/drawing/2014/main" val="877323784"/>
                    </a:ext>
                  </a:extLst>
                </a:gridCol>
                <a:gridCol w="329184">
                  <a:extLst>
                    <a:ext uri="{9D8B030D-6E8A-4147-A177-3AD203B41FA5}">
                      <a16:colId xmlns:a16="http://schemas.microsoft.com/office/drawing/2014/main" val="3059662802"/>
                    </a:ext>
                  </a:extLst>
                </a:gridCol>
                <a:gridCol w="329184">
                  <a:extLst>
                    <a:ext uri="{9D8B030D-6E8A-4147-A177-3AD203B41FA5}">
                      <a16:colId xmlns:a16="http://schemas.microsoft.com/office/drawing/2014/main" val="1928142087"/>
                    </a:ext>
                  </a:extLst>
                </a:gridCol>
                <a:gridCol w="329184">
                  <a:extLst>
                    <a:ext uri="{9D8B030D-6E8A-4147-A177-3AD203B41FA5}">
                      <a16:colId xmlns:a16="http://schemas.microsoft.com/office/drawing/2014/main" val="1702242079"/>
                    </a:ext>
                  </a:extLst>
                </a:gridCol>
                <a:gridCol w="329184">
                  <a:extLst>
                    <a:ext uri="{9D8B030D-6E8A-4147-A177-3AD203B41FA5}">
                      <a16:colId xmlns:a16="http://schemas.microsoft.com/office/drawing/2014/main" val="1101185968"/>
                    </a:ext>
                  </a:extLst>
                </a:gridCol>
                <a:gridCol w="329184">
                  <a:extLst>
                    <a:ext uri="{9D8B030D-6E8A-4147-A177-3AD203B41FA5}">
                      <a16:colId xmlns:a16="http://schemas.microsoft.com/office/drawing/2014/main" val="2924581286"/>
                    </a:ext>
                  </a:extLst>
                </a:gridCol>
                <a:gridCol w="329184">
                  <a:extLst>
                    <a:ext uri="{9D8B030D-6E8A-4147-A177-3AD203B41FA5}">
                      <a16:colId xmlns:a16="http://schemas.microsoft.com/office/drawing/2014/main" val="2988190826"/>
                    </a:ext>
                  </a:extLst>
                </a:gridCol>
                <a:gridCol w="329184">
                  <a:extLst>
                    <a:ext uri="{9D8B030D-6E8A-4147-A177-3AD203B41FA5}">
                      <a16:colId xmlns:a16="http://schemas.microsoft.com/office/drawing/2014/main" val="63384282"/>
                    </a:ext>
                  </a:extLst>
                </a:gridCol>
                <a:gridCol w="329184">
                  <a:extLst>
                    <a:ext uri="{9D8B030D-6E8A-4147-A177-3AD203B41FA5}">
                      <a16:colId xmlns:a16="http://schemas.microsoft.com/office/drawing/2014/main" val="2794169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00874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comdirect - 2022-11-24 15:31:44</a:t>
                      </a:r>
                      <a:r>
                        <a:rPr kumimoji="0" lang="en-US" sz="1000" b="0" i="0" u="none" strike="noStrike" kern="1200" cap="none" spc="0" normalizeH="0" baseline="0" noProof="0">
                          <a:ln>
                            <a:noFill/>
                          </a:ln>
                          <a:solidFill>
                            <a:prstClr val="black"/>
                          </a:solidFill>
                          <a:effectLst/>
                          <a:uLnTx/>
                          <a:uFillTx/>
                          <a:latin typeface="+mn-lt"/>
                          <a:ea typeface="+mn-ea"/>
                          <a:cs typeface="+mn-cs"/>
                        </a:rPr>
                        <a:t>
 Andreas steht wieder Rede und Antwort im neuen Markt-Update. Caterpillar, Alteryx und Lululemon sind dieses Mal im Fokus. Jetzt reinschauen! 
0:00 Caterpillar
3:01 Alteryx
9:13 Lululemon
11:54 Baidu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https://quintly-image-storage.s3.amazonaws.com/c251521bccbf09244cbdad3729b55e70/2c29003988c551ed57d79fc7d12a2017.jpg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Ma-Up Best-Of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89094451"/>
                  </a:ext>
                </a:extLst>
              </a:tr>
            </a:tbl>
          </a:graphicData>
        </a:graphic>
      </p:graphicFrame>
      <p:sp>
        <p:nvSpPr>
          <p:cNvPr id="4" name="Text Placeholder 3">
            <a:extLst>
              <a:ext uri="{FF2B5EF4-FFF2-40B4-BE49-F238E27FC236}">
                <a16:creationId xmlns:a16="http://schemas.microsoft.com/office/drawing/2014/main" id="{B7FF5846-DBD3-43C5-A6A9-A5D6AED0A78D}"/>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34257586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5966E-836D-4D87-B270-1EE7A2799EE9}"/>
              </a:ext>
            </a:extLst>
          </p:cNvPr>
          <p:cNvSpPr>
            <a:spLocks noGrp="1"/>
          </p:cNvSpPr>
          <p:nvPr>
            <p:ph type="title"/>
          </p:nvPr>
        </p:nvSpPr>
        <p:spPr/>
        <p:txBody>
          <a:bodyPr/>
          <a:lstStyle/>
          <a:p>
            <a:r>
              <a:rPr lang="de-DE"/>
              <a:t>Facebook Übersicht: Veröffentlichte Postings | comdirect - 10 of 25</a:t>
            </a:r>
            <a:endParaRPr lang="en-US"/>
          </a:p>
        </p:txBody>
      </p:sp>
      <p:graphicFrame>
        <p:nvGraphicFramePr>
          <p:cNvPr id="5" name="Table Placeholder 4">
            <a:extLst>
              <a:ext uri="{FF2B5EF4-FFF2-40B4-BE49-F238E27FC236}">
                <a16:creationId xmlns:a16="http://schemas.microsoft.com/office/drawing/2014/main" id="{F7315309-1E19-4B58-BB22-E8C8B40D53B1}"/>
              </a:ext>
            </a:extLst>
          </p:cNvPr>
          <p:cNvGraphicFramePr>
            <a:graphicFrameLocks noGrp="1"/>
          </p:cNvGraphicFramePr>
          <p:nvPr>
            <p:ph type="tbl" sz="quarter" idx="13"/>
            <p:extLst>
              <p:ext uri="{D42A27DB-BD31-4B8C-83A1-F6EECF244321}">
                <p14:modId xmlns:p14="http://schemas.microsoft.com/office/powerpoint/2010/main" val="2655728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154604727"/>
                    </a:ext>
                  </a:extLst>
                </a:gridCol>
                <a:gridCol w="1152144">
                  <a:extLst>
                    <a:ext uri="{9D8B030D-6E8A-4147-A177-3AD203B41FA5}">
                      <a16:colId xmlns:a16="http://schemas.microsoft.com/office/drawing/2014/main" val="1288020522"/>
                    </a:ext>
                  </a:extLst>
                </a:gridCol>
                <a:gridCol w="987552">
                  <a:extLst>
                    <a:ext uri="{9D8B030D-6E8A-4147-A177-3AD203B41FA5}">
                      <a16:colId xmlns:a16="http://schemas.microsoft.com/office/drawing/2014/main" val="4225344929"/>
                    </a:ext>
                  </a:extLst>
                </a:gridCol>
                <a:gridCol w="329184">
                  <a:extLst>
                    <a:ext uri="{9D8B030D-6E8A-4147-A177-3AD203B41FA5}">
                      <a16:colId xmlns:a16="http://schemas.microsoft.com/office/drawing/2014/main" val="4132676071"/>
                    </a:ext>
                  </a:extLst>
                </a:gridCol>
                <a:gridCol w="329184">
                  <a:extLst>
                    <a:ext uri="{9D8B030D-6E8A-4147-A177-3AD203B41FA5}">
                      <a16:colId xmlns:a16="http://schemas.microsoft.com/office/drawing/2014/main" val="675866160"/>
                    </a:ext>
                  </a:extLst>
                </a:gridCol>
                <a:gridCol w="329184">
                  <a:extLst>
                    <a:ext uri="{9D8B030D-6E8A-4147-A177-3AD203B41FA5}">
                      <a16:colId xmlns:a16="http://schemas.microsoft.com/office/drawing/2014/main" val="2450741138"/>
                    </a:ext>
                  </a:extLst>
                </a:gridCol>
                <a:gridCol w="329184">
                  <a:extLst>
                    <a:ext uri="{9D8B030D-6E8A-4147-A177-3AD203B41FA5}">
                      <a16:colId xmlns:a16="http://schemas.microsoft.com/office/drawing/2014/main" val="2249275680"/>
                    </a:ext>
                  </a:extLst>
                </a:gridCol>
                <a:gridCol w="329184">
                  <a:extLst>
                    <a:ext uri="{9D8B030D-6E8A-4147-A177-3AD203B41FA5}">
                      <a16:colId xmlns:a16="http://schemas.microsoft.com/office/drawing/2014/main" val="2045860623"/>
                    </a:ext>
                  </a:extLst>
                </a:gridCol>
                <a:gridCol w="329184">
                  <a:extLst>
                    <a:ext uri="{9D8B030D-6E8A-4147-A177-3AD203B41FA5}">
                      <a16:colId xmlns:a16="http://schemas.microsoft.com/office/drawing/2014/main" val="455108372"/>
                    </a:ext>
                  </a:extLst>
                </a:gridCol>
                <a:gridCol w="329184">
                  <a:extLst>
                    <a:ext uri="{9D8B030D-6E8A-4147-A177-3AD203B41FA5}">
                      <a16:colId xmlns:a16="http://schemas.microsoft.com/office/drawing/2014/main" val="1720023424"/>
                    </a:ext>
                  </a:extLst>
                </a:gridCol>
                <a:gridCol w="329184">
                  <a:extLst>
                    <a:ext uri="{9D8B030D-6E8A-4147-A177-3AD203B41FA5}">
                      <a16:colId xmlns:a16="http://schemas.microsoft.com/office/drawing/2014/main" val="3325875309"/>
                    </a:ext>
                  </a:extLst>
                </a:gridCol>
                <a:gridCol w="329184">
                  <a:extLst>
                    <a:ext uri="{9D8B030D-6E8A-4147-A177-3AD203B41FA5}">
                      <a16:colId xmlns:a16="http://schemas.microsoft.com/office/drawing/2014/main" val="1906873500"/>
                    </a:ext>
                  </a:extLst>
                </a:gridCol>
                <a:gridCol w="329184">
                  <a:extLst>
                    <a:ext uri="{9D8B030D-6E8A-4147-A177-3AD203B41FA5}">
                      <a16:colId xmlns:a16="http://schemas.microsoft.com/office/drawing/2014/main" val="514203034"/>
                    </a:ext>
                  </a:extLst>
                </a:gridCol>
                <a:gridCol w="329184">
                  <a:extLst>
                    <a:ext uri="{9D8B030D-6E8A-4147-A177-3AD203B41FA5}">
                      <a16:colId xmlns:a16="http://schemas.microsoft.com/office/drawing/2014/main" val="2791531257"/>
                    </a:ext>
                  </a:extLst>
                </a:gridCol>
                <a:gridCol w="329184">
                  <a:extLst>
                    <a:ext uri="{9D8B030D-6E8A-4147-A177-3AD203B41FA5}">
                      <a16:colId xmlns:a16="http://schemas.microsoft.com/office/drawing/2014/main" val="913216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76413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- 2022-11-21 09:30:05</a:t>
                      </a:r>
                      <a:r>
                        <a:rPr kumimoji="0" lang="de-DE" sz="1000" b="0" i="0" u="none" strike="noStrike" kern="1200" cap="none" spc="0" normalizeH="0" baseline="0" noProof="0">
                          <a:ln>
                            <a:noFill/>
                          </a:ln>
                          <a:solidFill>
                            <a:prstClr val="black"/>
                          </a:solidFill>
                          <a:effectLst/>
                          <a:uLnTx/>
                          <a:uFillTx/>
                          <a:latin typeface="+mn-lt"/>
                          <a:ea typeface="+mn-ea"/>
                          <a:cs typeface="+mn-cs"/>
                        </a:rPr>
                        <a:t>
 Du hast Fragen zum Thema Börse? Andreas stellt sich euren Fragen diese Woche wieder im Livestream. Schreib‘ uns dein Thema gerne vorab per DM oder Kommentar.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https://quintly-image-storage.s3.amazonaws.com/c251521bccbf09244cbdad3729b55e70/997b05ba8fcd2107dfa666c196032dad.jpg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759238349"/>
                  </a:ext>
                </a:extLst>
              </a:tr>
            </a:tbl>
          </a:graphicData>
        </a:graphic>
      </p:graphicFrame>
      <p:sp>
        <p:nvSpPr>
          <p:cNvPr id="4" name="Text Placeholder 3">
            <a:extLst>
              <a:ext uri="{FF2B5EF4-FFF2-40B4-BE49-F238E27FC236}">
                <a16:creationId xmlns:a16="http://schemas.microsoft.com/office/drawing/2014/main" id="{F2CF33AB-EFB8-4192-8275-8D0090A23BE7}"/>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19188768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14C74-CA2D-45FE-AC46-78E77417E31D}"/>
              </a:ext>
            </a:extLst>
          </p:cNvPr>
          <p:cNvSpPr>
            <a:spLocks noGrp="1"/>
          </p:cNvSpPr>
          <p:nvPr>
            <p:ph type="title"/>
          </p:nvPr>
        </p:nvSpPr>
        <p:spPr/>
        <p:txBody>
          <a:bodyPr/>
          <a:lstStyle/>
          <a:p>
            <a:r>
              <a:rPr lang="de-DE"/>
              <a:t>Facebook Übersicht: Veröffentlichte Postings | comdirect - 11 of 25</a:t>
            </a:r>
            <a:endParaRPr lang="en-US"/>
          </a:p>
        </p:txBody>
      </p:sp>
      <p:graphicFrame>
        <p:nvGraphicFramePr>
          <p:cNvPr id="5" name="Table Placeholder 4">
            <a:extLst>
              <a:ext uri="{FF2B5EF4-FFF2-40B4-BE49-F238E27FC236}">
                <a16:creationId xmlns:a16="http://schemas.microsoft.com/office/drawing/2014/main" id="{A48A6F10-869A-4D47-8E73-187592CFC676}"/>
              </a:ext>
            </a:extLst>
          </p:cNvPr>
          <p:cNvGraphicFramePr>
            <a:graphicFrameLocks noGrp="1"/>
          </p:cNvGraphicFramePr>
          <p:nvPr>
            <p:ph type="tbl" sz="quarter" idx="13"/>
            <p:extLst>
              <p:ext uri="{D42A27DB-BD31-4B8C-83A1-F6EECF244321}">
                <p14:modId xmlns:p14="http://schemas.microsoft.com/office/powerpoint/2010/main" val="3446490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721901567"/>
                    </a:ext>
                  </a:extLst>
                </a:gridCol>
                <a:gridCol w="1152144">
                  <a:extLst>
                    <a:ext uri="{9D8B030D-6E8A-4147-A177-3AD203B41FA5}">
                      <a16:colId xmlns:a16="http://schemas.microsoft.com/office/drawing/2014/main" val="4216725768"/>
                    </a:ext>
                  </a:extLst>
                </a:gridCol>
                <a:gridCol w="987552">
                  <a:extLst>
                    <a:ext uri="{9D8B030D-6E8A-4147-A177-3AD203B41FA5}">
                      <a16:colId xmlns:a16="http://schemas.microsoft.com/office/drawing/2014/main" val="3000331267"/>
                    </a:ext>
                  </a:extLst>
                </a:gridCol>
                <a:gridCol w="329184">
                  <a:extLst>
                    <a:ext uri="{9D8B030D-6E8A-4147-A177-3AD203B41FA5}">
                      <a16:colId xmlns:a16="http://schemas.microsoft.com/office/drawing/2014/main" val="530548881"/>
                    </a:ext>
                  </a:extLst>
                </a:gridCol>
                <a:gridCol w="329184">
                  <a:extLst>
                    <a:ext uri="{9D8B030D-6E8A-4147-A177-3AD203B41FA5}">
                      <a16:colId xmlns:a16="http://schemas.microsoft.com/office/drawing/2014/main" val="1374676117"/>
                    </a:ext>
                  </a:extLst>
                </a:gridCol>
                <a:gridCol w="329184">
                  <a:extLst>
                    <a:ext uri="{9D8B030D-6E8A-4147-A177-3AD203B41FA5}">
                      <a16:colId xmlns:a16="http://schemas.microsoft.com/office/drawing/2014/main" val="4224773230"/>
                    </a:ext>
                  </a:extLst>
                </a:gridCol>
                <a:gridCol w="329184">
                  <a:extLst>
                    <a:ext uri="{9D8B030D-6E8A-4147-A177-3AD203B41FA5}">
                      <a16:colId xmlns:a16="http://schemas.microsoft.com/office/drawing/2014/main" val="2199463483"/>
                    </a:ext>
                  </a:extLst>
                </a:gridCol>
                <a:gridCol w="329184">
                  <a:extLst>
                    <a:ext uri="{9D8B030D-6E8A-4147-A177-3AD203B41FA5}">
                      <a16:colId xmlns:a16="http://schemas.microsoft.com/office/drawing/2014/main" val="1115136567"/>
                    </a:ext>
                  </a:extLst>
                </a:gridCol>
                <a:gridCol w="329184">
                  <a:extLst>
                    <a:ext uri="{9D8B030D-6E8A-4147-A177-3AD203B41FA5}">
                      <a16:colId xmlns:a16="http://schemas.microsoft.com/office/drawing/2014/main" val="2665499677"/>
                    </a:ext>
                  </a:extLst>
                </a:gridCol>
                <a:gridCol w="329184">
                  <a:extLst>
                    <a:ext uri="{9D8B030D-6E8A-4147-A177-3AD203B41FA5}">
                      <a16:colId xmlns:a16="http://schemas.microsoft.com/office/drawing/2014/main" val="4138093929"/>
                    </a:ext>
                  </a:extLst>
                </a:gridCol>
                <a:gridCol w="329184">
                  <a:extLst>
                    <a:ext uri="{9D8B030D-6E8A-4147-A177-3AD203B41FA5}">
                      <a16:colId xmlns:a16="http://schemas.microsoft.com/office/drawing/2014/main" val="1638228037"/>
                    </a:ext>
                  </a:extLst>
                </a:gridCol>
                <a:gridCol w="329184">
                  <a:extLst>
                    <a:ext uri="{9D8B030D-6E8A-4147-A177-3AD203B41FA5}">
                      <a16:colId xmlns:a16="http://schemas.microsoft.com/office/drawing/2014/main" val="2823919607"/>
                    </a:ext>
                  </a:extLst>
                </a:gridCol>
                <a:gridCol w="329184">
                  <a:extLst>
                    <a:ext uri="{9D8B030D-6E8A-4147-A177-3AD203B41FA5}">
                      <a16:colId xmlns:a16="http://schemas.microsoft.com/office/drawing/2014/main" val="2674145288"/>
                    </a:ext>
                  </a:extLst>
                </a:gridCol>
                <a:gridCol w="329184">
                  <a:extLst>
                    <a:ext uri="{9D8B030D-6E8A-4147-A177-3AD203B41FA5}">
                      <a16:colId xmlns:a16="http://schemas.microsoft.com/office/drawing/2014/main" val="379730639"/>
                    </a:ext>
                  </a:extLst>
                </a:gridCol>
                <a:gridCol w="329184">
                  <a:extLst>
                    <a:ext uri="{9D8B030D-6E8A-4147-A177-3AD203B41FA5}">
                      <a16:colId xmlns:a16="http://schemas.microsoft.com/office/drawing/2014/main" val="3541996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58199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- 2022-11-16 17:51:51</a:t>
                      </a:r>
                      <a:r>
                        <a:rPr kumimoji="0" lang="de-DE" sz="1000" b="0" i="0" u="none" strike="noStrike" kern="1200" cap="none" spc="0" normalizeH="0" baseline="0" noProof="0">
                          <a:ln>
                            <a:noFill/>
                          </a:ln>
                          <a:solidFill>
                            <a:prstClr val="black"/>
                          </a:solidFill>
                          <a:effectLst/>
                          <a:uLnTx/>
                          <a:uFillTx/>
                          <a:latin typeface="+mn-lt"/>
                          <a:ea typeface="+mn-ea"/>
                          <a:cs typeface="+mn-cs"/>
                        </a:rPr>
                        <a:t>
 Welche ETFs sind bei den comdirect Kunden aktuell besonders beliebt? Die Top 5 auf einen Blick. ☝
In welche ETFs hast du investiert?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https://quintly-image-storage.s3.amazonaws.com/c251521bccbf09244cbdad3729b55e70/d577d68082c452a7f07c5dc6bc183d9b.jpg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 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221592639"/>
                  </a:ext>
                </a:extLst>
              </a:tr>
            </a:tbl>
          </a:graphicData>
        </a:graphic>
      </p:graphicFrame>
      <p:sp>
        <p:nvSpPr>
          <p:cNvPr id="4" name="Text Placeholder 3">
            <a:extLst>
              <a:ext uri="{FF2B5EF4-FFF2-40B4-BE49-F238E27FC236}">
                <a16:creationId xmlns:a16="http://schemas.microsoft.com/office/drawing/2014/main" id="{3A240F57-197C-4E23-BC86-6F4E1F923CB9}"/>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35308695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5BC56-D39E-4F79-8B49-7F632BB76710}"/>
              </a:ext>
            </a:extLst>
          </p:cNvPr>
          <p:cNvSpPr>
            <a:spLocks noGrp="1"/>
          </p:cNvSpPr>
          <p:nvPr>
            <p:ph type="title"/>
          </p:nvPr>
        </p:nvSpPr>
        <p:spPr/>
        <p:txBody>
          <a:bodyPr/>
          <a:lstStyle/>
          <a:p>
            <a:r>
              <a:rPr lang="de-DE"/>
              <a:t>Facebook Übersicht: Veröffentlichte Postings | comdirect - 12 of 25</a:t>
            </a:r>
            <a:endParaRPr lang="en-US"/>
          </a:p>
        </p:txBody>
      </p:sp>
      <p:graphicFrame>
        <p:nvGraphicFramePr>
          <p:cNvPr id="5" name="Table Placeholder 4">
            <a:extLst>
              <a:ext uri="{FF2B5EF4-FFF2-40B4-BE49-F238E27FC236}">
                <a16:creationId xmlns:a16="http://schemas.microsoft.com/office/drawing/2014/main" id="{EFD5B95C-F77F-4A09-B5CF-29FA41E45589}"/>
              </a:ext>
            </a:extLst>
          </p:cNvPr>
          <p:cNvGraphicFramePr>
            <a:graphicFrameLocks noGrp="1"/>
          </p:cNvGraphicFramePr>
          <p:nvPr>
            <p:ph type="tbl" sz="quarter" idx="13"/>
            <p:extLst>
              <p:ext uri="{D42A27DB-BD31-4B8C-83A1-F6EECF244321}">
                <p14:modId xmlns:p14="http://schemas.microsoft.com/office/powerpoint/2010/main" val="3741425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246229239"/>
                    </a:ext>
                  </a:extLst>
                </a:gridCol>
                <a:gridCol w="1152144">
                  <a:extLst>
                    <a:ext uri="{9D8B030D-6E8A-4147-A177-3AD203B41FA5}">
                      <a16:colId xmlns:a16="http://schemas.microsoft.com/office/drawing/2014/main" val="2679484381"/>
                    </a:ext>
                  </a:extLst>
                </a:gridCol>
                <a:gridCol w="987552">
                  <a:extLst>
                    <a:ext uri="{9D8B030D-6E8A-4147-A177-3AD203B41FA5}">
                      <a16:colId xmlns:a16="http://schemas.microsoft.com/office/drawing/2014/main" val="703666603"/>
                    </a:ext>
                  </a:extLst>
                </a:gridCol>
                <a:gridCol w="329184">
                  <a:extLst>
                    <a:ext uri="{9D8B030D-6E8A-4147-A177-3AD203B41FA5}">
                      <a16:colId xmlns:a16="http://schemas.microsoft.com/office/drawing/2014/main" val="1586029703"/>
                    </a:ext>
                  </a:extLst>
                </a:gridCol>
                <a:gridCol w="329184">
                  <a:extLst>
                    <a:ext uri="{9D8B030D-6E8A-4147-A177-3AD203B41FA5}">
                      <a16:colId xmlns:a16="http://schemas.microsoft.com/office/drawing/2014/main" val="3666758076"/>
                    </a:ext>
                  </a:extLst>
                </a:gridCol>
                <a:gridCol w="329184">
                  <a:extLst>
                    <a:ext uri="{9D8B030D-6E8A-4147-A177-3AD203B41FA5}">
                      <a16:colId xmlns:a16="http://schemas.microsoft.com/office/drawing/2014/main" val="1555987698"/>
                    </a:ext>
                  </a:extLst>
                </a:gridCol>
                <a:gridCol w="329184">
                  <a:extLst>
                    <a:ext uri="{9D8B030D-6E8A-4147-A177-3AD203B41FA5}">
                      <a16:colId xmlns:a16="http://schemas.microsoft.com/office/drawing/2014/main" val="4293211617"/>
                    </a:ext>
                  </a:extLst>
                </a:gridCol>
                <a:gridCol w="329184">
                  <a:extLst>
                    <a:ext uri="{9D8B030D-6E8A-4147-A177-3AD203B41FA5}">
                      <a16:colId xmlns:a16="http://schemas.microsoft.com/office/drawing/2014/main" val="856892335"/>
                    </a:ext>
                  </a:extLst>
                </a:gridCol>
                <a:gridCol w="329184">
                  <a:extLst>
                    <a:ext uri="{9D8B030D-6E8A-4147-A177-3AD203B41FA5}">
                      <a16:colId xmlns:a16="http://schemas.microsoft.com/office/drawing/2014/main" val="159019959"/>
                    </a:ext>
                  </a:extLst>
                </a:gridCol>
                <a:gridCol w="329184">
                  <a:extLst>
                    <a:ext uri="{9D8B030D-6E8A-4147-A177-3AD203B41FA5}">
                      <a16:colId xmlns:a16="http://schemas.microsoft.com/office/drawing/2014/main" val="1088865508"/>
                    </a:ext>
                  </a:extLst>
                </a:gridCol>
                <a:gridCol w="329184">
                  <a:extLst>
                    <a:ext uri="{9D8B030D-6E8A-4147-A177-3AD203B41FA5}">
                      <a16:colId xmlns:a16="http://schemas.microsoft.com/office/drawing/2014/main" val="3710378253"/>
                    </a:ext>
                  </a:extLst>
                </a:gridCol>
                <a:gridCol w="329184">
                  <a:extLst>
                    <a:ext uri="{9D8B030D-6E8A-4147-A177-3AD203B41FA5}">
                      <a16:colId xmlns:a16="http://schemas.microsoft.com/office/drawing/2014/main" val="3382789173"/>
                    </a:ext>
                  </a:extLst>
                </a:gridCol>
                <a:gridCol w="329184">
                  <a:extLst>
                    <a:ext uri="{9D8B030D-6E8A-4147-A177-3AD203B41FA5}">
                      <a16:colId xmlns:a16="http://schemas.microsoft.com/office/drawing/2014/main" val="1286547339"/>
                    </a:ext>
                  </a:extLst>
                </a:gridCol>
                <a:gridCol w="329184">
                  <a:extLst>
                    <a:ext uri="{9D8B030D-6E8A-4147-A177-3AD203B41FA5}">
                      <a16:colId xmlns:a16="http://schemas.microsoft.com/office/drawing/2014/main" val="2809530115"/>
                    </a:ext>
                  </a:extLst>
                </a:gridCol>
                <a:gridCol w="329184">
                  <a:extLst>
                    <a:ext uri="{9D8B030D-6E8A-4147-A177-3AD203B41FA5}">
                      <a16:colId xmlns:a16="http://schemas.microsoft.com/office/drawing/2014/main" val="1041442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62168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- 2022-11-16 12:16:28</a:t>
                      </a:r>
                      <a:r>
                        <a:rPr kumimoji="0" lang="de-DE" sz="1000" b="0" i="0" u="none" strike="noStrike" kern="1200" cap="none" spc="0" normalizeH="0" baseline="0" noProof="0">
                          <a:ln>
                            <a:noFill/>
                          </a:ln>
                          <a:solidFill>
                            <a:prstClr val="black"/>
                          </a:solidFill>
                          <a:effectLst/>
                          <a:uLnTx/>
                          <a:uFillTx/>
                          <a:latin typeface="+mn-lt"/>
                          <a:ea typeface="+mn-ea"/>
                          <a:cs typeface="+mn-cs"/>
                        </a:rPr>
                        <a:t>
 Surfen und Finanzen haben auf den zweiten Blick mehr gemeinsam als man denkt. Was genau das ist, erzählt euch die Deutsche Meisterin und amtierende Europameisterin im Rapid Surfen Janina Zeitler.   
Mit den richtigen Tipps machen Surfen und Finanzen Spaß. 
Wie genau eine Session mit Janina aussehen kann, seht ihr in unserem neuen 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https://quintly-image-storage.s3.amazonaws.com/c251521bccbf09244cbdad3729b55e70/2571433550a3f154689b978ae1105e5c.png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Surf Kooperation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71609705"/>
                  </a:ext>
                </a:extLst>
              </a:tr>
            </a:tbl>
          </a:graphicData>
        </a:graphic>
      </p:graphicFrame>
      <p:sp>
        <p:nvSpPr>
          <p:cNvPr id="4" name="Text Placeholder 3">
            <a:extLst>
              <a:ext uri="{FF2B5EF4-FFF2-40B4-BE49-F238E27FC236}">
                <a16:creationId xmlns:a16="http://schemas.microsoft.com/office/drawing/2014/main" id="{875DDF4B-874F-478C-B54C-89C016A8AF7F}"/>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16857496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0E51A-31E7-4E3D-AE43-DAE22542FF75}"/>
              </a:ext>
            </a:extLst>
          </p:cNvPr>
          <p:cNvSpPr>
            <a:spLocks noGrp="1"/>
          </p:cNvSpPr>
          <p:nvPr>
            <p:ph type="title"/>
          </p:nvPr>
        </p:nvSpPr>
        <p:spPr/>
        <p:txBody>
          <a:bodyPr/>
          <a:lstStyle/>
          <a:p>
            <a:r>
              <a:rPr lang="de-DE"/>
              <a:t>Facebook Übersicht: Veröffentlichte Postings | comdirect - 13 of 25</a:t>
            </a:r>
            <a:endParaRPr lang="en-US"/>
          </a:p>
        </p:txBody>
      </p:sp>
      <p:graphicFrame>
        <p:nvGraphicFramePr>
          <p:cNvPr id="5" name="Table Placeholder 4">
            <a:extLst>
              <a:ext uri="{FF2B5EF4-FFF2-40B4-BE49-F238E27FC236}">
                <a16:creationId xmlns:a16="http://schemas.microsoft.com/office/drawing/2014/main" id="{C785327A-5B76-4FA8-AA3E-92E1FC6E63DF}"/>
              </a:ext>
            </a:extLst>
          </p:cNvPr>
          <p:cNvGraphicFramePr>
            <a:graphicFrameLocks noGrp="1"/>
          </p:cNvGraphicFramePr>
          <p:nvPr>
            <p:ph type="tbl" sz="quarter" idx="13"/>
            <p:extLst>
              <p:ext uri="{D42A27DB-BD31-4B8C-83A1-F6EECF244321}">
                <p14:modId xmlns:p14="http://schemas.microsoft.com/office/powerpoint/2010/main" val="2416069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89946546"/>
                    </a:ext>
                  </a:extLst>
                </a:gridCol>
                <a:gridCol w="1152144">
                  <a:extLst>
                    <a:ext uri="{9D8B030D-6E8A-4147-A177-3AD203B41FA5}">
                      <a16:colId xmlns:a16="http://schemas.microsoft.com/office/drawing/2014/main" val="2199920945"/>
                    </a:ext>
                  </a:extLst>
                </a:gridCol>
                <a:gridCol w="987552">
                  <a:extLst>
                    <a:ext uri="{9D8B030D-6E8A-4147-A177-3AD203B41FA5}">
                      <a16:colId xmlns:a16="http://schemas.microsoft.com/office/drawing/2014/main" val="2383093961"/>
                    </a:ext>
                  </a:extLst>
                </a:gridCol>
                <a:gridCol w="329184">
                  <a:extLst>
                    <a:ext uri="{9D8B030D-6E8A-4147-A177-3AD203B41FA5}">
                      <a16:colId xmlns:a16="http://schemas.microsoft.com/office/drawing/2014/main" val="1243915954"/>
                    </a:ext>
                  </a:extLst>
                </a:gridCol>
                <a:gridCol w="329184">
                  <a:extLst>
                    <a:ext uri="{9D8B030D-6E8A-4147-A177-3AD203B41FA5}">
                      <a16:colId xmlns:a16="http://schemas.microsoft.com/office/drawing/2014/main" val="1191724515"/>
                    </a:ext>
                  </a:extLst>
                </a:gridCol>
                <a:gridCol w="329184">
                  <a:extLst>
                    <a:ext uri="{9D8B030D-6E8A-4147-A177-3AD203B41FA5}">
                      <a16:colId xmlns:a16="http://schemas.microsoft.com/office/drawing/2014/main" val="3378130434"/>
                    </a:ext>
                  </a:extLst>
                </a:gridCol>
                <a:gridCol w="329184">
                  <a:extLst>
                    <a:ext uri="{9D8B030D-6E8A-4147-A177-3AD203B41FA5}">
                      <a16:colId xmlns:a16="http://schemas.microsoft.com/office/drawing/2014/main" val="2824090695"/>
                    </a:ext>
                  </a:extLst>
                </a:gridCol>
                <a:gridCol w="329184">
                  <a:extLst>
                    <a:ext uri="{9D8B030D-6E8A-4147-A177-3AD203B41FA5}">
                      <a16:colId xmlns:a16="http://schemas.microsoft.com/office/drawing/2014/main" val="3072341677"/>
                    </a:ext>
                  </a:extLst>
                </a:gridCol>
                <a:gridCol w="329184">
                  <a:extLst>
                    <a:ext uri="{9D8B030D-6E8A-4147-A177-3AD203B41FA5}">
                      <a16:colId xmlns:a16="http://schemas.microsoft.com/office/drawing/2014/main" val="4113226272"/>
                    </a:ext>
                  </a:extLst>
                </a:gridCol>
                <a:gridCol w="329184">
                  <a:extLst>
                    <a:ext uri="{9D8B030D-6E8A-4147-A177-3AD203B41FA5}">
                      <a16:colId xmlns:a16="http://schemas.microsoft.com/office/drawing/2014/main" val="82031129"/>
                    </a:ext>
                  </a:extLst>
                </a:gridCol>
                <a:gridCol w="329184">
                  <a:extLst>
                    <a:ext uri="{9D8B030D-6E8A-4147-A177-3AD203B41FA5}">
                      <a16:colId xmlns:a16="http://schemas.microsoft.com/office/drawing/2014/main" val="3999175054"/>
                    </a:ext>
                  </a:extLst>
                </a:gridCol>
                <a:gridCol w="329184">
                  <a:extLst>
                    <a:ext uri="{9D8B030D-6E8A-4147-A177-3AD203B41FA5}">
                      <a16:colId xmlns:a16="http://schemas.microsoft.com/office/drawing/2014/main" val="699196706"/>
                    </a:ext>
                  </a:extLst>
                </a:gridCol>
                <a:gridCol w="329184">
                  <a:extLst>
                    <a:ext uri="{9D8B030D-6E8A-4147-A177-3AD203B41FA5}">
                      <a16:colId xmlns:a16="http://schemas.microsoft.com/office/drawing/2014/main" val="757063136"/>
                    </a:ext>
                  </a:extLst>
                </a:gridCol>
                <a:gridCol w="329184">
                  <a:extLst>
                    <a:ext uri="{9D8B030D-6E8A-4147-A177-3AD203B41FA5}">
                      <a16:colId xmlns:a16="http://schemas.microsoft.com/office/drawing/2014/main" val="3176819993"/>
                    </a:ext>
                  </a:extLst>
                </a:gridCol>
                <a:gridCol w="329184">
                  <a:extLst>
                    <a:ext uri="{9D8B030D-6E8A-4147-A177-3AD203B41FA5}">
                      <a16:colId xmlns:a16="http://schemas.microsoft.com/office/drawing/2014/main" val="296657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16599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- 2022-11-14 17:17:15</a:t>
                      </a:r>
                      <a:r>
                        <a:rPr kumimoji="0" lang="de-DE" sz="1000" b="0" i="0" u="none" strike="noStrike" kern="1200" cap="none" spc="0" normalizeH="0" baseline="0" noProof="0">
                          <a:ln>
                            <a:noFill/>
                          </a:ln>
                          <a:solidFill>
                            <a:prstClr val="black"/>
                          </a:solidFill>
                          <a:effectLst/>
                          <a:uLnTx/>
                          <a:uFillTx/>
                          <a:latin typeface="+mn-lt"/>
                          <a:ea typeface="+mn-ea"/>
                          <a:cs typeface="+mn-cs"/>
                        </a:rPr>
                        <a:t>
 Versicherungen sind für die meisten eher ein lästiges Thema, aber trotzdem so wichtig! Welche Versicherungen brauchst du wirklich und worauf solltest du achten? 
Du hast persönliche Tipps für die Community zum Thema Versicherungen? Schreib sie in die Kommentare.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https://quintly-image-storage.s3.amazonaws.com/c251521bccbf09244cbdad3729b55e70/2571433550a3f154689b978ae1105e5c.png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get started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566177415"/>
                  </a:ext>
                </a:extLst>
              </a:tr>
            </a:tbl>
          </a:graphicData>
        </a:graphic>
      </p:graphicFrame>
      <p:sp>
        <p:nvSpPr>
          <p:cNvPr id="4" name="Text Placeholder 3">
            <a:extLst>
              <a:ext uri="{FF2B5EF4-FFF2-40B4-BE49-F238E27FC236}">
                <a16:creationId xmlns:a16="http://schemas.microsoft.com/office/drawing/2014/main" id="{6BB90D2C-72EA-496B-92BA-B36C4D65778D}"/>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5568585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AF462-7FF8-4978-89B8-0E9D002B2CB5}"/>
              </a:ext>
            </a:extLst>
          </p:cNvPr>
          <p:cNvSpPr>
            <a:spLocks noGrp="1"/>
          </p:cNvSpPr>
          <p:nvPr>
            <p:ph type="title"/>
          </p:nvPr>
        </p:nvSpPr>
        <p:spPr/>
        <p:txBody>
          <a:bodyPr/>
          <a:lstStyle/>
          <a:p>
            <a:r>
              <a:rPr lang="de-DE"/>
              <a:t>Facebook Übersicht: Veröffentlichte Postings | comdirect - 14 of 25</a:t>
            </a:r>
            <a:endParaRPr lang="en-US"/>
          </a:p>
        </p:txBody>
      </p:sp>
      <p:graphicFrame>
        <p:nvGraphicFramePr>
          <p:cNvPr id="5" name="Table Placeholder 4">
            <a:extLst>
              <a:ext uri="{FF2B5EF4-FFF2-40B4-BE49-F238E27FC236}">
                <a16:creationId xmlns:a16="http://schemas.microsoft.com/office/drawing/2014/main" id="{51D88F89-D776-4C70-AF8F-7B12050B4273}"/>
              </a:ext>
            </a:extLst>
          </p:cNvPr>
          <p:cNvGraphicFramePr>
            <a:graphicFrameLocks noGrp="1"/>
          </p:cNvGraphicFramePr>
          <p:nvPr>
            <p:ph type="tbl" sz="quarter" idx="13"/>
            <p:extLst>
              <p:ext uri="{D42A27DB-BD31-4B8C-83A1-F6EECF244321}">
                <p14:modId xmlns:p14="http://schemas.microsoft.com/office/powerpoint/2010/main" val="79555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835360445"/>
                    </a:ext>
                  </a:extLst>
                </a:gridCol>
                <a:gridCol w="1152144">
                  <a:extLst>
                    <a:ext uri="{9D8B030D-6E8A-4147-A177-3AD203B41FA5}">
                      <a16:colId xmlns:a16="http://schemas.microsoft.com/office/drawing/2014/main" val="1412484056"/>
                    </a:ext>
                  </a:extLst>
                </a:gridCol>
                <a:gridCol w="987552">
                  <a:extLst>
                    <a:ext uri="{9D8B030D-6E8A-4147-A177-3AD203B41FA5}">
                      <a16:colId xmlns:a16="http://schemas.microsoft.com/office/drawing/2014/main" val="1828203177"/>
                    </a:ext>
                  </a:extLst>
                </a:gridCol>
                <a:gridCol w="329184">
                  <a:extLst>
                    <a:ext uri="{9D8B030D-6E8A-4147-A177-3AD203B41FA5}">
                      <a16:colId xmlns:a16="http://schemas.microsoft.com/office/drawing/2014/main" val="4192078867"/>
                    </a:ext>
                  </a:extLst>
                </a:gridCol>
                <a:gridCol w="329184">
                  <a:extLst>
                    <a:ext uri="{9D8B030D-6E8A-4147-A177-3AD203B41FA5}">
                      <a16:colId xmlns:a16="http://schemas.microsoft.com/office/drawing/2014/main" val="3713365607"/>
                    </a:ext>
                  </a:extLst>
                </a:gridCol>
                <a:gridCol w="329184">
                  <a:extLst>
                    <a:ext uri="{9D8B030D-6E8A-4147-A177-3AD203B41FA5}">
                      <a16:colId xmlns:a16="http://schemas.microsoft.com/office/drawing/2014/main" val="4246563751"/>
                    </a:ext>
                  </a:extLst>
                </a:gridCol>
                <a:gridCol w="329184">
                  <a:extLst>
                    <a:ext uri="{9D8B030D-6E8A-4147-A177-3AD203B41FA5}">
                      <a16:colId xmlns:a16="http://schemas.microsoft.com/office/drawing/2014/main" val="3223588758"/>
                    </a:ext>
                  </a:extLst>
                </a:gridCol>
                <a:gridCol w="329184">
                  <a:extLst>
                    <a:ext uri="{9D8B030D-6E8A-4147-A177-3AD203B41FA5}">
                      <a16:colId xmlns:a16="http://schemas.microsoft.com/office/drawing/2014/main" val="3992299405"/>
                    </a:ext>
                  </a:extLst>
                </a:gridCol>
                <a:gridCol w="329184">
                  <a:extLst>
                    <a:ext uri="{9D8B030D-6E8A-4147-A177-3AD203B41FA5}">
                      <a16:colId xmlns:a16="http://schemas.microsoft.com/office/drawing/2014/main" val="14432068"/>
                    </a:ext>
                  </a:extLst>
                </a:gridCol>
                <a:gridCol w="329184">
                  <a:extLst>
                    <a:ext uri="{9D8B030D-6E8A-4147-A177-3AD203B41FA5}">
                      <a16:colId xmlns:a16="http://schemas.microsoft.com/office/drawing/2014/main" val="73984325"/>
                    </a:ext>
                  </a:extLst>
                </a:gridCol>
                <a:gridCol w="329184">
                  <a:extLst>
                    <a:ext uri="{9D8B030D-6E8A-4147-A177-3AD203B41FA5}">
                      <a16:colId xmlns:a16="http://schemas.microsoft.com/office/drawing/2014/main" val="2301724947"/>
                    </a:ext>
                  </a:extLst>
                </a:gridCol>
                <a:gridCol w="329184">
                  <a:extLst>
                    <a:ext uri="{9D8B030D-6E8A-4147-A177-3AD203B41FA5}">
                      <a16:colId xmlns:a16="http://schemas.microsoft.com/office/drawing/2014/main" val="2242460309"/>
                    </a:ext>
                  </a:extLst>
                </a:gridCol>
                <a:gridCol w="329184">
                  <a:extLst>
                    <a:ext uri="{9D8B030D-6E8A-4147-A177-3AD203B41FA5}">
                      <a16:colId xmlns:a16="http://schemas.microsoft.com/office/drawing/2014/main" val="2563777555"/>
                    </a:ext>
                  </a:extLst>
                </a:gridCol>
                <a:gridCol w="329184">
                  <a:extLst>
                    <a:ext uri="{9D8B030D-6E8A-4147-A177-3AD203B41FA5}">
                      <a16:colId xmlns:a16="http://schemas.microsoft.com/office/drawing/2014/main" val="3534502490"/>
                    </a:ext>
                  </a:extLst>
                </a:gridCol>
                <a:gridCol w="329184">
                  <a:extLst>
                    <a:ext uri="{9D8B030D-6E8A-4147-A177-3AD203B41FA5}">
                      <a16:colId xmlns:a16="http://schemas.microsoft.com/office/drawing/2014/main" val="202843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15132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- 2022-11-14 10:30:45</a:t>
                      </a:r>
                      <a:r>
                        <a:rPr kumimoji="0" lang="de-DE" sz="1000" b="0" i="0" u="none" strike="noStrike" kern="1200" cap="none" spc="0" normalizeH="0" baseline="0" noProof="0">
                          <a:ln>
                            <a:noFill/>
                          </a:ln>
                          <a:solidFill>
                            <a:prstClr val="black"/>
                          </a:solidFill>
                          <a:effectLst/>
                          <a:uLnTx/>
                          <a:uFillTx/>
                          <a:latin typeface="+mn-lt"/>
                          <a:ea typeface="+mn-ea"/>
                          <a:cs typeface="+mn-cs"/>
                        </a:rPr>
                        <a:t>
 Endlich wieder Markt-Update! Unser Börsenexperte Andreas ist zurück aus dem Urlaub und gespannt auf eure Fragen.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https://quintly-image-storage.s3.amazonaws.com/c251521bccbf09244cbdad3729b55e70/8104c51993d58d89d37d06cd56bd428f.jpg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575772183"/>
                  </a:ext>
                </a:extLst>
              </a:tr>
            </a:tbl>
          </a:graphicData>
        </a:graphic>
      </p:graphicFrame>
      <p:sp>
        <p:nvSpPr>
          <p:cNvPr id="4" name="Text Placeholder 3">
            <a:extLst>
              <a:ext uri="{FF2B5EF4-FFF2-40B4-BE49-F238E27FC236}">
                <a16:creationId xmlns:a16="http://schemas.microsoft.com/office/drawing/2014/main" id="{B207AF68-CD24-44B1-8FE4-590B72F0B478}"/>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26936754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B5DCD-277F-42CC-A6F5-3BA21DD7759D}"/>
              </a:ext>
            </a:extLst>
          </p:cNvPr>
          <p:cNvSpPr>
            <a:spLocks noGrp="1"/>
          </p:cNvSpPr>
          <p:nvPr>
            <p:ph type="title"/>
          </p:nvPr>
        </p:nvSpPr>
        <p:spPr/>
        <p:txBody>
          <a:bodyPr/>
          <a:lstStyle/>
          <a:p>
            <a:r>
              <a:rPr lang="de-DE"/>
              <a:t>Facebook Übersicht: Veröffentlichte Postings | comdirect - 15 of 25</a:t>
            </a:r>
            <a:endParaRPr lang="en-US"/>
          </a:p>
        </p:txBody>
      </p:sp>
      <p:graphicFrame>
        <p:nvGraphicFramePr>
          <p:cNvPr id="5" name="Table Placeholder 4">
            <a:extLst>
              <a:ext uri="{FF2B5EF4-FFF2-40B4-BE49-F238E27FC236}">
                <a16:creationId xmlns:a16="http://schemas.microsoft.com/office/drawing/2014/main" id="{E906D862-E781-424C-900F-ACC10B0E36D8}"/>
              </a:ext>
            </a:extLst>
          </p:cNvPr>
          <p:cNvGraphicFramePr>
            <a:graphicFrameLocks noGrp="1"/>
          </p:cNvGraphicFramePr>
          <p:nvPr>
            <p:ph type="tbl" sz="quarter" idx="13"/>
            <p:extLst>
              <p:ext uri="{D42A27DB-BD31-4B8C-83A1-F6EECF244321}">
                <p14:modId xmlns:p14="http://schemas.microsoft.com/office/powerpoint/2010/main" val="500889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89315772"/>
                    </a:ext>
                  </a:extLst>
                </a:gridCol>
                <a:gridCol w="1152144">
                  <a:extLst>
                    <a:ext uri="{9D8B030D-6E8A-4147-A177-3AD203B41FA5}">
                      <a16:colId xmlns:a16="http://schemas.microsoft.com/office/drawing/2014/main" val="1390080194"/>
                    </a:ext>
                  </a:extLst>
                </a:gridCol>
                <a:gridCol w="987552">
                  <a:extLst>
                    <a:ext uri="{9D8B030D-6E8A-4147-A177-3AD203B41FA5}">
                      <a16:colId xmlns:a16="http://schemas.microsoft.com/office/drawing/2014/main" val="1057192895"/>
                    </a:ext>
                  </a:extLst>
                </a:gridCol>
                <a:gridCol w="329184">
                  <a:extLst>
                    <a:ext uri="{9D8B030D-6E8A-4147-A177-3AD203B41FA5}">
                      <a16:colId xmlns:a16="http://schemas.microsoft.com/office/drawing/2014/main" val="3040404081"/>
                    </a:ext>
                  </a:extLst>
                </a:gridCol>
                <a:gridCol w="329184">
                  <a:extLst>
                    <a:ext uri="{9D8B030D-6E8A-4147-A177-3AD203B41FA5}">
                      <a16:colId xmlns:a16="http://schemas.microsoft.com/office/drawing/2014/main" val="899814072"/>
                    </a:ext>
                  </a:extLst>
                </a:gridCol>
                <a:gridCol w="329184">
                  <a:extLst>
                    <a:ext uri="{9D8B030D-6E8A-4147-A177-3AD203B41FA5}">
                      <a16:colId xmlns:a16="http://schemas.microsoft.com/office/drawing/2014/main" val="4283155972"/>
                    </a:ext>
                  </a:extLst>
                </a:gridCol>
                <a:gridCol w="329184">
                  <a:extLst>
                    <a:ext uri="{9D8B030D-6E8A-4147-A177-3AD203B41FA5}">
                      <a16:colId xmlns:a16="http://schemas.microsoft.com/office/drawing/2014/main" val="2602869097"/>
                    </a:ext>
                  </a:extLst>
                </a:gridCol>
                <a:gridCol w="329184">
                  <a:extLst>
                    <a:ext uri="{9D8B030D-6E8A-4147-A177-3AD203B41FA5}">
                      <a16:colId xmlns:a16="http://schemas.microsoft.com/office/drawing/2014/main" val="1251064377"/>
                    </a:ext>
                  </a:extLst>
                </a:gridCol>
                <a:gridCol w="329184">
                  <a:extLst>
                    <a:ext uri="{9D8B030D-6E8A-4147-A177-3AD203B41FA5}">
                      <a16:colId xmlns:a16="http://schemas.microsoft.com/office/drawing/2014/main" val="2237671457"/>
                    </a:ext>
                  </a:extLst>
                </a:gridCol>
                <a:gridCol w="329184">
                  <a:extLst>
                    <a:ext uri="{9D8B030D-6E8A-4147-A177-3AD203B41FA5}">
                      <a16:colId xmlns:a16="http://schemas.microsoft.com/office/drawing/2014/main" val="3285266906"/>
                    </a:ext>
                  </a:extLst>
                </a:gridCol>
                <a:gridCol w="329184">
                  <a:extLst>
                    <a:ext uri="{9D8B030D-6E8A-4147-A177-3AD203B41FA5}">
                      <a16:colId xmlns:a16="http://schemas.microsoft.com/office/drawing/2014/main" val="3506537057"/>
                    </a:ext>
                  </a:extLst>
                </a:gridCol>
                <a:gridCol w="329184">
                  <a:extLst>
                    <a:ext uri="{9D8B030D-6E8A-4147-A177-3AD203B41FA5}">
                      <a16:colId xmlns:a16="http://schemas.microsoft.com/office/drawing/2014/main" val="3779789552"/>
                    </a:ext>
                  </a:extLst>
                </a:gridCol>
                <a:gridCol w="329184">
                  <a:extLst>
                    <a:ext uri="{9D8B030D-6E8A-4147-A177-3AD203B41FA5}">
                      <a16:colId xmlns:a16="http://schemas.microsoft.com/office/drawing/2014/main" val="2090104125"/>
                    </a:ext>
                  </a:extLst>
                </a:gridCol>
                <a:gridCol w="329184">
                  <a:extLst>
                    <a:ext uri="{9D8B030D-6E8A-4147-A177-3AD203B41FA5}">
                      <a16:colId xmlns:a16="http://schemas.microsoft.com/office/drawing/2014/main" val="4177485754"/>
                    </a:ext>
                  </a:extLst>
                </a:gridCol>
                <a:gridCol w="329184">
                  <a:extLst>
                    <a:ext uri="{9D8B030D-6E8A-4147-A177-3AD203B41FA5}">
                      <a16:colId xmlns:a16="http://schemas.microsoft.com/office/drawing/2014/main" val="4091128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70032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- 2022-11-10 15:17:50</a:t>
                      </a:r>
                      <a:r>
                        <a:rPr kumimoji="0" lang="de-DE" sz="1000" b="0" i="0" u="none" strike="noStrike" kern="1200" cap="none" spc="0" normalizeH="0" baseline="0" noProof="0">
                          <a:ln>
                            <a:noFill/>
                          </a:ln>
                          <a:solidFill>
                            <a:prstClr val="black"/>
                          </a:solidFill>
                          <a:effectLst/>
                          <a:uLnTx/>
                          <a:uFillTx/>
                          <a:latin typeface="+mn-lt"/>
                          <a:ea typeface="+mn-ea"/>
                          <a:cs typeface="+mn-cs"/>
                        </a:rPr>
                        <a:t>
 Surf-Rookie Johanna will auch endlich selbst Wellenreiten. 🏄‍♀️ Ob ihr das mit Hilfe von Janina Zeitler, der Europameisterin im Rapid Surfen, gelingt, erfahrt ihr in unserem neuesten YouTube 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https://quintly-image-storage.s3.amazonaws.com/c251521bccbf09244cbdad3729b55e70/e2b6bf205f949506551ffec4e3ab3282.jpg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Surf Kooperation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58113646"/>
                  </a:ext>
                </a:extLst>
              </a:tr>
            </a:tbl>
          </a:graphicData>
        </a:graphic>
      </p:graphicFrame>
      <p:sp>
        <p:nvSpPr>
          <p:cNvPr id="4" name="Text Placeholder 3">
            <a:extLst>
              <a:ext uri="{FF2B5EF4-FFF2-40B4-BE49-F238E27FC236}">
                <a16:creationId xmlns:a16="http://schemas.microsoft.com/office/drawing/2014/main" id="{548A48F3-0CF9-4127-97C2-10A061E53CE8}"/>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35254920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6A3A7-DEFE-43BF-9E8D-6D051EAE4D54}"/>
              </a:ext>
            </a:extLst>
          </p:cNvPr>
          <p:cNvSpPr>
            <a:spLocks noGrp="1"/>
          </p:cNvSpPr>
          <p:nvPr>
            <p:ph type="title"/>
          </p:nvPr>
        </p:nvSpPr>
        <p:spPr/>
        <p:txBody>
          <a:bodyPr/>
          <a:lstStyle/>
          <a:p>
            <a:r>
              <a:rPr lang="de-DE"/>
              <a:t>Facebook Übersicht: Veröffentlichte Postings | comdirect - 16 of 25</a:t>
            </a:r>
            <a:endParaRPr lang="en-US"/>
          </a:p>
        </p:txBody>
      </p:sp>
      <p:graphicFrame>
        <p:nvGraphicFramePr>
          <p:cNvPr id="5" name="Table Placeholder 4">
            <a:extLst>
              <a:ext uri="{FF2B5EF4-FFF2-40B4-BE49-F238E27FC236}">
                <a16:creationId xmlns:a16="http://schemas.microsoft.com/office/drawing/2014/main" id="{F42F71A3-B014-4A53-BBCD-0C9E7CA7B231}"/>
              </a:ext>
            </a:extLst>
          </p:cNvPr>
          <p:cNvGraphicFramePr>
            <a:graphicFrameLocks noGrp="1"/>
          </p:cNvGraphicFramePr>
          <p:nvPr>
            <p:ph type="tbl" sz="quarter" idx="13"/>
            <p:extLst>
              <p:ext uri="{D42A27DB-BD31-4B8C-83A1-F6EECF244321}">
                <p14:modId xmlns:p14="http://schemas.microsoft.com/office/powerpoint/2010/main" val="2255684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213932077"/>
                    </a:ext>
                  </a:extLst>
                </a:gridCol>
                <a:gridCol w="1152144">
                  <a:extLst>
                    <a:ext uri="{9D8B030D-6E8A-4147-A177-3AD203B41FA5}">
                      <a16:colId xmlns:a16="http://schemas.microsoft.com/office/drawing/2014/main" val="1352166034"/>
                    </a:ext>
                  </a:extLst>
                </a:gridCol>
                <a:gridCol w="987552">
                  <a:extLst>
                    <a:ext uri="{9D8B030D-6E8A-4147-A177-3AD203B41FA5}">
                      <a16:colId xmlns:a16="http://schemas.microsoft.com/office/drawing/2014/main" val="1938949872"/>
                    </a:ext>
                  </a:extLst>
                </a:gridCol>
                <a:gridCol w="329184">
                  <a:extLst>
                    <a:ext uri="{9D8B030D-6E8A-4147-A177-3AD203B41FA5}">
                      <a16:colId xmlns:a16="http://schemas.microsoft.com/office/drawing/2014/main" val="452634756"/>
                    </a:ext>
                  </a:extLst>
                </a:gridCol>
                <a:gridCol w="329184">
                  <a:extLst>
                    <a:ext uri="{9D8B030D-6E8A-4147-A177-3AD203B41FA5}">
                      <a16:colId xmlns:a16="http://schemas.microsoft.com/office/drawing/2014/main" val="3970482413"/>
                    </a:ext>
                  </a:extLst>
                </a:gridCol>
                <a:gridCol w="329184">
                  <a:extLst>
                    <a:ext uri="{9D8B030D-6E8A-4147-A177-3AD203B41FA5}">
                      <a16:colId xmlns:a16="http://schemas.microsoft.com/office/drawing/2014/main" val="3874860581"/>
                    </a:ext>
                  </a:extLst>
                </a:gridCol>
                <a:gridCol w="329184">
                  <a:extLst>
                    <a:ext uri="{9D8B030D-6E8A-4147-A177-3AD203B41FA5}">
                      <a16:colId xmlns:a16="http://schemas.microsoft.com/office/drawing/2014/main" val="2936383516"/>
                    </a:ext>
                  </a:extLst>
                </a:gridCol>
                <a:gridCol w="329184">
                  <a:extLst>
                    <a:ext uri="{9D8B030D-6E8A-4147-A177-3AD203B41FA5}">
                      <a16:colId xmlns:a16="http://schemas.microsoft.com/office/drawing/2014/main" val="2738049425"/>
                    </a:ext>
                  </a:extLst>
                </a:gridCol>
                <a:gridCol w="329184">
                  <a:extLst>
                    <a:ext uri="{9D8B030D-6E8A-4147-A177-3AD203B41FA5}">
                      <a16:colId xmlns:a16="http://schemas.microsoft.com/office/drawing/2014/main" val="1719978044"/>
                    </a:ext>
                  </a:extLst>
                </a:gridCol>
                <a:gridCol w="329184">
                  <a:extLst>
                    <a:ext uri="{9D8B030D-6E8A-4147-A177-3AD203B41FA5}">
                      <a16:colId xmlns:a16="http://schemas.microsoft.com/office/drawing/2014/main" val="818599457"/>
                    </a:ext>
                  </a:extLst>
                </a:gridCol>
                <a:gridCol w="329184">
                  <a:extLst>
                    <a:ext uri="{9D8B030D-6E8A-4147-A177-3AD203B41FA5}">
                      <a16:colId xmlns:a16="http://schemas.microsoft.com/office/drawing/2014/main" val="3851878057"/>
                    </a:ext>
                  </a:extLst>
                </a:gridCol>
                <a:gridCol w="329184">
                  <a:extLst>
                    <a:ext uri="{9D8B030D-6E8A-4147-A177-3AD203B41FA5}">
                      <a16:colId xmlns:a16="http://schemas.microsoft.com/office/drawing/2014/main" val="3596350322"/>
                    </a:ext>
                  </a:extLst>
                </a:gridCol>
                <a:gridCol w="329184">
                  <a:extLst>
                    <a:ext uri="{9D8B030D-6E8A-4147-A177-3AD203B41FA5}">
                      <a16:colId xmlns:a16="http://schemas.microsoft.com/office/drawing/2014/main" val="3044480843"/>
                    </a:ext>
                  </a:extLst>
                </a:gridCol>
                <a:gridCol w="329184">
                  <a:extLst>
                    <a:ext uri="{9D8B030D-6E8A-4147-A177-3AD203B41FA5}">
                      <a16:colId xmlns:a16="http://schemas.microsoft.com/office/drawing/2014/main" val="769744304"/>
                    </a:ext>
                  </a:extLst>
                </a:gridCol>
                <a:gridCol w="329184">
                  <a:extLst>
                    <a:ext uri="{9D8B030D-6E8A-4147-A177-3AD203B41FA5}">
                      <a16:colId xmlns:a16="http://schemas.microsoft.com/office/drawing/2014/main" val="416783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89703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- 2022-11-09 16:43:00</a:t>
                      </a:r>
                      <a:r>
                        <a:rPr kumimoji="0" lang="de-DE" sz="1000" b="0" i="0" u="none" strike="noStrike" kern="1200" cap="none" spc="0" normalizeH="0" baseline="0" noProof="0">
                          <a:ln>
                            <a:noFill/>
                          </a:ln>
                          <a:solidFill>
                            <a:prstClr val="black"/>
                          </a:solidFill>
                          <a:effectLst/>
                          <a:uLnTx/>
                          <a:uFillTx/>
                          <a:latin typeface="+mn-lt"/>
                          <a:ea typeface="+mn-ea"/>
                          <a:cs typeface="+mn-cs"/>
                        </a:rPr>
                        <a:t>
 Um deine Rente machst du dir noch keine Gedanken? Solltest du aber! 5 Dinge, die du über Altersvorsorge unbedingt wissen solltest. 
Du hast längst mit dem Sparen für’s Alter angefangen? Verrate uns deine Tipps.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https://quintly-image-storage.s3.amazonaws.com/c251521bccbf09244cbdad3729b55e70/2571433550a3f154689b978ae1105e5c.png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983142494"/>
                  </a:ext>
                </a:extLst>
              </a:tr>
            </a:tbl>
          </a:graphicData>
        </a:graphic>
      </p:graphicFrame>
      <p:sp>
        <p:nvSpPr>
          <p:cNvPr id="4" name="Text Placeholder 3">
            <a:extLst>
              <a:ext uri="{FF2B5EF4-FFF2-40B4-BE49-F238E27FC236}">
                <a16:creationId xmlns:a16="http://schemas.microsoft.com/office/drawing/2014/main" id="{1252DF9F-EFAB-470D-9D8D-0F6405E1A568}"/>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18707405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057B6-7365-459E-8796-EF20AB71F24B}"/>
              </a:ext>
            </a:extLst>
          </p:cNvPr>
          <p:cNvSpPr>
            <a:spLocks noGrp="1"/>
          </p:cNvSpPr>
          <p:nvPr>
            <p:ph type="title"/>
          </p:nvPr>
        </p:nvSpPr>
        <p:spPr/>
        <p:txBody>
          <a:bodyPr/>
          <a:lstStyle/>
          <a:p>
            <a:r>
              <a:rPr lang="de-DE"/>
              <a:t>Facebook Übersicht: Veröffentlichte Postings | comdirect - 17 of 25</a:t>
            </a:r>
            <a:endParaRPr lang="en-US"/>
          </a:p>
        </p:txBody>
      </p:sp>
      <p:graphicFrame>
        <p:nvGraphicFramePr>
          <p:cNvPr id="5" name="Table Placeholder 4">
            <a:extLst>
              <a:ext uri="{FF2B5EF4-FFF2-40B4-BE49-F238E27FC236}">
                <a16:creationId xmlns:a16="http://schemas.microsoft.com/office/drawing/2014/main" id="{6E8D6034-1C83-43D4-A4D9-096BB1E892E9}"/>
              </a:ext>
            </a:extLst>
          </p:cNvPr>
          <p:cNvGraphicFramePr>
            <a:graphicFrameLocks noGrp="1"/>
          </p:cNvGraphicFramePr>
          <p:nvPr>
            <p:ph type="tbl" sz="quarter" idx="13"/>
            <p:extLst>
              <p:ext uri="{D42A27DB-BD31-4B8C-83A1-F6EECF244321}">
                <p14:modId xmlns:p14="http://schemas.microsoft.com/office/powerpoint/2010/main" val="4111113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645301596"/>
                    </a:ext>
                  </a:extLst>
                </a:gridCol>
                <a:gridCol w="1152144">
                  <a:extLst>
                    <a:ext uri="{9D8B030D-6E8A-4147-A177-3AD203B41FA5}">
                      <a16:colId xmlns:a16="http://schemas.microsoft.com/office/drawing/2014/main" val="1600278389"/>
                    </a:ext>
                  </a:extLst>
                </a:gridCol>
                <a:gridCol w="987552">
                  <a:extLst>
                    <a:ext uri="{9D8B030D-6E8A-4147-A177-3AD203B41FA5}">
                      <a16:colId xmlns:a16="http://schemas.microsoft.com/office/drawing/2014/main" val="2890256264"/>
                    </a:ext>
                  </a:extLst>
                </a:gridCol>
                <a:gridCol w="329184">
                  <a:extLst>
                    <a:ext uri="{9D8B030D-6E8A-4147-A177-3AD203B41FA5}">
                      <a16:colId xmlns:a16="http://schemas.microsoft.com/office/drawing/2014/main" val="1249093432"/>
                    </a:ext>
                  </a:extLst>
                </a:gridCol>
                <a:gridCol w="329184">
                  <a:extLst>
                    <a:ext uri="{9D8B030D-6E8A-4147-A177-3AD203B41FA5}">
                      <a16:colId xmlns:a16="http://schemas.microsoft.com/office/drawing/2014/main" val="125401078"/>
                    </a:ext>
                  </a:extLst>
                </a:gridCol>
                <a:gridCol w="329184">
                  <a:extLst>
                    <a:ext uri="{9D8B030D-6E8A-4147-A177-3AD203B41FA5}">
                      <a16:colId xmlns:a16="http://schemas.microsoft.com/office/drawing/2014/main" val="1556266712"/>
                    </a:ext>
                  </a:extLst>
                </a:gridCol>
                <a:gridCol w="329184">
                  <a:extLst>
                    <a:ext uri="{9D8B030D-6E8A-4147-A177-3AD203B41FA5}">
                      <a16:colId xmlns:a16="http://schemas.microsoft.com/office/drawing/2014/main" val="152837292"/>
                    </a:ext>
                  </a:extLst>
                </a:gridCol>
                <a:gridCol w="329184">
                  <a:extLst>
                    <a:ext uri="{9D8B030D-6E8A-4147-A177-3AD203B41FA5}">
                      <a16:colId xmlns:a16="http://schemas.microsoft.com/office/drawing/2014/main" val="3235479182"/>
                    </a:ext>
                  </a:extLst>
                </a:gridCol>
                <a:gridCol w="329184">
                  <a:extLst>
                    <a:ext uri="{9D8B030D-6E8A-4147-A177-3AD203B41FA5}">
                      <a16:colId xmlns:a16="http://schemas.microsoft.com/office/drawing/2014/main" val="2743800110"/>
                    </a:ext>
                  </a:extLst>
                </a:gridCol>
                <a:gridCol w="329184">
                  <a:extLst>
                    <a:ext uri="{9D8B030D-6E8A-4147-A177-3AD203B41FA5}">
                      <a16:colId xmlns:a16="http://schemas.microsoft.com/office/drawing/2014/main" val="107950273"/>
                    </a:ext>
                  </a:extLst>
                </a:gridCol>
                <a:gridCol w="329184">
                  <a:extLst>
                    <a:ext uri="{9D8B030D-6E8A-4147-A177-3AD203B41FA5}">
                      <a16:colId xmlns:a16="http://schemas.microsoft.com/office/drawing/2014/main" val="1608987787"/>
                    </a:ext>
                  </a:extLst>
                </a:gridCol>
                <a:gridCol w="329184">
                  <a:extLst>
                    <a:ext uri="{9D8B030D-6E8A-4147-A177-3AD203B41FA5}">
                      <a16:colId xmlns:a16="http://schemas.microsoft.com/office/drawing/2014/main" val="55403180"/>
                    </a:ext>
                  </a:extLst>
                </a:gridCol>
                <a:gridCol w="329184">
                  <a:extLst>
                    <a:ext uri="{9D8B030D-6E8A-4147-A177-3AD203B41FA5}">
                      <a16:colId xmlns:a16="http://schemas.microsoft.com/office/drawing/2014/main" val="1884961595"/>
                    </a:ext>
                  </a:extLst>
                </a:gridCol>
                <a:gridCol w="329184">
                  <a:extLst>
                    <a:ext uri="{9D8B030D-6E8A-4147-A177-3AD203B41FA5}">
                      <a16:colId xmlns:a16="http://schemas.microsoft.com/office/drawing/2014/main" val="1750522788"/>
                    </a:ext>
                  </a:extLst>
                </a:gridCol>
                <a:gridCol w="329184">
                  <a:extLst>
                    <a:ext uri="{9D8B030D-6E8A-4147-A177-3AD203B41FA5}">
                      <a16:colId xmlns:a16="http://schemas.microsoft.com/office/drawing/2014/main" val="484906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7733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- 2022-11-08 14:08:02</a:t>
                      </a:r>
                      <a:r>
                        <a:rPr kumimoji="0" lang="de-DE" sz="1000" b="0" i="0" u="none" strike="noStrike" kern="1200" cap="none" spc="0" normalizeH="0" baseline="0" noProof="0">
                          <a:ln>
                            <a:noFill/>
                          </a:ln>
                          <a:solidFill>
                            <a:prstClr val="black"/>
                          </a:solidFill>
                          <a:effectLst/>
                          <a:uLnTx/>
                          <a:uFillTx/>
                          <a:latin typeface="+mn-lt"/>
                          <a:ea typeface="+mn-ea"/>
                          <a:cs typeface="+mn-cs"/>
                        </a:rPr>
                        <a:t>
 Ready to surf?  
Mit Surf-Profi Janina Zeitler und Rookie Johanna haben wir unser neuestes YouTube-Video in der Jochen Schweizer Arena gedreht. Wie die gemeinsame Session abgelaufen ist, erfahrt ihr im Clip.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https://quintly-image-storage.s3.amazonaws.com/c251521bccbf09244cbdad3729b55e70/3e33856c24f4b30b60e7c10d2db569ab.jpg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Surf Kooperation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3476738"/>
                  </a:ext>
                </a:extLst>
              </a:tr>
            </a:tbl>
          </a:graphicData>
        </a:graphic>
      </p:graphicFrame>
      <p:sp>
        <p:nvSpPr>
          <p:cNvPr id="4" name="Text Placeholder 3">
            <a:extLst>
              <a:ext uri="{FF2B5EF4-FFF2-40B4-BE49-F238E27FC236}">
                <a16:creationId xmlns:a16="http://schemas.microsoft.com/office/drawing/2014/main" id="{B87F2C0B-5F71-47FA-A5D7-BDE8E594C33F}"/>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31087276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CA1A6-1D75-4BBA-96FD-12B76BCE3C86}"/>
              </a:ext>
            </a:extLst>
          </p:cNvPr>
          <p:cNvSpPr>
            <a:spLocks noGrp="1"/>
          </p:cNvSpPr>
          <p:nvPr>
            <p:ph type="title"/>
          </p:nvPr>
        </p:nvSpPr>
        <p:spPr/>
        <p:txBody>
          <a:bodyPr/>
          <a:lstStyle/>
          <a:p>
            <a:r>
              <a:rPr lang="de-DE"/>
              <a:t>Facebook Übersicht: Veröffentlichte Postings | comdirect - 18 of 25</a:t>
            </a:r>
            <a:endParaRPr lang="en-US"/>
          </a:p>
        </p:txBody>
      </p:sp>
      <p:graphicFrame>
        <p:nvGraphicFramePr>
          <p:cNvPr id="5" name="Table Placeholder 4">
            <a:extLst>
              <a:ext uri="{FF2B5EF4-FFF2-40B4-BE49-F238E27FC236}">
                <a16:creationId xmlns:a16="http://schemas.microsoft.com/office/drawing/2014/main" id="{7EB713EE-E150-4AAF-AACC-9DCBF8EA2FAC}"/>
              </a:ext>
            </a:extLst>
          </p:cNvPr>
          <p:cNvGraphicFramePr>
            <a:graphicFrameLocks noGrp="1"/>
          </p:cNvGraphicFramePr>
          <p:nvPr>
            <p:ph type="tbl" sz="quarter" idx="13"/>
            <p:extLst>
              <p:ext uri="{D42A27DB-BD31-4B8C-83A1-F6EECF244321}">
                <p14:modId xmlns:p14="http://schemas.microsoft.com/office/powerpoint/2010/main" val="3284451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898125382"/>
                    </a:ext>
                  </a:extLst>
                </a:gridCol>
                <a:gridCol w="1152144">
                  <a:extLst>
                    <a:ext uri="{9D8B030D-6E8A-4147-A177-3AD203B41FA5}">
                      <a16:colId xmlns:a16="http://schemas.microsoft.com/office/drawing/2014/main" val="155331118"/>
                    </a:ext>
                  </a:extLst>
                </a:gridCol>
                <a:gridCol w="987552">
                  <a:extLst>
                    <a:ext uri="{9D8B030D-6E8A-4147-A177-3AD203B41FA5}">
                      <a16:colId xmlns:a16="http://schemas.microsoft.com/office/drawing/2014/main" val="2200611576"/>
                    </a:ext>
                  </a:extLst>
                </a:gridCol>
                <a:gridCol w="329184">
                  <a:extLst>
                    <a:ext uri="{9D8B030D-6E8A-4147-A177-3AD203B41FA5}">
                      <a16:colId xmlns:a16="http://schemas.microsoft.com/office/drawing/2014/main" val="5251393"/>
                    </a:ext>
                  </a:extLst>
                </a:gridCol>
                <a:gridCol w="329184">
                  <a:extLst>
                    <a:ext uri="{9D8B030D-6E8A-4147-A177-3AD203B41FA5}">
                      <a16:colId xmlns:a16="http://schemas.microsoft.com/office/drawing/2014/main" val="2687997198"/>
                    </a:ext>
                  </a:extLst>
                </a:gridCol>
                <a:gridCol w="329184">
                  <a:extLst>
                    <a:ext uri="{9D8B030D-6E8A-4147-A177-3AD203B41FA5}">
                      <a16:colId xmlns:a16="http://schemas.microsoft.com/office/drawing/2014/main" val="2343085052"/>
                    </a:ext>
                  </a:extLst>
                </a:gridCol>
                <a:gridCol w="329184">
                  <a:extLst>
                    <a:ext uri="{9D8B030D-6E8A-4147-A177-3AD203B41FA5}">
                      <a16:colId xmlns:a16="http://schemas.microsoft.com/office/drawing/2014/main" val="3877179236"/>
                    </a:ext>
                  </a:extLst>
                </a:gridCol>
                <a:gridCol w="329184">
                  <a:extLst>
                    <a:ext uri="{9D8B030D-6E8A-4147-A177-3AD203B41FA5}">
                      <a16:colId xmlns:a16="http://schemas.microsoft.com/office/drawing/2014/main" val="820738530"/>
                    </a:ext>
                  </a:extLst>
                </a:gridCol>
                <a:gridCol w="329184">
                  <a:extLst>
                    <a:ext uri="{9D8B030D-6E8A-4147-A177-3AD203B41FA5}">
                      <a16:colId xmlns:a16="http://schemas.microsoft.com/office/drawing/2014/main" val="4199995372"/>
                    </a:ext>
                  </a:extLst>
                </a:gridCol>
                <a:gridCol w="329184">
                  <a:extLst>
                    <a:ext uri="{9D8B030D-6E8A-4147-A177-3AD203B41FA5}">
                      <a16:colId xmlns:a16="http://schemas.microsoft.com/office/drawing/2014/main" val="3920895362"/>
                    </a:ext>
                  </a:extLst>
                </a:gridCol>
                <a:gridCol w="329184">
                  <a:extLst>
                    <a:ext uri="{9D8B030D-6E8A-4147-A177-3AD203B41FA5}">
                      <a16:colId xmlns:a16="http://schemas.microsoft.com/office/drawing/2014/main" val="3221598624"/>
                    </a:ext>
                  </a:extLst>
                </a:gridCol>
                <a:gridCol w="329184">
                  <a:extLst>
                    <a:ext uri="{9D8B030D-6E8A-4147-A177-3AD203B41FA5}">
                      <a16:colId xmlns:a16="http://schemas.microsoft.com/office/drawing/2014/main" val="3817251426"/>
                    </a:ext>
                  </a:extLst>
                </a:gridCol>
                <a:gridCol w="329184">
                  <a:extLst>
                    <a:ext uri="{9D8B030D-6E8A-4147-A177-3AD203B41FA5}">
                      <a16:colId xmlns:a16="http://schemas.microsoft.com/office/drawing/2014/main" val="2169931513"/>
                    </a:ext>
                  </a:extLst>
                </a:gridCol>
                <a:gridCol w="329184">
                  <a:extLst>
                    <a:ext uri="{9D8B030D-6E8A-4147-A177-3AD203B41FA5}">
                      <a16:colId xmlns:a16="http://schemas.microsoft.com/office/drawing/2014/main" val="3282234822"/>
                    </a:ext>
                  </a:extLst>
                </a:gridCol>
                <a:gridCol w="329184">
                  <a:extLst>
                    <a:ext uri="{9D8B030D-6E8A-4147-A177-3AD203B41FA5}">
                      <a16:colId xmlns:a16="http://schemas.microsoft.com/office/drawing/2014/main" val="1983037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58203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- 2022-11-03 10:42:02</a:t>
                      </a:r>
                      <a:r>
                        <a:rPr kumimoji="0" lang="de-DE" sz="1000" b="0" i="0" u="none" strike="noStrike" kern="1200" cap="none" spc="0" normalizeH="0" baseline="0" noProof="0">
                          <a:ln>
                            <a:noFill/>
                          </a:ln>
                          <a:solidFill>
                            <a:prstClr val="black"/>
                          </a:solidFill>
                          <a:effectLst/>
                          <a:uLnTx/>
                          <a:uFillTx/>
                          <a:latin typeface="+mn-lt"/>
                          <a:ea typeface="+mn-ea"/>
                          <a:cs typeface="+mn-cs"/>
                        </a:rPr>
                        <a:t>
 Beim Thema Finanzen dreht sich in der letzten Folge alles rund um Rente und Altersvorsorge. Jetzt reinhören!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https://quintly-image-storage.s3.amazonaws.com/c251521bccbf09244cbdad3729b55e70/f9dc4987803f04a38680c2b1be620df5.jpg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Wir waren Detektive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241944028"/>
                  </a:ext>
                </a:extLst>
              </a:tr>
            </a:tbl>
          </a:graphicData>
        </a:graphic>
      </p:graphicFrame>
      <p:sp>
        <p:nvSpPr>
          <p:cNvPr id="4" name="Text Placeholder 3">
            <a:extLst>
              <a:ext uri="{FF2B5EF4-FFF2-40B4-BE49-F238E27FC236}">
                <a16:creationId xmlns:a16="http://schemas.microsoft.com/office/drawing/2014/main" id="{29FB4320-DDF5-49E7-A6DE-E20CD6EA66BA}"/>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33419453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B751E-A176-493D-A379-DE9A5DD00522}"/>
              </a:ext>
            </a:extLst>
          </p:cNvPr>
          <p:cNvSpPr>
            <a:spLocks noGrp="1"/>
          </p:cNvSpPr>
          <p:nvPr>
            <p:ph type="title"/>
          </p:nvPr>
        </p:nvSpPr>
        <p:spPr/>
        <p:txBody>
          <a:bodyPr/>
          <a:lstStyle/>
          <a:p>
            <a:r>
              <a:rPr lang="de-DE"/>
              <a:t>Facebook Übersicht: Veröffentlichte Postings | comdirect - 19 of 25</a:t>
            </a:r>
            <a:endParaRPr lang="en-US"/>
          </a:p>
        </p:txBody>
      </p:sp>
      <p:graphicFrame>
        <p:nvGraphicFramePr>
          <p:cNvPr id="5" name="Table Placeholder 4">
            <a:extLst>
              <a:ext uri="{FF2B5EF4-FFF2-40B4-BE49-F238E27FC236}">
                <a16:creationId xmlns:a16="http://schemas.microsoft.com/office/drawing/2014/main" id="{F2447E4F-204A-4BBE-AD20-7C62F070B264}"/>
              </a:ext>
            </a:extLst>
          </p:cNvPr>
          <p:cNvGraphicFramePr>
            <a:graphicFrameLocks noGrp="1"/>
          </p:cNvGraphicFramePr>
          <p:nvPr>
            <p:ph type="tbl" sz="quarter" idx="13"/>
            <p:extLst>
              <p:ext uri="{D42A27DB-BD31-4B8C-83A1-F6EECF244321}">
                <p14:modId xmlns:p14="http://schemas.microsoft.com/office/powerpoint/2010/main" val="2817225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81108761"/>
                    </a:ext>
                  </a:extLst>
                </a:gridCol>
                <a:gridCol w="1152144">
                  <a:extLst>
                    <a:ext uri="{9D8B030D-6E8A-4147-A177-3AD203B41FA5}">
                      <a16:colId xmlns:a16="http://schemas.microsoft.com/office/drawing/2014/main" val="1443221477"/>
                    </a:ext>
                  </a:extLst>
                </a:gridCol>
                <a:gridCol w="987552">
                  <a:extLst>
                    <a:ext uri="{9D8B030D-6E8A-4147-A177-3AD203B41FA5}">
                      <a16:colId xmlns:a16="http://schemas.microsoft.com/office/drawing/2014/main" val="3307856691"/>
                    </a:ext>
                  </a:extLst>
                </a:gridCol>
                <a:gridCol w="329184">
                  <a:extLst>
                    <a:ext uri="{9D8B030D-6E8A-4147-A177-3AD203B41FA5}">
                      <a16:colId xmlns:a16="http://schemas.microsoft.com/office/drawing/2014/main" val="823667056"/>
                    </a:ext>
                  </a:extLst>
                </a:gridCol>
                <a:gridCol w="329184">
                  <a:extLst>
                    <a:ext uri="{9D8B030D-6E8A-4147-A177-3AD203B41FA5}">
                      <a16:colId xmlns:a16="http://schemas.microsoft.com/office/drawing/2014/main" val="286038665"/>
                    </a:ext>
                  </a:extLst>
                </a:gridCol>
                <a:gridCol w="329184">
                  <a:extLst>
                    <a:ext uri="{9D8B030D-6E8A-4147-A177-3AD203B41FA5}">
                      <a16:colId xmlns:a16="http://schemas.microsoft.com/office/drawing/2014/main" val="2898891846"/>
                    </a:ext>
                  </a:extLst>
                </a:gridCol>
                <a:gridCol w="329184">
                  <a:extLst>
                    <a:ext uri="{9D8B030D-6E8A-4147-A177-3AD203B41FA5}">
                      <a16:colId xmlns:a16="http://schemas.microsoft.com/office/drawing/2014/main" val="3235434273"/>
                    </a:ext>
                  </a:extLst>
                </a:gridCol>
                <a:gridCol w="329184">
                  <a:extLst>
                    <a:ext uri="{9D8B030D-6E8A-4147-A177-3AD203B41FA5}">
                      <a16:colId xmlns:a16="http://schemas.microsoft.com/office/drawing/2014/main" val="3606376531"/>
                    </a:ext>
                  </a:extLst>
                </a:gridCol>
                <a:gridCol w="329184">
                  <a:extLst>
                    <a:ext uri="{9D8B030D-6E8A-4147-A177-3AD203B41FA5}">
                      <a16:colId xmlns:a16="http://schemas.microsoft.com/office/drawing/2014/main" val="3041074840"/>
                    </a:ext>
                  </a:extLst>
                </a:gridCol>
                <a:gridCol w="329184">
                  <a:extLst>
                    <a:ext uri="{9D8B030D-6E8A-4147-A177-3AD203B41FA5}">
                      <a16:colId xmlns:a16="http://schemas.microsoft.com/office/drawing/2014/main" val="801346724"/>
                    </a:ext>
                  </a:extLst>
                </a:gridCol>
                <a:gridCol w="329184">
                  <a:extLst>
                    <a:ext uri="{9D8B030D-6E8A-4147-A177-3AD203B41FA5}">
                      <a16:colId xmlns:a16="http://schemas.microsoft.com/office/drawing/2014/main" val="2677556157"/>
                    </a:ext>
                  </a:extLst>
                </a:gridCol>
                <a:gridCol w="329184">
                  <a:extLst>
                    <a:ext uri="{9D8B030D-6E8A-4147-A177-3AD203B41FA5}">
                      <a16:colId xmlns:a16="http://schemas.microsoft.com/office/drawing/2014/main" val="2981419078"/>
                    </a:ext>
                  </a:extLst>
                </a:gridCol>
                <a:gridCol w="329184">
                  <a:extLst>
                    <a:ext uri="{9D8B030D-6E8A-4147-A177-3AD203B41FA5}">
                      <a16:colId xmlns:a16="http://schemas.microsoft.com/office/drawing/2014/main" val="1825832078"/>
                    </a:ext>
                  </a:extLst>
                </a:gridCol>
                <a:gridCol w="329184">
                  <a:extLst>
                    <a:ext uri="{9D8B030D-6E8A-4147-A177-3AD203B41FA5}">
                      <a16:colId xmlns:a16="http://schemas.microsoft.com/office/drawing/2014/main" val="3729297594"/>
                    </a:ext>
                  </a:extLst>
                </a:gridCol>
                <a:gridCol w="329184">
                  <a:extLst>
                    <a:ext uri="{9D8B030D-6E8A-4147-A177-3AD203B41FA5}">
                      <a16:colId xmlns:a16="http://schemas.microsoft.com/office/drawing/2014/main" val="2392586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0488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- 2022-11-02 16:27:48</a:t>
                      </a:r>
                      <a:r>
                        <a:rPr kumimoji="0" lang="de-DE" sz="1000" b="0" i="0" u="none" strike="noStrike" kern="1200" cap="none" spc="0" normalizeH="0" baseline="0" noProof="0">
                          <a:ln>
                            <a:noFill/>
                          </a:ln>
                          <a:solidFill>
                            <a:prstClr val="black"/>
                          </a:solidFill>
                          <a:effectLst/>
                          <a:uLnTx/>
                          <a:uFillTx/>
                          <a:latin typeface="+mn-lt"/>
                          <a:ea typeface="+mn-ea"/>
                          <a:cs typeface="+mn-cs"/>
                        </a:rPr>
                        <a:t>
 #Amazon steht diese Woche an der Spitze unserer Top 5 #Aktien der comdirect Kunden. Gefolgt von #Microsoft und #Meta. 📈
Was ist deine Meinung zu den Top 5?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https://quintly-image-storage.s3.amazonaws.com/c251521bccbf09244cbdad3729b55e70/554a16ca99eabc77b0011a20d450808a.jpg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 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564101673"/>
                  </a:ext>
                </a:extLst>
              </a:tr>
            </a:tbl>
          </a:graphicData>
        </a:graphic>
      </p:graphicFrame>
      <p:sp>
        <p:nvSpPr>
          <p:cNvPr id="4" name="Text Placeholder 3">
            <a:extLst>
              <a:ext uri="{FF2B5EF4-FFF2-40B4-BE49-F238E27FC236}">
                <a16:creationId xmlns:a16="http://schemas.microsoft.com/office/drawing/2014/main" id="{1EC8FE83-8EAD-48B1-B9E0-38605E7D4300}"/>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30796787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F8A0A-8695-4A66-8E9E-DC311B890F53}"/>
              </a:ext>
            </a:extLst>
          </p:cNvPr>
          <p:cNvSpPr>
            <a:spLocks noGrp="1"/>
          </p:cNvSpPr>
          <p:nvPr>
            <p:ph type="title"/>
          </p:nvPr>
        </p:nvSpPr>
        <p:spPr/>
        <p:txBody>
          <a:bodyPr/>
          <a:lstStyle/>
          <a:p>
            <a:r>
              <a:rPr lang="de-DE"/>
              <a:t>Facebook Übersicht: Veröffentlichte Postings | comdirect - 20 of 25</a:t>
            </a:r>
            <a:endParaRPr lang="en-US"/>
          </a:p>
        </p:txBody>
      </p:sp>
      <p:graphicFrame>
        <p:nvGraphicFramePr>
          <p:cNvPr id="5" name="Table Placeholder 4">
            <a:extLst>
              <a:ext uri="{FF2B5EF4-FFF2-40B4-BE49-F238E27FC236}">
                <a16:creationId xmlns:a16="http://schemas.microsoft.com/office/drawing/2014/main" id="{CE116674-274B-4CFE-9CBB-2BF16E04705D}"/>
              </a:ext>
            </a:extLst>
          </p:cNvPr>
          <p:cNvGraphicFramePr>
            <a:graphicFrameLocks noGrp="1"/>
          </p:cNvGraphicFramePr>
          <p:nvPr>
            <p:ph type="tbl" sz="quarter" idx="13"/>
            <p:extLst>
              <p:ext uri="{D42A27DB-BD31-4B8C-83A1-F6EECF244321}">
                <p14:modId xmlns:p14="http://schemas.microsoft.com/office/powerpoint/2010/main" val="1395554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436031677"/>
                    </a:ext>
                  </a:extLst>
                </a:gridCol>
                <a:gridCol w="1152144">
                  <a:extLst>
                    <a:ext uri="{9D8B030D-6E8A-4147-A177-3AD203B41FA5}">
                      <a16:colId xmlns:a16="http://schemas.microsoft.com/office/drawing/2014/main" val="460654024"/>
                    </a:ext>
                  </a:extLst>
                </a:gridCol>
                <a:gridCol w="987552">
                  <a:extLst>
                    <a:ext uri="{9D8B030D-6E8A-4147-A177-3AD203B41FA5}">
                      <a16:colId xmlns:a16="http://schemas.microsoft.com/office/drawing/2014/main" val="657421758"/>
                    </a:ext>
                  </a:extLst>
                </a:gridCol>
                <a:gridCol w="329184">
                  <a:extLst>
                    <a:ext uri="{9D8B030D-6E8A-4147-A177-3AD203B41FA5}">
                      <a16:colId xmlns:a16="http://schemas.microsoft.com/office/drawing/2014/main" val="3156644461"/>
                    </a:ext>
                  </a:extLst>
                </a:gridCol>
                <a:gridCol w="329184">
                  <a:extLst>
                    <a:ext uri="{9D8B030D-6E8A-4147-A177-3AD203B41FA5}">
                      <a16:colId xmlns:a16="http://schemas.microsoft.com/office/drawing/2014/main" val="3565515597"/>
                    </a:ext>
                  </a:extLst>
                </a:gridCol>
                <a:gridCol w="329184">
                  <a:extLst>
                    <a:ext uri="{9D8B030D-6E8A-4147-A177-3AD203B41FA5}">
                      <a16:colId xmlns:a16="http://schemas.microsoft.com/office/drawing/2014/main" val="2903765302"/>
                    </a:ext>
                  </a:extLst>
                </a:gridCol>
                <a:gridCol w="329184">
                  <a:extLst>
                    <a:ext uri="{9D8B030D-6E8A-4147-A177-3AD203B41FA5}">
                      <a16:colId xmlns:a16="http://schemas.microsoft.com/office/drawing/2014/main" val="2103272027"/>
                    </a:ext>
                  </a:extLst>
                </a:gridCol>
                <a:gridCol w="329184">
                  <a:extLst>
                    <a:ext uri="{9D8B030D-6E8A-4147-A177-3AD203B41FA5}">
                      <a16:colId xmlns:a16="http://schemas.microsoft.com/office/drawing/2014/main" val="186964166"/>
                    </a:ext>
                  </a:extLst>
                </a:gridCol>
                <a:gridCol w="329184">
                  <a:extLst>
                    <a:ext uri="{9D8B030D-6E8A-4147-A177-3AD203B41FA5}">
                      <a16:colId xmlns:a16="http://schemas.microsoft.com/office/drawing/2014/main" val="1398929741"/>
                    </a:ext>
                  </a:extLst>
                </a:gridCol>
                <a:gridCol w="329184">
                  <a:extLst>
                    <a:ext uri="{9D8B030D-6E8A-4147-A177-3AD203B41FA5}">
                      <a16:colId xmlns:a16="http://schemas.microsoft.com/office/drawing/2014/main" val="2947651315"/>
                    </a:ext>
                  </a:extLst>
                </a:gridCol>
                <a:gridCol w="329184">
                  <a:extLst>
                    <a:ext uri="{9D8B030D-6E8A-4147-A177-3AD203B41FA5}">
                      <a16:colId xmlns:a16="http://schemas.microsoft.com/office/drawing/2014/main" val="1394651468"/>
                    </a:ext>
                  </a:extLst>
                </a:gridCol>
                <a:gridCol w="329184">
                  <a:extLst>
                    <a:ext uri="{9D8B030D-6E8A-4147-A177-3AD203B41FA5}">
                      <a16:colId xmlns:a16="http://schemas.microsoft.com/office/drawing/2014/main" val="368761807"/>
                    </a:ext>
                  </a:extLst>
                </a:gridCol>
                <a:gridCol w="329184">
                  <a:extLst>
                    <a:ext uri="{9D8B030D-6E8A-4147-A177-3AD203B41FA5}">
                      <a16:colId xmlns:a16="http://schemas.microsoft.com/office/drawing/2014/main" val="3360442739"/>
                    </a:ext>
                  </a:extLst>
                </a:gridCol>
                <a:gridCol w="329184">
                  <a:extLst>
                    <a:ext uri="{9D8B030D-6E8A-4147-A177-3AD203B41FA5}">
                      <a16:colId xmlns:a16="http://schemas.microsoft.com/office/drawing/2014/main" val="3688722324"/>
                    </a:ext>
                  </a:extLst>
                </a:gridCol>
                <a:gridCol w="329184">
                  <a:extLst>
                    <a:ext uri="{9D8B030D-6E8A-4147-A177-3AD203B41FA5}">
                      <a16:colId xmlns:a16="http://schemas.microsoft.com/office/drawing/2014/main" val="3903400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87625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- 2022-10-28 16:02:55</a:t>
                      </a:r>
                      <a:r>
                        <a:rPr kumimoji="0" lang="de-DE" sz="1000" b="0" i="0" u="none" strike="noStrike" kern="1200" cap="none" spc="0" normalizeH="0" baseline="0" noProof="0">
                          <a:ln>
                            <a:noFill/>
                          </a:ln>
                          <a:solidFill>
                            <a:prstClr val="black"/>
                          </a:solidFill>
                          <a:effectLst/>
                          <a:uLnTx/>
                          <a:uFillTx/>
                          <a:latin typeface="+mn-lt"/>
                          <a:ea typeface="+mn-ea"/>
                          <a:cs typeface="+mn-cs"/>
                        </a:rPr>
                        <a:t>
 Wie stehen die Menschen in Deutschland zum Thema #Aktienanlagen? Passend zum heutigen #TagderAktie werfen wir einen Blick auf die wichtigsten Daten &amp; Fakten. 
Wie hat sich dein Verhalten in Bezug auf #Geldanlage in den letzten zwei Jahren verändert? Investierst du eher mehr oder weniger? 🤔 
Für mehr spannende Facts schau gerne auch bei den @finanzheldinnen vorbei. 🙌
Quelle: ""Aktienkultur in Deutschland“, Onlinebefragung von 2.000 Deutschen ab 18 Jahren im Juli und August 2022 von proAktie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https://quintly-image-storage.s3.amazonaws.com/c251521bccbf09244cbdad3729b55e70/2571433550a3f154689b978ae1105e5c.png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882497739"/>
                  </a:ext>
                </a:extLst>
              </a:tr>
            </a:tbl>
          </a:graphicData>
        </a:graphic>
      </p:graphicFrame>
      <p:sp>
        <p:nvSpPr>
          <p:cNvPr id="4" name="Text Placeholder 3">
            <a:extLst>
              <a:ext uri="{FF2B5EF4-FFF2-40B4-BE49-F238E27FC236}">
                <a16:creationId xmlns:a16="http://schemas.microsoft.com/office/drawing/2014/main" id="{1DC95F50-A791-4DC2-89AE-18F7CACCF007}"/>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40008494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5AA3B-5DB1-4726-A707-0264D489FCE3}"/>
              </a:ext>
            </a:extLst>
          </p:cNvPr>
          <p:cNvSpPr>
            <a:spLocks noGrp="1"/>
          </p:cNvSpPr>
          <p:nvPr>
            <p:ph type="title"/>
          </p:nvPr>
        </p:nvSpPr>
        <p:spPr/>
        <p:txBody>
          <a:bodyPr/>
          <a:lstStyle/>
          <a:p>
            <a:r>
              <a:rPr lang="de-DE"/>
              <a:t>Facebook Übersicht: Veröffentlichte Postings | comdirect - 21 of 25</a:t>
            </a:r>
            <a:endParaRPr lang="en-US"/>
          </a:p>
        </p:txBody>
      </p:sp>
      <p:graphicFrame>
        <p:nvGraphicFramePr>
          <p:cNvPr id="5" name="Table Placeholder 4">
            <a:extLst>
              <a:ext uri="{FF2B5EF4-FFF2-40B4-BE49-F238E27FC236}">
                <a16:creationId xmlns:a16="http://schemas.microsoft.com/office/drawing/2014/main" id="{D74CCEE2-3B35-4DE2-B268-7DAD08951E5D}"/>
              </a:ext>
            </a:extLst>
          </p:cNvPr>
          <p:cNvGraphicFramePr>
            <a:graphicFrameLocks noGrp="1"/>
          </p:cNvGraphicFramePr>
          <p:nvPr>
            <p:ph type="tbl" sz="quarter" idx="13"/>
            <p:extLst>
              <p:ext uri="{D42A27DB-BD31-4B8C-83A1-F6EECF244321}">
                <p14:modId xmlns:p14="http://schemas.microsoft.com/office/powerpoint/2010/main" val="1618171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51044579"/>
                    </a:ext>
                  </a:extLst>
                </a:gridCol>
                <a:gridCol w="1152144">
                  <a:extLst>
                    <a:ext uri="{9D8B030D-6E8A-4147-A177-3AD203B41FA5}">
                      <a16:colId xmlns:a16="http://schemas.microsoft.com/office/drawing/2014/main" val="662981322"/>
                    </a:ext>
                  </a:extLst>
                </a:gridCol>
                <a:gridCol w="987552">
                  <a:extLst>
                    <a:ext uri="{9D8B030D-6E8A-4147-A177-3AD203B41FA5}">
                      <a16:colId xmlns:a16="http://schemas.microsoft.com/office/drawing/2014/main" val="2958210493"/>
                    </a:ext>
                  </a:extLst>
                </a:gridCol>
                <a:gridCol w="329184">
                  <a:extLst>
                    <a:ext uri="{9D8B030D-6E8A-4147-A177-3AD203B41FA5}">
                      <a16:colId xmlns:a16="http://schemas.microsoft.com/office/drawing/2014/main" val="1309532807"/>
                    </a:ext>
                  </a:extLst>
                </a:gridCol>
                <a:gridCol w="329184">
                  <a:extLst>
                    <a:ext uri="{9D8B030D-6E8A-4147-A177-3AD203B41FA5}">
                      <a16:colId xmlns:a16="http://schemas.microsoft.com/office/drawing/2014/main" val="549582751"/>
                    </a:ext>
                  </a:extLst>
                </a:gridCol>
                <a:gridCol w="329184">
                  <a:extLst>
                    <a:ext uri="{9D8B030D-6E8A-4147-A177-3AD203B41FA5}">
                      <a16:colId xmlns:a16="http://schemas.microsoft.com/office/drawing/2014/main" val="2380388023"/>
                    </a:ext>
                  </a:extLst>
                </a:gridCol>
                <a:gridCol w="329184">
                  <a:extLst>
                    <a:ext uri="{9D8B030D-6E8A-4147-A177-3AD203B41FA5}">
                      <a16:colId xmlns:a16="http://schemas.microsoft.com/office/drawing/2014/main" val="2215088981"/>
                    </a:ext>
                  </a:extLst>
                </a:gridCol>
                <a:gridCol w="329184">
                  <a:extLst>
                    <a:ext uri="{9D8B030D-6E8A-4147-A177-3AD203B41FA5}">
                      <a16:colId xmlns:a16="http://schemas.microsoft.com/office/drawing/2014/main" val="1643348481"/>
                    </a:ext>
                  </a:extLst>
                </a:gridCol>
                <a:gridCol w="329184">
                  <a:extLst>
                    <a:ext uri="{9D8B030D-6E8A-4147-A177-3AD203B41FA5}">
                      <a16:colId xmlns:a16="http://schemas.microsoft.com/office/drawing/2014/main" val="893497419"/>
                    </a:ext>
                  </a:extLst>
                </a:gridCol>
                <a:gridCol w="329184">
                  <a:extLst>
                    <a:ext uri="{9D8B030D-6E8A-4147-A177-3AD203B41FA5}">
                      <a16:colId xmlns:a16="http://schemas.microsoft.com/office/drawing/2014/main" val="3620179667"/>
                    </a:ext>
                  </a:extLst>
                </a:gridCol>
                <a:gridCol w="329184">
                  <a:extLst>
                    <a:ext uri="{9D8B030D-6E8A-4147-A177-3AD203B41FA5}">
                      <a16:colId xmlns:a16="http://schemas.microsoft.com/office/drawing/2014/main" val="4228304778"/>
                    </a:ext>
                  </a:extLst>
                </a:gridCol>
                <a:gridCol w="329184">
                  <a:extLst>
                    <a:ext uri="{9D8B030D-6E8A-4147-A177-3AD203B41FA5}">
                      <a16:colId xmlns:a16="http://schemas.microsoft.com/office/drawing/2014/main" val="916752523"/>
                    </a:ext>
                  </a:extLst>
                </a:gridCol>
                <a:gridCol w="329184">
                  <a:extLst>
                    <a:ext uri="{9D8B030D-6E8A-4147-A177-3AD203B41FA5}">
                      <a16:colId xmlns:a16="http://schemas.microsoft.com/office/drawing/2014/main" val="460076576"/>
                    </a:ext>
                  </a:extLst>
                </a:gridCol>
                <a:gridCol w="329184">
                  <a:extLst>
                    <a:ext uri="{9D8B030D-6E8A-4147-A177-3AD203B41FA5}">
                      <a16:colId xmlns:a16="http://schemas.microsoft.com/office/drawing/2014/main" val="1419726724"/>
                    </a:ext>
                  </a:extLst>
                </a:gridCol>
                <a:gridCol w="329184">
                  <a:extLst>
                    <a:ext uri="{9D8B030D-6E8A-4147-A177-3AD203B41FA5}">
                      <a16:colId xmlns:a16="http://schemas.microsoft.com/office/drawing/2014/main" val="1828784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42393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- 2022-10-28 10:25:43</a:t>
                      </a:r>
                      <a:r>
                        <a:rPr kumimoji="0" lang="de-DE" sz="1000" b="0" i="0" u="none" strike="noStrike" kern="1200" cap="none" spc="0" normalizeH="0" baseline="0" noProof="0">
                          <a:ln>
                            <a:noFill/>
                          </a:ln>
                          <a:solidFill>
                            <a:prstClr val="black"/>
                          </a:solidFill>
                          <a:effectLst/>
                          <a:uLnTx/>
                          <a:uFillTx/>
                          <a:latin typeface="+mn-lt"/>
                          <a:ea typeface="+mn-ea"/>
                          <a:cs typeface="+mn-cs"/>
                        </a:rPr>
                        <a:t>
 Wie stehen die Menschen in Deutschland zum Thema #Aktienanlagen? Passend zum heutigen #TagderAktie werfen wir einen Blick auf die wichtigsten Daten &amp; Fakten. 
Wie hat sich dein Verhalten in Bezug auf #Geldanlage in den letzten zwei Jahren verändert? Investierst du eher mehr oder weniger? 🤔 
Für mehr spannende Facts schau gerne auch bei den @finanzheldinnen vorbei. 🙌
Quelle: ""Aktienkultur in Deutschland“, Onlinebefragung von 2.000 Deutschen ab 18 Jahren im Juli und August 2022 von proAktie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https://quintly-image-storage.s3.amazonaws.com/c251521bccbf09244cbdad3729b55e70/2571433550a3f154689b978ae1105e5c.png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621592077"/>
                  </a:ext>
                </a:extLst>
              </a:tr>
            </a:tbl>
          </a:graphicData>
        </a:graphic>
      </p:graphicFrame>
      <p:sp>
        <p:nvSpPr>
          <p:cNvPr id="4" name="Text Placeholder 3">
            <a:extLst>
              <a:ext uri="{FF2B5EF4-FFF2-40B4-BE49-F238E27FC236}">
                <a16:creationId xmlns:a16="http://schemas.microsoft.com/office/drawing/2014/main" id="{9D914193-028F-4EDB-9F66-D7CC2C46F993}"/>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42641268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46497-3A94-4C8A-844C-FAE35B1FCE02}"/>
              </a:ext>
            </a:extLst>
          </p:cNvPr>
          <p:cNvSpPr>
            <a:spLocks noGrp="1"/>
          </p:cNvSpPr>
          <p:nvPr>
            <p:ph type="title"/>
          </p:nvPr>
        </p:nvSpPr>
        <p:spPr/>
        <p:txBody>
          <a:bodyPr/>
          <a:lstStyle/>
          <a:p>
            <a:r>
              <a:rPr lang="de-DE"/>
              <a:t>Facebook Übersicht: Veröffentlichte Postings | comdirect - 22 of 25</a:t>
            </a:r>
            <a:endParaRPr lang="en-US"/>
          </a:p>
        </p:txBody>
      </p:sp>
      <p:graphicFrame>
        <p:nvGraphicFramePr>
          <p:cNvPr id="5" name="Table Placeholder 4">
            <a:extLst>
              <a:ext uri="{FF2B5EF4-FFF2-40B4-BE49-F238E27FC236}">
                <a16:creationId xmlns:a16="http://schemas.microsoft.com/office/drawing/2014/main" id="{13D54B0F-B395-4AE0-81EE-17B53238D6C5}"/>
              </a:ext>
            </a:extLst>
          </p:cNvPr>
          <p:cNvGraphicFramePr>
            <a:graphicFrameLocks noGrp="1"/>
          </p:cNvGraphicFramePr>
          <p:nvPr>
            <p:ph type="tbl" sz="quarter" idx="13"/>
            <p:extLst>
              <p:ext uri="{D42A27DB-BD31-4B8C-83A1-F6EECF244321}">
                <p14:modId xmlns:p14="http://schemas.microsoft.com/office/powerpoint/2010/main" val="2575233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66769953"/>
                    </a:ext>
                  </a:extLst>
                </a:gridCol>
                <a:gridCol w="1152144">
                  <a:extLst>
                    <a:ext uri="{9D8B030D-6E8A-4147-A177-3AD203B41FA5}">
                      <a16:colId xmlns:a16="http://schemas.microsoft.com/office/drawing/2014/main" val="3323020969"/>
                    </a:ext>
                  </a:extLst>
                </a:gridCol>
                <a:gridCol w="987552">
                  <a:extLst>
                    <a:ext uri="{9D8B030D-6E8A-4147-A177-3AD203B41FA5}">
                      <a16:colId xmlns:a16="http://schemas.microsoft.com/office/drawing/2014/main" val="2692575820"/>
                    </a:ext>
                  </a:extLst>
                </a:gridCol>
                <a:gridCol w="329184">
                  <a:extLst>
                    <a:ext uri="{9D8B030D-6E8A-4147-A177-3AD203B41FA5}">
                      <a16:colId xmlns:a16="http://schemas.microsoft.com/office/drawing/2014/main" val="1935909875"/>
                    </a:ext>
                  </a:extLst>
                </a:gridCol>
                <a:gridCol w="329184">
                  <a:extLst>
                    <a:ext uri="{9D8B030D-6E8A-4147-A177-3AD203B41FA5}">
                      <a16:colId xmlns:a16="http://schemas.microsoft.com/office/drawing/2014/main" val="2916753727"/>
                    </a:ext>
                  </a:extLst>
                </a:gridCol>
                <a:gridCol w="329184">
                  <a:extLst>
                    <a:ext uri="{9D8B030D-6E8A-4147-A177-3AD203B41FA5}">
                      <a16:colId xmlns:a16="http://schemas.microsoft.com/office/drawing/2014/main" val="3374657563"/>
                    </a:ext>
                  </a:extLst>
                </a:gridCol>
                <a:gridCol w="329184">
                  <a:extLst>
                    <a:ext uri="{9D8B030D-6E8A-4147-A177-3AD203B41FA5}">
                      <a16:colId xmlns:a16="http://schemas.microsoft.com/office/drawing/2014/main" val="1091845492"/>
                    </a:ext>
                  </a:extLst>
                </a:gridCol>
                <a:gridCol w="329184">
                  <a:extLst>
                    <a:ext uri="{9D8B030D-6E8A-4147-A177-3AD203B41FA5}">
                      <a16:colId xmlns:a16="http://schemas.microsoft.com/office/drawing/2014/main" val="1343844742"/>
                    </a:ext>
                  </a:extLst>
                </a:gridCol>
                <a:gridCol w="329184">
                  <a:extLst>
                    <a:ext uri="{9D8B030D-6E8A-4147-A177-3AD203B41FA5}">
                      <a16:colId xmlns:a16="http://schemas.microsoft.com/office/drawing/2014/main" val="1948820866"/>
                    </a:ext>
                  </a:extLst>
                </a:gridCol>
                <a:gridCol w="329184">
                  <a:extLst>
                    <a:ext uri="{9D8B030D-6E8A-4147-A177-3AD203B41FA5}">
                      <a16:colId xmlns:a16="http://schemas.microsoft.com/office/drawing/2014/main" val="3454735372"/>
                    </a:ext>
                  </a:extLst>
                </a:gridCol>
                <a:gridCol w="329184">
                  <a:extLst>
                    <a:ext uri="{9D8B030D-6E8A-4147-A177-3AD203B41FA5}">
                      <a16:colId xmlns:a16="http://schemas.microsoft.com/office/drawing/2014/main" val="2955085558"/>
                    </a:ext>
                  </a:extLst>
                </a:gridCol>
                <a:gridCol w="329184">
                  <a:extLst>
                    <a:ext uri="{9D8B030D-6E8A-4147-A177-3AD203B41FA5}">
                      <a16:colId xmlns:a16="http://schemas.microsoft.com/office/drawing/2014/main" val="1255156084"/>
                    </a:ext>
                  </a:extLst>
                </a:gridCol>
                <a:gridCol w="329184">
                  <a:extLst>
                    <a:ext uri="{9D8B030D-6E8A-4147-A177-3AD203B41FA5}">
                      <a16:colId xmlns:a16="http://schemas.microsoft.com/office/drawing/2014/main" val="701400752"/>
                    </a:ext>
                  </a:extLst>
                </a:gridCol>
                <a:gridCol w="329184">
                  <a:extLst>
                    <a:ext uri="{9D8B030D-6E8A-4147-A177-3AD203B41FA5}">
                      <a16:colId xmlns:a16="http://schemas.microsoft.com/office/drawing/2014/main" val="2746199271"/>
                    </a:ext>
                  </a:extLst>
                </a:gridCol>
                <a:gridCol w="329184">
                  <a:extLst>
                    <a:ext uri="{9D8B030D-6E8A-4147-A177-3AD203B41FA5}">
                      <a16:colId xmlns:a16="http://schemas.microsoft.com/office/drawing/2014/main" val="609856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63090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- 2022-10-27 11:50:40</a:t>
                      </a:r>
                      <a:r>
                        <a:rPr kumimoji="0" lang="de-DE" sz="1000" b="0" i="0" u="none" strike="noStrike" kern="1200" cap="none" spc="0" normalizeH="0" baseline="0" noProof="0">
                          <a:ln>
                            <a:noFill/>
                          </a:ln>
                          <a:solidFill>
                            <a:prstClr val="black"/>
                          </a:solidFill>
                          <a:effectLst/>
                          <a:uLnTx/>
                          <a:uFillTx/>
                          <a:latin typeface="+mn-lt"/>
                          <a:ea typeface="+mn-ea"/>
                          <a:cs typeface="+mn-cs"/>
                        </a:rPr>
                        <a:t>
 Über ETFs haben wir schon öfter geredet - aber wie sieht's mit Inverse ETFs aus? Wie funktioniert das Prinzip und was solltest du unbedingt wissen? Das Wichtigste im Überblick. 🙌
Falls du mehr über die Welt der ETFs erfahren willst - dann solltest du die aktuelle Folge von ""Wir waren Detektive"" auf keinen Fall verpassen!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https://quintly-image-storage.s3.amazonaws.com/c251521bccbf09244cbdad3729b55e70/2571433550a3f154689b978ae1105e5c.png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Wir waren Detektive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142989425"/>
                  </a:ext>
                </a:extLst>
              </a:tr>
            </a:tbl>
          </a:graphicData>
        </a:graphic>
      </p:graphicFrame>
      <p:sp>
        <p:nvSpPr>
          <p:cNvPr id="4" name="Text Placeholder 3">
            <a:extLst>
              <a:ext uri="{FF2B5EF4-FFF2-40B4-BE49-F238E27FC236}">
                <a16:creationId xmlns:a16="http://schemas.microsoft.com/office/drawing/2014/main" id="{3B58256E-9075-49D7-B572-7BDB9D079BFE}"/>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5588623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C623F-7AD0-44DB-B4D9-804AF80A0D85}"/>
              </a:ext>
            </a:extLst>
          </p:cNvPr>
          <p:cNvSpPr>
            <a:spLocks noGrp="1"/>
          </p:cNvSpPr>
          <p:nvPr>
            <p:ph type="title"/>
          </p:nvPr>
        </p:nvSpPr>
        <p:spPr/>
        <p:txBody>
          <a:bodyPr/>
          <a:lstStyle/>
          <a:p>
            <a:r>
              <a:rPr lang="de-DE"/>
              <a:t>Facebook Übersicht: Veröffentlichte Postings | comdirect - 23 of 25</a:t>
            </a:r>
            <a:endParaRPr lang="en-US"/>
          </a:p>
        </p:txBody>
      </p:sp>
      <p:graphicFrame>
        <p:nvGraphicFramePr>
          <p:cNvPr id="5" name="Table Placeholder 4">
            <a:extLst>
              <a:ext uri="{FF2B5EF4-FFF2-40B4-BE49-F238E27FC236}">
                <a16:creationId xmlns:a16="http://schemas.microsoft.com/office/drawing/2014/main" id="{F066FAAB-70F6-4A38-B2F8-95495A2F801F}"/>
              </a:ext>
            </a:extLst>
          </p:cNvPr>
          <p:cNvGraphicFramePr>
            <a:graphicFrameLocks noGrp="1"/>
          </p:cNvGraphicFramePr>
          <p:nvPr>
            <p:ph type="tbl" sz="quarter" idx="13"/>
            <p:extLst>
              <p:ext uri="{D42A27DB-BD31-4B8C-83A1-F6EECF244321}">
                <p14:modId xmlns:p14="http://schemas.microsoft.com/office/powerpoint/2010/main" val="1693597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290929601"/>
                    </a:ext>
                  </a:extLst>
                </a:gridCol>
                <a:gridCol w="1152144">
                  <a:extLst>
                    <a:ext uri="{9D8B030D-6E8A-4147-A177-3AD203B41FA5}">
                      <a16:colId xmlns:a16="http://schemas.microsoft.com/office/drawing/2014/main" val="2858935374"/>
                    </a:ext>
                  </a:extLst>
                </a:gridCol>
                <a:gridCol w="987552">
                  <a:extLst>
                    <a:ext uri="{9D8B030D-6E8A-4147-A177-3AD203B41FA5}">
                      <a16:colId xmlns:a16="http://schemas.microsoft.com/office/drawing/2014/main" val="2046171332"/>
                    </a:ext>
                  </a:extLst>
                </a:gridCol>
                <a:gridCol w="329184">
                  <a:extLst>
                    <a:ext uri="{9D8B030D-6E8A-4147-A177-3AD203B41FA5}">
                      <a16:colId xmlns:a16="http://schemas.microsoft.com/office/drawing/2014/main" val="1234924065"/>
                    </a:ext>
                  </a:extLst>
                </a:gridCol>
                <a:gridCol w="329184">
                  <a:extLst>
                    <a:ext uri="{9D8B030D-6E8A-4147-A177-3AD203B41FA5}">
                      <a16:colId xmlns:a16="http://schemas.microsoft.com/office/drawing/2014/main" val="649071684"/>
                    </a:ext>
                  </a:extLst>
                </a:gridCol>
                <a:gridCol w="329184">
                  <a:extLst>
                    <a:ext uri="{9D8B030D-6E8A-4147-A177-3AD203B41FA5}">
                      <a16:colId xmlns:a16="http://schemas.microsoft.com/office/drawing/2014/main" val="3435766941"/>
                    </a:ext>
                  </a:extLst>
                </a:gridCol>
                <a:gridCol w="329184">
                  <a:extLst>
                    <a:ext uri="{9D8B030D-6E8A-4147-A177-3AD203B41FA5}">
                      <a16:colId xmlns:a16="http://schemas.microsoft.com/office/drawing/2014/main" val="3583460853"/>
                    </a:ext>
                  </a:extLst>
                </a:gridCol>
                <a:gridCol w="329184">
                  <a:extLst>
                    <a:ext uri="{9D8B030D-6E8A-4147-A177-3AD203B41FA5}">
                      <a16:colId xmlns:a16="http://schemas.microsoft.com/office/drawing/2014/main" val="1748458706"/>
                    </a:ext>
                  </a:extLst>
                </a:gridCol>
                <a:gridCol w="329184">
                  <a:extLst>
                    <a:ext uri="{9D8B030D-6E8A-4147-A177-3AD203B41FA5}">
                      <a16:colId xmlns:a16="http://schemas.microsoft.com/office/drawing/2014/main" val="2101529856"/>
                    </a:ext>
                  </a:extLst>
                </a:gridCol>
                <a:gridCol w="329184">
                  <a:extLst>
                    <a:ext uri="{9D8B030D-6E8A-4147-A177-3AD203B41FA5}">
                      <a16:colId xmlns:a16="http://schemas.microsoft.com/office/drawing/2014/main" val="2817767808"/>
                    </a:ext>
                  </a:extLst>
                </a:gridCol>
                <a:gridCol w="329184">
                  <a:extLst>
                    <a:ext uri="{9D8B030D-6E8A-4147-A177-3AD203B41FA5}">
                      <a16:colId xmlns:a16="http://schemas.microsoft.com/office/drawing/2014/main" val="3317681563"/>
                    </a:ext>
                  </a:extLst>
                </a:gridCol>
                <a:gridCol w="329184">
                  <a:extLst>
                    <a:ext uri="{9D8B030D-6E8A-4147-A177-3AD203B41FA5}">
                      <a16:colId xmlns:a16="http://schemas.microsoft.com/office/drawing/2014/main" val="3723691143"/>
                    </a:ext>
                  </a:extLst>
                </a:gridCol>
                <a:gridCol w="329184">
                  <a:extLst>
                    <a:ext uri="{9D8B030D-6E8A-4147-A177-3AD203B41FA5}">
                      <a16:colId xmlns:a16="http://schemas.microsoft.com/office/drawing/2014/main" val="7612577"/>
                    </a:ext>
                  </a:extLst>
                </a:gridCol>
                <a:gridCol w="329184">
                  <a:extLst>
                    <a:ext uri="{9D8B030D-6E8A-4147-A177-3AD203B41FA5}">
                      <a16:colId xmlns:a16="http://schemas.microsoft.com/office/drawing/2014/main" val="4259707176"/>
                    </a:ext>
                  </a:extLst>
                </a:gridCol>
                <a:gridCol w="329184">
                  <a:extLst>
                    <a:ext uri="{9D8B030D-6E8A-4147-A177-3AD203B41FA5}">
                      <a16:colId xmlns:a16="http://schemas.microsoft.com/office/drawing/2014/main" val="1142038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03203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- 2022-10-27 11:25:30</a:t>
                      </a:r>
                      <a:r>
                        <a:rPr kumimoji="0" lang="de-DE" sz="1000" b="0" i="0" u="none" strike="noStrike" kern="1200" cap="none" spc="0" normalizeH="0" baseline="0" noProof="0">
                          <a:ln>
                            <a:noFill/>
                          </a:ln>
                          <a:solidFill>
                            <a:prstClr val="black"/>
                          </a:solidFill>
                          <a:effectLst/>
                          <a:uLnTx/>
                          <a:uFillTx/>
                          <a:latin typeface="+mn-lt"/>
                          <a:ea typeface="+mn-ea"/>
                          <a:cs typeface="+mn-cs"/>
                        </a:rPr>
                        <a:t>
 ETFs  gehören zu den beliebtesten Anlagemöglichkeiten der letzten Jahre. Aber wieso ist das eigentlich so? Jetzt die aktuelle Folge hören!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https://quintly-image-storage.s3.amazonaws.com/c251521bccbf09244cbdad3729b55e70/13cd9309a8316963fe47878f2b5bb1bb.jpg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Wir waren Detektive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427025012"/>
                  </a:ext>
                </a:extLst>
              </a:tr>
            </a:tbl>
          </a:graphicData>
        </a:graphic>
      </p:graphicFrame>
      <p:sp>
        <p:nvSpPr>
          <p:cNvPr id="4" name="Text Placeholder 3">
            <a:extLst>
              <a:ext uri="{FF2B5EF4-FFF2-40B4-BE49-F238E27FC236}">
                <a16:creationId xmlns:a16="http://schemas.microsoft.com/office/drawing/2014/main" id="{687C0367-1461-4E6E-8736-BF64B7509275}"/>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36209378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CB445-EF92-4028-A8E3-7541628AA9CA}"/>
              </a:ext>
            </a:extLst>
          </p:cNvPr>
          <p:cNvSpPr>
            <a:spLocks noGrp="1"/>
          </p:cNvSpPr>
          <p:nvPr>
            <p:ph type="title"/>
          </p:nvPr>
        </p:nvSpPr>
        <p:spPr/>
        <p:txBody>
          <a:bodyPr/>
          <a:lstStyle/>
          <a:p>
            <a:r>
              <a:rPr lang="de-DE"/>
              <a:t>Facebook Übersicht: Veröffentlichte Postings | comdirect - 24 of 25</a:t>
            </a:r>
            <a:endParaRPr lang="en-US"/>
          </a:p>
        </p:txBody>
      </p:sp>
      <p:graphicFrame>
        <p:nvGraphicFramePr>
          <p:cNvPr id="5" name="Table Placeholder 4">
            <a:extLst>
              <a:ext uri="{FF2B5EF4-FFF2-40B4-BE49-F238E27FC236}">
                <a16:creationId xmlns:a16="http://schemas.microsoft.com/office/drawing/2014/main" id="{2CF24AFD-18B3-4002-B8AE-8B35C0C990F5}"/>
              </a:ext>
            </a:extLst>
          </p:cNvPr>
          <p:cNvGraphicFramePr>
            <a:graphicFrameLocks noGrp="1"/>
          </p:cNvGraphicFramePr>
          <p:nvPr>
            <p:ph type="tbl" sz="quarter" idx="13"/>
            <p:extLst>
              <p:ext uri="{D42A27DB-BD31-4B8C-83A1-F6EECF244321}">
                <p14:modId xmlns:p14="http://schemas.microsoft.com/office/powerpoint/2010/main" val="3228157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78987766"/>
                    </a:ext>
                  </a:extLst>
                </a:gridCol>
                <a:gridCol w="1152144">
                  <a:extLst>
                    <a:ext uri="{9D8B030D-6E8A-4147-A177-3AD203B41FA5}">
                      <a16:colId xmlns:a16="http://schemas.microsoft.com/office/drawing/2014/main" val="3085309081"/>
                    </a:ext>
                  </a:extLst>
                </a:gridCol>
                <a:gridCol w="987552">
                  <a:extLst>
                    <a:ext uri="{9D8B030D-6E8A-4147-A177-3AD203B41FA5}">
                      <a16:colId xmlns:a16="http://schemas.microsoft.com/office/drawing/2014/main" val="2239183714"/>
                    </a:ext>
                  </a:extLst>
                </a:gridCol>
                <a:gridCol w="329184">
                  <a:extLst>
                    <a:ext uri="{9D8B030D-6E8A-4147-A177-3AD203B41FA5}">
                      <a16:colId xmlns:a16="http://schemas.microsoft.com/office/drawing/2014/main" val="4018344109"/>
                    </a:ext>
                  </a:extLst>
                </a:gridCol>
                <a:gridCol w="329184">
                  <a:extLst>
                    <a:ext uri="{9D8B030D-6E8A-4147-A177-3AD203B41FA5}">
                      <a16:colId xmlns:a16="http://schemas.microsoft.com/office/drawing/2014/main" val="649017870"/>
                    </a:ext>
                  </a:extLst>
                </a:gridCol>
                <a:gridCol w="329184">
                  <a:extLst>
                    <a:ext uri="{9D8B030D-6E8A-4147-A177-3AD203B41FA5}">
                      <a16:colId xmlns:a16="http://schemas.microsoft.com/office/drawing/2014/main" val="2212699675"/>
                    </a:ext>
                  </a:extLst>
                </a:gridCol>
                <a:gridCol w="329184">
                  <a:extLst>
                    <a:ext uri="{9D8B030D-6E8A-4147-A177-3AD203B41FA5}">
                      <a16:colId xmlns:a16="http://schemas.microsoft.com/office/drawing/2014/main" val="3294468683"/>
                    </a:ext>
                  </a:extLst>
                </a:gridCol>
                <a:gridCol w="329184">
                  <a:extLst>
                    <a:ext uri="{9D8B030D-6E8A-4147-A177-3AD203B41FA5}">
                      <a16:colId xmlns:a16="http://schemas.microsoft.com/office/drawing/2014/main" val="2103437158"/>
                    </a:ext>
                  </a:extLst>
                </a:gridCol>
                <a:gridCol w="329184">
                  <a:extLst>
                    <a:ext uri="{9D8B030D-6E8A-4147-A177-3AD203B41FA5}">
                      <a16:colId xmlns:a16="http://schemas.microsoft.com/office/drawing/2014/main" val="2816861602"/>
                    </a:ext>
                  </a:extLst>
                </a:gridCol>
                <a:gridCol w="329184">
                  <a:extLst>
                    <a:ext uri="{9D8B030D-6E8A-4147-A177-3AD203B41FA5}">
                      <a16:colId xmlns:a16="http://schemas.microsoft.com/office/drawing/2014/main" val="2581318503"/>
                    </a:ext>
                  </a:extLst>
                </a:gridCol>
                <a:gridCol w="329184">
                  <a:extLst>
                    <a:ext uri="{9D8B030D-6E8A-4147-A177-3AD203B41FA5}">
                      <a16:colId xmlns:a16="http://schemas.microsoft.com/office/drawing/2014/main" val="3556039868"/>
                    </a:ext>
                  </a:extLst>
                </a:gridCol>
                <a:gridCol w="329184">
                  <a:extLst>
                    <a:ext uri="{9D8B030D-6E8A-4147-A177-3AD203B41FA5}">
                      <a16:colId xmlns:a16="http://schemas.microsoft.com/office/drawing/2014/main" val="3081960074"/>
                    </a:ext>
                  </a:extLst>
                </a:gridCol>
                <a:gridCol w="329184">
                  <a:extLst>
                    <a:ext uri="{9D8B030D-6E8A-4147-A177-3AD203B41FA5}">
                      <a16:colId xmlns:a16="http://schemas.microsoft.com/office/drawing/2014/main" val="2007548324"/>
                    </a:ext>
                  </a:extLst>
                </a:gridCol>
                <a:gridCol w="329184">
                  <a:extLst>
                    <a:ext uri="{9D8B030D-6E8A-4147-A177-3AD203B41FA5}">
                      <a16:colId xmlns:a16="http://schemas.microsoft.com/office/drawing/2014/main" val="3506573485"/>
                    </a:ext>
                  </a:extLst>
                </a:gridCol>
                <a:gridCol w="329184">
                  <a:extLst>
                    <a:ext uri="{9D8B030D-6E8A-4147-A177-3AD203B41FA5}">
                      <a16:colId xmlns:a16="http://schemas.microsoft.com/office/drawing/2014/main" val="2218070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4166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- 2022-10-20 17:01:34</a:t>
                      </a:r>
                      <a:r>
                        <a:rPr kumimoji="0" lang="de-DE" sz="1000" b="0" i="0" u="none" strike="noStrike" kern="1200" cap="none" spc="0" normalizeH="0" baseline="0" noProof="0">
                          <a:ln>
                            <a:noFill/>
                          </a:ln>
                          <a:solidFill>
                            <a:prstClr val="black"/>
                          </a:solidFill>
                          <a:effectLst/>
                          <a:uLnTx/>
                          <a:uFillTx/>
                          <a:latin typeface="+mn-lt"/>
                          <a:ea typeface="+mn-ea"/>
                          <a:cs typeface="+mn-cs"/>
                        </a:rPr>
                        <a:t>
 Zeit für ein neues Markt-Update: Diese Woche wirft Andreas einen Blick auf die Automobil-Branche sowie auf die Deutsche Telekom und Cloudflare. Jetzt reinschauen!
0:00 Deutsche Telekom
2:12 Volkswagen
6:38 Porsche
9:26 Cloudflare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https://quintly-image-storage.s3.amazonaws.com/c251521bccbf09244cbdad3729b55e70/d92f4a2670f46f2709b4787eba77d730.jpg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Ma-Up Best-Of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2596707"/>
                  </a:ext>
                </a:extLst>
              </a:tr>
            </a:tbl>
          </a:graphicData>
        </a:graphic>
      </p:graphicFrame>
      <p:sp>
        <p:nvSpPr>
          <p:cNvPr id="4" name="Text Placeholder 3">
            <a:extLst>
              <a:ext uri="{FF2B5EF4-FFF2-40B4-BE49-F238E27FC236}">
                <a16:creationId xmlns:a16="http://schemas.microsoft.com/office/drawing/2014/main" id="{C9436E8B-6F2B-414A-BD08-49D56681D2CB}"/>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30388396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7A102-1B02-47F2-AF76-82A2AF5543E1}"/>
              </a:ext>
            </a:extLst>
          </p:cNvPr>
          <p:cNvSpPr>
            <a:spLocks noGrp="1"/>
          </p:cNvSpPr>
          <p:nvPr>
            <p:ph type="title"/>
          </p:nvPr>
        </p:nvSpPr>
        <p:spPr/>
        <p:txBody>
          <a:bodyPr/>
          <a:lstStyle/>
          <a:p>
            <a:r>
              <a:rPr lang="de-DE"/>
              <a:t>Facebook Übersicht: Veröffentlichte Postings | comdirect - 25 of 25</a:t>
            </a:r>
            <a:endParaRPr lang="en-US"/>
          </a:p>
        </p:txBody>
      </p:sp>
      <p:graphicFrame>
        <p:nvGraphicFramePr>
          <p:cNvPr id="5" name="Table Placeholder 4">
            <a:extLst>
              <a:ext uri="{FF2B5EF4-FFF2-40B4-BE49-F238E27FC236}">
                <a16:creationId xmlns:a16="http://schemas.microsoft.com/office/drawing/2014/main" id="{A9EA61F2-9A3E-42D3-9ADD-43AB4FE155BB}"/>
              </a:ext>
            </a:extLst>
          </p:cNvPr>
          <p:cNvGraphicFramePr>
            <a:graphicFrameLocks noGrp="1"/>
          </p:cNvGraphicFramePr>
          <p:nvPr>
            <p:ph type="tbl" sz="quarter" idx="13"/>
            <p:extLst>
              <p:ext uri="{D42A27DB-BD31-4B8C-83A1-F6EECF244321}">
                <p14:modId xmlns:p14="http://schemas.microsoft.com/office/powerpoint/2010/main" val="3776437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77580067"/>
                    </a:ext>
                  </a:extLst>
                </a:gridCol>
                <a:gridCol w="1152144">
                  <a:extLst>
                    <a:ext uri="{9D8B030D-6E8A-4147-A177-3AD203B41FA5}">
                      <a16:colId xmlns:a16="http://schemas.microsoft.com/office/drawing/2014/main" val="173223002"/>
                    </a:ext>
                  </a:extLst>
                </a:gridCol>
                <a:gridCol w="987552">
                  <a:extLst>
                    <a:ext uri="{9D8B030D-6E8A-4147-A177-3AD203B41FA5}">
                      <a16:colId xmlns:a16="http://schemas.microsoft.com/office/drawing/2014/main" val="1137308699"/>
                    </a:ext>
                  </a:extLst>
                </a:gridCol>
                <a:gridCol w="329184">
                  <a:extLst>
                    <a:ext uri="{9D8B030D-6E8A-4147-A177-3AD203B41FA5}">
                      <a16:colId xmlns:a16="http://schemas.microsoft.com/office/drawing/2014/main" val="2443701755"/>
                    </a:ext>
                  </a:extLst>
                </a:gridCol>
                <a:gridCol w="329184">
                  <a:extLst>
                    <a:ext uri="{9D8B030D-6E8A-4147-A177-3AD203B41FA5}">
                      <a16:colId xmlns:a16="http://schemas.microsoft.com/office/drawing/2014/main" val="3083712199"/>
                    </a:ext>
                  </a:extLst>
                </a:gridCol>
                <a:gridCol w="329184">
                  <a:extLst>
                    <a:ext uri="{9D8B030D-6E8A-4147-A177-3AD203B41FA5}">
                      <a16:colId xmlns:a16="http://schemas.microsoft.com/office/drawing/2014/main" val="571942832"/>
                    </a:ext>
                  </a:extLst>
                </a:gridCol>
                <a:gridCol w="329184">
                  <a:extLst>
                    <a:ext uri="{9D8B030D-6E8A-4147-A177-3AD203B41FA5}">
                      <a16:colId xmlns:a16="http://schemas.microsoft.com/office/drawing/2014/main" val="3520260962"/>
                    </a:ext>
                  </a:extLst>
                </a:gridCol>
                <a:gridCol w="329184">
                  <a:extLst>
                    <a:ext uri="{9D8B030D-6E8A-4147-A177-3AD203B41FA5}">
                      <a16:colId xmlns:a16="http://schemas.microsoft.com/office/drawing/2014/main" val="2748658222"/>
                    </a:ext>
                  </a:extLst>
                </a:gridCol>
                <a:gridCol w="329184">
                  <a:extLst>
                    <a:ext uri="{9D8B030D-6E8A-4147-A177-3AD203B41FA5}">
                      <a16:colId xmlns:a16="http://schemas.microsoft.com/office/drawing/2014/main" val="3842751230"/>
                    </a:ext>
                  </a:extLst>
                </a:gridCol>
                <a:gridCol w="329184">
                  <a:extLst>
                    <a:ext uri="{9D8B030D-6E8A-4147-A177-3AD203B41FA5}">
                      <a16:colId xmlns:a16="http://schemas.microsoft.com/office/drawing/2014/main" val="1369030962"/>
                    </a:ext>
                  </a:extLst>
                </a:gridCol>
                <a:gridCol w="329184">
                  <a:extLst>
                    <a:ext uri="{9D8B030D-6E8A-4147-A177-3AD203B41FA5}">
                      <a16:colId xmlns:a16="http://schemas.microsoft.com/office/drawing/2014/main" val="2083555565"/>
                    </a:ext>
                  </a:extLst>
                </a:gridCol>
                <a:gridCol w="329184">
                  <a:extLst>
                    <a:ext uri="{9D8B030D-6E8A-4147-A177-3AD203B41FA5}">
                      <a16:colId xmlns:a16="http://schemas.microsoft.com/office/drawing/2014/main" val="136925098"/>
                    </a:ext>
                  </a:extLst>
                </a:gridCol>
                <a:gridCol w="329184">
                  <a:extLst>
                    <a:ext uri="{9D8B030D-6E8A-4147-A177-3AD203B41FA5}">
                      <a16:colId xmlns:a16="http://schemas.microsoft.com/office/drawing/2014/main" val="3140364807"/>
                    </a:ext>
                  </a:extLst>
                </a:gridCol>
                <a:gridCol w="329184">
                  <a:extLst>
                    <a:ext uri="{9D8B030D-6E8A-4147-A177-3AD203B41FA5}">
                      <a16:colId xmlns:a16="http://schemas.microsoft.com/office/drawing/2014/main" val="4090537080"/>
                    </a:ext>
                  </a:extLst>
                </a:gridCol>
                <a:gridCol w="329184">
                  <a:extLst>
                    <a:ext uri="{9D8B030D-6E8A-4147-A177-3AD203B41FA5}">
                      <a16:colId xmlns:a16="http://schemas.microsoft.com/office/drawing/2014/main" val="2120365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03214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- 2022-10-20 10:59:56</a:t>
                      </a:r>
                      <a:r>
                        <a:rPr kumimoji="0" lang="de-DE" sz="1000" b="0" i="0" u="none" strike="noStrike" kern="1200" cap="none" spc="0" normalizeH="0" baseline="0" noProof="0">
                          <a:ln>
                            <a:noFill/>
                          </a:ln>
                          <a:solidFill>
                            <a:prstClr val="black"/>
                          </a:solidFill>
                          <a:effectLst/>
                          <a:uLnTx/>
                          <a:uFillTx/>
                          <a:latin typeface="+mn-lt"/>
                          <a:ea typeface="+mn-ea"/>
                          <a:cs typeface="+mn-cs"/>
                        </a:rPr>
                        <a:t>
 Du willst bezahlen und hast dein Portemonnaie vergessen? Dank Mobile Payment kein Problem mehr. Aber wie funktioniert das digitale Wallet und was musst du beachten? Jetzt die neue Folge hören!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https://quintly-image-storage.s3.amazonaws.com/c251521bccbf09244cbdad3729b55e70/5978127a4bd2e65445f679732309ee27.jpg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Wir waren Detektive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654992776"/>
                  </a:ext>
                </a:extLst>
              </a:tr>
            </a:tbl>
          </a:graphicData>
        </a:graphic>
      </p:graphicFrame>
      <p:sp>
        <p:nvSpPr>
          <p:cNvPr id="4" name="Text Placeholder 3">
            <a:extLst>
              <a:ext uri="{FF2B5EF4-FFF2-40B4-BE49-F238E27FC236}">
                <a16:creationId xmlns:a16="http://schemas.microsoft.com/office/drawing/2014/main" id="{FBE7C036-234F-446F-900C-3A3543FBA1CA}"/>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38912761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2D2EB-EB0D-4C48-91EE-7E3697822216}"/>
              </a:ext>
            </a:extLst>
          </p:cNvPr>
          <p:cNvSpPr>
            <a:spLocks noGrp="1"/>
          </p:cNvSpPr>
          <p:nvPr>
            <p:ph type="title"/>
          </p:nvPr>
        </p:nvSpPr>
        <p:spPr/>
        <p:txBody>
          <a:bodyPr/>
          <a:lstStyle/>
          <a:p>
            <a:r>
              <a:rPr lang="en-US"/>
              <a:t>Instagram Reichweite (organic &amp; paid) | comdirect</a:t>
            </a:r>
          </a:p>
        </p:txBody>
      </p:sp>
      <p:graphicFrame>
        <p:nvGraphicFramePr>
          <p:cNvPr id="6" name="Chart Placeholder 5">
            <a:extLst>
              <a:ext uri="{FF2B5EF4-FFF2-40B4-BE49-F238E27FC236}">
                <a16:creationId xmlns:a16="http://schemas.microsoft.com/office/drawing/2014/main" id="{1828B5B9-A6C9-42A4-9727-2F9C276F7607}"/>
              </a:ext>
            </a:extLst>
          </p:cNvPr>
          <p:cNvGraphicFramePr>
            <a:graphicFrameLocks noGrp="1"/>
          </p:cNvGraphicFramePr>
          <p:nvPr>
            <p:ph type="chart" sz="quarter" idx="13"/>
            <p:extLst>
              <p:ext uri="{D42A27DB-BD31-4B8C-83A1-F6EECF244321}">
                <p14:modId xmlns:p14="http://schemas.microsoft.com/office/powerpoint/2010/main" val="34935748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0FA39C-D5D3-40FC-926D-F8468BF5CDEA}"/>
              </a:ext>
            </a:extLst>
          </p:cNvPr>
          <p:cNvSpPr>
            <a:spLocks noGrp="1"/>
          </p:cNvSpPr>
          <p:nvPr>
            <p:ph type="body" sz="quarter" idx="14"/>
          </p:nvPr>
        </p:nvSpPr>
        <p:spPr/>
        <p:txBody>
          <a:bodyPr/>
          <a:lstStyle/>
          <a:p>
            <a:r>
              <a:rPr lang="en-US"/>
              <a:t>01.01.2022 - 12.12.2022</a:t>
            </a:r>
          </a:p>
        </p:txBody>
      </p:sp>
      <p:sp>
        <p:nvSpPr>
          <p:cNvPr id="5" name="Footer Placeholder 4">
            <a:extLst>
              <a:ext uri="{FF2B5EF4-FFF2-40B4-BE49-F238E27FC236}">
                <a16:creationId xmlns:a16="http://schemas.microsoft.com/office/drawing/2014/main" id="{6AD96009-8F01-478A-AD6B-B39C273761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48476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E0A51-83E6-4545-B912-1946142A9412}"/>
              </a:ext>
            </a:extLst>
          </p:cNvPr>
          <p:cNvSpPr>
            <a:spLocks noGrp="1"/>
          </p:cNvSpPr>
          <p:nvPr>
            <p:ph type="title"/>
          </p:nvPr>
        </p:nvSpPr>
        <p:spPr/>
        <p:txBody>
          <a:bodyPr/>
          <a:lstStyle/>
          <a:p>
            <a:r>
              <a:rPr lang="en-US"/>
              <a:t>Instagram Profilbesuche | comdirect</a:t>
            </a:r>
          </a:p>
        </p:txBody>
      </p:sp>
      <p:graphicFrame>
        <p:nvGraphicFramePr>
          <p:cNvPr id="6" name="Chart Placeholder 5">
            <a:extLst>
              <a:ext uri="{FF2B5EF4-FFF2-40B4-BE49-F238E27FC236}">
                <a16:creationId xmlns:a16="http://schemas.microsoft.com/office/drawing/2014/main" id="{C934E519-8DF6-4930-8DC6-0D5D032291D6}"/>
              </a:ext>
            </a:extLst>
          </p:cNvPr>
          <p:cNvGraphicFramePr>
            <a:graphicFrameLocks noGrp="1"/>
          </p:cNvGraphicFramePr>
          <p:nvPr>
            <p:ph type="chart" sz="quarter" idx="13"/>
            <p:extLst>
              <p:ext uri="{D42A27DB-BD31-4B8C-83A1-F6EECF244321}">
                <p14:modId xmlns:p14="http://schemas.microsoft.com/office/powerpoint/2010/main" val="35656839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DE9865-28AE-4435-ADA2-8DC85E4F4385}"/>
              </a:ext>
            </a:extLst>
          </p:cNvPr>
          <p:cNvSpPr>
            <a:spLocks noGrp="1"/>
          </p:cNvSpPr>
          <p:nvPr>
            <p:ph type="body" sz="quarter" idx="14"/>
          </p:nvPr>
        </p:nvSpPr>
        <p:spPr/>
        <p:txBody>
          <a:bodyPr/>
          <a:lstStyle/>
          <a:p>
            <a:r>
              <a:rPr lang="en-US"/>
              <a:t>01.01.2022 - 28.02.2022</a:t>
            </a:r>
          </a:p>
        </p:txBody>
      </p:sp>
      <p:sp>
        <p:nvSpPr>
          <p:cNvPr id="5" name="Footer Placeholder 4">
            <a:extLst>
              <a:ext uri="{FF2B5EF4-FFF2-40B4-BE49-F238E27FC236}">
                <a16:creationId xmlns:a16="http://schemas.microsoft.com/office/drawing/2014/main" id="{28784472-3079-436F-85D9-375F973A42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63245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247FD-7CF1-48B0-8B96-E933CE21973A}"/>
              </a:ext>
            </a:extLst>
          </p:cNvPr>
          <p:cNvSpPr>
            <a:spLocks noGrp="1"/>
          </p:cNvSpPr>
          <p:nvPr>
            <p:ph type="title"/>
          </p:nvPr>
        </p:nvSpPr>
        <p:spPr/>
        <p:txBody>
          <a:bodyPr/>
          <a:lstStyle/>
          <a:p>
            <a:r>
              <a:rPr lang="en-US"/>
              <a:t>Instagram Format-Verteilung | comdirect</a:t>
            </a:r>
          </a:p>
        </p:txBody>
      </p:sp>
      <p:graphicFrame>
        <p:nvGraphicFramePr>
          <p:cNvPr id="6" name="Chart Placeholder 5">
            <a:extLst>
              <a:ext uri="{FF2B5EF4-FFF2-40B4-BE49-F238E27FC236}">
                <a16:creationId xmlns:a16="http://schemas.microsoft.com/office/drawing/2014/main" id="{5054F637-6063-4D5E-8092-205C79A96774}"/>
              </a:ext>
            </a:extLst>
          </p:cNvPr>
          <p:cNvGraphicFramePr>
            <a:graphicFrameLocks noGrp="1"/>
          </p:cNvGraphicFramePr>
          <p:nvPr>
            <p:ph type="chart" sz="quarter" idx="13"/>
            <p:extLst>
              <p:ext uri="{D42A27DB-BD31-4B8C-83A1-F6EECF244321}">
                <p14:modId xmlns:p14="http://schemas.microsoft.com/office/powerpoint/2010/main" val="2309637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0069C9-B42D-4EAE-A2F5-1DB78F939236}"/>
              </a:ext>
            </a:extLst>
          </p:cNvPr>
          <p:cNvSpPr>
            <a:spLocks noGrp="1"/>
          </p:cNvSpPr>
          <p:nvPr>
            <p:ph type="body" sz="quarter" idx="14"/>
          </p:nvPr>
        </p:nvSpPr>
        <p:spPr/>
        <p:txBody>
          <a:bodyPr/>
          <a:lstStyle/>
          <a:p>
            <a:r>
              <a:rPr lang="en-US"/>
              <a:t>01.01.2022 - 12.12.2022</a:t>
            </a:r>
          </a:p>
        </p:txBody>
      </p:sp>
      <p:sp>
        <p:nvSpPr>
          <p:cNvPr id="5" name="Footer Placeholder 4">
            <a:extLst>
              <a:ext uri="{FF2B5EF4-FFF2-40B4-BE49-F238E27FC236}">
                <a16:creationId xmlns:a16="http://schemas.microsoft.com/office/drawing/2014/main" id="{8D7D6905-346C-40C4-B923-46886420B0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09070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B4251-8A54-44E3-8DFB-CBA17887C64B}"/>
              </a:ext>
            </a:extLst>
          </p:cNvPr>
          <p:cNvSpPr>
            <a:spLocks noGrp="1"/>
          </p:cNvSpPr>
          <p:nvPr>
            <p:ph type="title"/>
          </p:nvPr>
        </p:nvSpPr>
        <p:spPr/>
        <p:txBody>
          <a:bodyPr/>
          <a:lstStyle/>
          <a:p>
            <a:r>
              <a:rPr lang="de-DE"/>
              <a:t>Instagram Übersicht: Veröffentlichte Postings | comdirect - 1 of 25</a:t>
            </a:r>
            <a:endParaRPr lang="en-US"/>
          </a:p>
        </p:txBody>
      </p:sp>
      <p:graphicFrame>
        <p:nvGraphicFramePr>
          <p:cNvPr id="5" name="Table Placeholder 4">
            <a:extLst>
              <a:ext uri="{FF2B5EF4-FFF2-40B4-BE49-F238E27FC236}">
                <a16:creationId xmlns:a16="http://schemas.microsoft.com/office/drawing/2014/main" id="{630948BD-EB42-4926-9E5E-2DD89F58EDEB}"/>
              </a:ext>
            </a:extLst>
          </p:cNvPr>
          <p:cNvGraphicFramePr>
            <a:graphicFrameLocks noGrp="1"/>
          </p:cNvGraphicFramePr>
          <p:nvPr>
            <p:ph type="tbl" sz="quarter" idx="13"/>
            <p:extLst>
              <p:ext uri="{D42A27DB-BD31-4B8C-83A1-F6EECF244321}">
                <p14:modId xmlns:p14="http://schemas.microsoft.com/office/powerpoint/2010/main" val="99683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045191527"/>
                    </a:ext>
                  </a:extLst>
                </a:gridCol>
                <a:gridCol w="987552">
                  <a:extLst>
                    <a:ext uri="{9D8B030D-6E8A-4147-A177-3AD203B41FA5}">
                      <a16:colId xmlns:a16="http://schemas.microsoft.com/office/drawing/2014/main" val="1083736526"/>
                    </a:ext>
                  </a:extLst>
                </a:gridCol>
                <a:gridCol w="1316736">
                  <a:extLst>
                    <a:ext uri="{9D8B030D-6E8A-4147-A177-3AD203B41FA5}">
                      <a16:colId xmlns:a16="http://schemas.microsoft.com/office/drawing/2014/main" val="36798588"/>
                    </a:ext>
                  </a:extLst>
                </a:gridCol>
                <a:gridCol w="411480">
                  <a:extLst>
                    <a:ext uri="{9D8B030D-6E8A-4147-A177-3AD203B41FA5}">
                      <a16:colId xmlns:a16="http://schemas.microsoft.com/office/drawing/2014/main" val="2508554420"/>
                    </a:ext>
                  </a:extLst>
                </a:gridCol>
                <a:gridCol w="411480">
                  <a:extLst>
                    <a:ext uri="{9D8B030D-6E8A-4147-A177-3AD203B41FA5}">
                      <a16:colId xmlns:a16="http://schemas.microsoft.com/office/drawing/2014/main" val="440372802"/>
                    </a:ext>
                  </a:extLst>
                </a:gridCol>
                <a:gridCol w="411480">
                  <a:extLst>
                    <a:ext uri="{9D8B030D-6E8A-4147-A177-3AD203B41FA5}">
                      <a16:colId xmlns:a16="http://schemas.microsoft.com/office/drawing/2014/main" val="3702555576"/>
                    </a:ext>
                  </a:extLst>
                </a:gridCol>
                <a:gridCol w="411480">
                  <a:extLst>
                    <a:ext uri="{9D8B030D-6E8A-4147-A177-3AD203B41FA5}">
                      <a16:colId xmlns:a16="http://schemas.microsoft.com/office/drawing/2014/main" val="2847140171"/>
                    </a:ext>
                  </a:extLst>
                </a:gridCol>
                <a:gridCol w="411480">
                  <a:extLst>
                    <a:ext uri="{9D8B030D-6E8A-4147-A177-3AD203B41FA5}">
                      <a16:colId xmlns:a16="http://schemas.microsoft.com/office/drawing/2014/main" val="4221477338"/>
                    </a:ext>
                  </a:extLst>
                </a:gridCol>
                <a:gridCol w="411480">
                  <a:extLst>
                    <a:ext uri="{9D8B030D-6E8A-4147-A177-3AD203B41FA5}">
                      <a16:colId xmlns:a16="http://schemas.microsoft.com/office/drawing/2014/main" val="3700804282"/>
                    </a:ext>
                  </a:extLst>
                </a:gridCol>
                <a:gridCol w="411480">
                  <a:extLst>
                    <a:ext uri="{9D8B030D-6E8A-4147-A177-3AD203B41FA5}">
                      <a16:colId xmlns:a16="http://schemas.microsoft.com/office/drawing/2014/main" val="3516495678"/>
                    </a:ext>
                  </a:extLst>
                </a:gridCol>
                <a:gridCol w="411480">
                  <a:extLst>
                    <a:ext uri="{9D8B030D-6E8A-4147-A177-3AD203B41FA5}">
                      <a16:colId xmlns:a16="http://schemas.microsoft.com/office/drawing/2014/main" val="2348301287"/>
                    </a:ext>
                  </a:extLst>
                </a:gridCol>
                <a:gridCol w="411480">
                  <a:extLst>
                    <a:ext uri="{9D8B030D-6E8A-4147-A177-3AD203B41FA5}">
                      <a16:colId xmlns:a16="http://schemas.microsoft.com/office/drawing/2014/main" val="1688903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502399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- 2022-12-12 13:41:30</a:t>
                      </a:r>
                      <a:r>
                        <a:rPr kumimoji="0" lang="de-DE" sz="1000" b="0" i="0" u="none" strike="noStrike" kern="1200" cap="none" spc="0" normalizeH="0" baseline="0" noProof="0">
                          <a:ln>
                            <a:noFill/>
                          </a:ln>
                          <a:solidFill>
                            <a:prstClr val="black"/>
                          </a:solidFill>
                          <a:effectLst/>
                          <a:uLnTx/>
                          <a:uFillTx/>
                          <a:latin typeface="+mn-lt"/>
                          <a:ea typeface="+mn-ea"/>
                          <a:cs typeface="+mn-cs"/>
                        </a:rPr>
                        <a:t>
 Bestimmt hast du schon davon gehört: Am Ende eines jeden Jahres bereiten sich Investoren auf ein Phänomen namens #Jahresendrally vor. Aber was ist das genau und wird es dieses Jahr auch dazu kommen? 🤔
#comdirect #aktien #börse #finanzwissen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https://quintly-image-storage.s3.amazonaws.com/9b2e3760d1cbfa97df5450815d930402/75f56f373b4a1e28e7f5ac28c1ebd8a4.jpg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83533337"/>
                  </a:ext>
                </a:extLst>
              </a:tr>
            </a:tbl>
          </a:graphicData>
        </a:graphic>
      </p:graphicFrame>
      <p:sp>
        <p:nvSpPr>
          <p:cNvPr id="4" name="Text Placeholder 3">
            <a:extLst>
              <a:ext uri="{FF2B5EF4-FFF2-40B4-BE49-F238E27FC236}">
                <a16:creationId xmlns:a16="http://schemas.microsoft.com/office/drawing/2014/main" id="{6420997C-5C3C-4C92-9D7A-E925FD565B3E}"/>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3048018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74D55-52B9-487F-895A-6E93CE412ECE}"/>
              </a:ext>
            </a:extLst>
          </p:cNvPr>
          <p:cNvSpPr>
            <a:spLocks noGrp="1"/>
          </p:cNvSpPr>
          <p:nvPr>
            <p:ph type="title"/>
          </p:nvPr>
        </p:nvSpPr>
        <p:spPr/>
        <p:txBody>
          <a:bodyPr/>
          <a:lstStyle/>
          <a:p>
            <a:r>
              <a:rPr lang="de-DE"/>
              <a:t>Instagram Übersicht: Veröffentlichte Postings | comdirect - 2 of 25</a:t>
            </a:r>
            <a:endParaRPr lang="en-US"/>
          </a:p>
        </p:txBody>
      </p:sp>
      <p:graphicFrame>
        <p:nvGraphicFramePr>
          <p:cNvPr id="5" name="Table Placeholder 4">
            <a:extLst>
              <a:ext uri="{FF2B5EF4-FFF2-40B4-BE49-F238E27FC236}">
                <a16:creationId xmlns:a16="http://schemas.microsoft.com/office/drawing/2014/main" id="{E3FB6300-857F-42C5-98B3-EDD9E063945D}"/>
              </a:ext>
            </a:extLst>
          </p:cNvPr>
          <p:cNvGraphicFramePr>
            <a:graphicFrameLocks noGrp="1"/>
          </p:cNvGraphicFramePr>
          <p:nvPr>
            <p:ph type="tbl" sz="quarter" idx="13"/>
            <p:extLst>
              <p:ext uri="{D42A27DB-BD31-4B8C-83A1-F6EECF244321}">
                <p14:modId xmlns:p14="http://schemas.microsoft.com/office/powerpoint/2010/main" val="927876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06700264"/>
                    </a:ext>
                  </a:extLst>
                </a:gridCol>
                <a:gridCol w="987552">
                  <a:extLst>
                    <a:ext uri="{9D8B030D-6E8A-4147-A177-3AD203B41FA5}">
                      <a16:colId xmlns:a16="http://schemas.microsoft.com/office/drawing/2014/main" val="4184613601"/>
                    </a:ext>
                  </a:extLst>
                </a:gridCol>
                <a:gridCol w="1316736">
                  <a:extLst>
                    <a:ext uri="{9D8B030D-6E8A-4147-A177-3AD203B41FA5}">
                      <a16:colId xmlns:a16="http://schemas.microsoft.com/office/drawing/2014/main" val="3677496967"/>
                    </a:ext>
                  </a:extLst>
                </a:gridCol>
                <a:gridCol w="411480">
                  <a:extLst>
                    <a:ext uri="{9D8B030D-6E8A-4147-A177-3AD203B41FA5}">
                      <a16:colId xmlns:a16="http://schemas.microsoft.com/office/drawing/2014/main" val="929232191"/>
                    </a:ext>
                  </a:extLst>
                </a:gridCol>
                <a:gridCol w="411480">
                  <a:extLst>
                    <a:ext uri="{9D8B030D-6E8A-4147-A177-3AD203B41FA5}">
                      <a16:colId xmlns:a16="http://schemas.microsoft.com/office/drawing/2014/main" val="1870409990"/>
                    </a:ext>
                  </a:extLst>
                </a:gridCol>
                <a:gridCol w="411480">
                  <a:extLst>
                    <a:ext uri="{9D8B030D-6E8A-4147-A177-3AD203B41FA5}">
                      <a16:colId xmlns:a16="http://schemas.microsoft.com/office/drawing/2014/main" val="1149122907"/>
                    </a:ext>
                  </a:extLst>
                </a:gridCol>
                <a:gridCol w="411480">
                  <a:extLst>
                    <a:ext uri="{9D8B030D-6E8A-4147-A177-3AD203B41FA5}">
                      <a16:colId xmlns:a16="http://schemas.microsoft.com/office/drawing/2014/main" val="191681641"/>
                    </a:ext>
                  </a:extLst>
                </a:gridCol>
                <a:gridCol w="411480">
                  <a:extLst>
                    <a:ext uri="{9D8B030D-6E8A-4147-A177-3AD203B41FA5}">
                      <a16:colId xmlns:a16="http://schemas.microsoft.com/office/drawing/2014/main" val="3205418637"/>
                    </a:ext>
                  </a:extLst>
                </a:gridCol>
                <a:gridCol w="411480">
                  <a:extLst>
                    <a:ext uri="{9D8B030D-6E8A-4147-A177-3AD203B41FA5}">
                      <a16:colId xmlns:a16="http://schemas.microsoft.com/office/drawing/2014/main" val="1000847853"/>
                    </a:ext>
                  </a:extLst>
                </a:gridCol>
                <a:gridCol w="411480">
                  <a:extLst>
                    <a:ext uri="{9D8B030D-6E8A-4147-A177-3AD203B41FA5}">
                      <a16:colId xmlns:a16="http://schemas.microsoft.com/office/drawing/2014/main" val="2758935331"/>
                    </a:ext>
                  </a:extLst>
                </a:gridCol>
                <a:gridCol w="411480">
                  <a:extLst>
                    <a:ext uri="{9D8B030D-6E8A-4147-A177-3AD203B41FA5}">
                      <a16:colId xmlns:a16="http://schemas.microsoft.com/office/drawing/2014/main" val="3372991990"/>
                    </a:ext>
                  </a:extLst>
                </a:gridCol>
                <a:gridCol w="411480">
                  <a:extLst>
                    <a:ext uri="{9D8B030D-6E8A-4147-A177-3AD203B41FA5}">
                      <a16:colId xmlns:a16="http://schemas.microsoft.com/office/drawing/2014/main" val="2659661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960616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- 2022-12-09 15:25:47</a:t>
                      </a:r>
                      <a:r>
                        <a:rPr kumimoji="0" lang="de-DE" sz="1000" b="0" i="0" u="none" strike="noStrike" kern="1200" cap="none" spc="0" normalizeH="0" baseline="0" noProof="0">
                          <a:ln>
                            <a:noFill/>
                          </a:ln>
                          <a:solidFill>
                            <a:prstClr val="black"/>
                          </a:solidFill>
                          <a:effectLst/>
                          <a:uLnTx/>
                          <a:uFillTx/>
                          <a:latin typeface="+mn-lt"/>
                          <a:ea typeface="+mn-ea"/>
                          <a:cs typeface="+mn-cs"/>
                        </a:rPr>
                        <a:t>
 Camillas Depot liegt aktuell 1,4 % im Plus – dabei sagt man doch, dass der weltweite #Aktienmarkt jedes Jahr um 7 % steigt? 🤔 Warum der Aktienmarkt nicht ganz so einfach funktioniert, @caminvesta aber trotzdem zuversichtlich ist, erfahrt ihr im neusten Creator Depot Update. 🚀
#comdirect #creatordepot #rendite #aktienwissen
In diesem Video zeigt dir Camilla, wie sie persönlich 5.000 € anlegen würde/kauft/gekauft hat. Die besprochenen Finanzinstrumente sind bereits in ihrem Depot oder sie ist dabei diese zu kaufen.
Hierbei handelt es sich nicht um eine unabhängige Anlageempfehlung, sondern nur um ihre persönliche Einschätzung. Die zur Verfügung gestellten Informationen ersetzen keine persönliche Anlage-, Steuer- oder Rechtsberatung. In dem Video können Finanzinstrumente genannt werden, in die sie bereits selbst investiert hat. Kennzeichnung von Werbung
Ihre Videos sind als Werbemitteilungen zu klassifizieren. Sie können, sowohl im Video selbst und/oder in der Videobeschreibung bzw. den Kommentaren, Empfehlungen enthalten. Erhält Camilla für die Videos Leistungen/Bezahlungen Dritter, wird dies am Anfang des Videos durch eine entsprechende Einblendung klargestellt. Ansonsten stellen ihre Videos und die entsprechenden Inhalte ausschließlich ihre persönliche Empfehlung und nicht die Meinung von comdirect – eine Marke der Commerzbank AG – dar oder dienen informativen Zwecken. comdirect – eine Marke der Commerzbank AG – übernimmt keine Gewähr für die Richtigkeit, Vollständigkeit und Aktualität der bereitgestellten Informationen.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https://quintly-image-storage.s3.amazonaws.com/9b2e3760d1cbfa97df5450815d930402/baa3e3ff140ee6d30f0e89d8bc33c5c3.jpg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3057</a:t>
                      </a:r>
                    </a:p>
                  </a:txBody>
                  <a:tcPr/>
                </a:tc>
                <a:extLst>
                  <a:ext uri="{0D108BD9-81ED-4DB2-BD59-A6C34878D82A}">
                    <a16:rowId xmlns:a16="http://schemas.microsoft.com/office/drawing/2014/main" val="1323732146"/>
                  </a:ext>
                </a:extLst>
              </a:tr>
            </a:tbl>
          </a:graphicData>
        </a:graphic>
      </p:graphicFrame>
      <p:sp>
        <p:nvSpPr>
          <p:cNvPr id="4" name="Text Placeholder 3">
            <a:extLst>
              <a:ext uri="{FF2B5EF4-FFF2-40B4-BE49-F238E27FC236}">
                <a16:creationId xmlns:a16="http://schemas.microsoft.com/office/drawing/2014/main" id="{BB6548B4-06CF-48B6-923D-C79E73B079B2}"/>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38892869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F3994-4E52-401C-925D-80C229CAA859}"/>
              </a:ext>
            </a:extLst>
          </p:cNvPr>
          <p:cNvSpPr>
            <a:spLocks noGrp="1"/>
          </p:cNvSpPr>
          <p:nvPr>
            <p:ph type="title"/>
          </p:nvPr>
        </p:nvSpPr>
        <p:spPr/>
        <p:txBody>
          <a:bodyPr/>
          <a:lstStyle/>
          <a:p>
            <a:r>
              <a:rPr lang="de-DE"/>
              <a:t>Instagram Übersicht: Veröffentlichte Postings | comdirect - 3 of 25</a:t>
            </a:r>
            <a:endParaRPr lang="en-US"/>
          </a:p>
        </p:txBody>
      </p:sp>
      <p:graphicFrame>
        <p:nvGraphicFramePr>
          <p:cNvPr id="5" name="Table Placeholder 4">
            <a:extLst>
              <a:ext uri="{FF2B5EF4-FFF2-40B4-BE49-F238E27FC236}">
                <a16:creationId xmlns:a16="http://schemas.microsoft.com/office/drawing/2014/main" id="{79A7460E-7D98-4959-818C-7B0CE8469E0A}"/>
              </a:ext>
            </a:extLst>
          </p:cNvPr>
          <p:cNvGraphicFramePr>
            <a:graphicFrameLocks noGrp="1"/>
          </p:cNvGraphicFramePr>
          <p:nvPr>
            <p:ph type="tbl" sz="quarter" idx="13"/>
            <p:extLst>
              <p:ext uri="{D42A27DB-BD31-4B8C-83A1-F6EECF244321}">
                <p14:modId xmlns:p14="http://schemas.microsoft.com/office/powerpoint/2010/main" val="1257221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22225761"/>
                    </a:ext>
                  </a:extLst>
                </a:gridCol>
                <a:gridCol w="987552">
                  <a:extLst>
                    <a:ext uri="{9D8B030D-6E8A-4147-A177-3AD203B41FA5}">
                      <a16:colId xmlns:a16="http://schemas.microsoft.com/office/drawing/2014/main" val="1061622608"/>
                    </a:ext>
                  </a:extLst>
                </a:gridCol>
                <a:gridCol w="1316736">
                  <a:extLst>
                    <a:ext uri="{9D8B030D-6E8A-4147-A177-3AD203B41FA5}">
                      <a16:colId xmlns:a16="http://schemas.microsoft.com/office/drawing/2014/main" val="3879138390"/>
                    </a:ext>
                  </a:extLst>
                </a:gridCol>
                <a:gridCol w="411480">
                  <a:extLst>
                    <a:ext uri="{9D8B030D-6E8A-4147-A177-3AD203B41FA5}">
                      <a16:colId xmlns:a16="http://schemas.microsoft.com/office/drawing/2014/main" val="1443638424"/>
                    </a:ext>
                  </a:extLst>
                </a:gridCol>
                <a:gridCol w="411480">
                  <a:extLst>
                    <a:ext uri="{9D8B030D-6E8A-4147-A177-3AD203B41FA5}">
                      <a16:colId xmlns:a16="http://schemas.microsoft.com/office/drawing/2014/main" val="673497341"/>
                    </a:ext>
                  </a:extLst>
                </a:gridCol>
                <a:gridCol w="411480">
                  <a:extLst>
                    <a:ext uri="{9D8B030D-6E8A-4147-A177-3AD203B41FA5}">
                      <a16:colId xmlns:a16="http://schemas.microsoft.com/office/drawing/2014/main" val="3360129396"/>
                    </a:ext>
                  </a:extLst>
                </a:gridCol>
                <a:gridCol w="411480">
                  <a:extLst>
                    <a:ext uri="{9D8B030D-6E8A-4147-A177-3AD203B41FA5}">
                      <a16:colId xmlns:a16="http://schemas.microsoft.com/office/drawing/2014/main" val="2944729560"/>
                    </a:ext>
                  </a:extLst>
                </a:gridCol>
                <a:gridCol w="411480">
                  <a:extLst>
                    <a:ext uri="{9D8B030D-6E8A-4147-A177-3AD203B41FA5}">
                      <a16:colId xmlns:a16="http://schemas.microsoft.com/office/drawing/2014/main" val="1004395274"/>
                    </a:ext>
                  </a:extLst>
                </a:gridCol>
                <a:gridCol w="411480">
                  <a:extLst>
                    <a:ext uri="{9D8B030D-6E8A-4147-A177-3AD203B41FA5}">
                      <a16:colId xmlns:a16="http://schemas.microsoft.com/office/drawing/2014/main" val="2527869268"/>
                    </a:ext>
                  </a:extLst>
                </a:gridCol>
                <a:gridCol w="411480">
                  <a:extLst>
                    <a:ext uri="{9D8B030D-6E8A-4147-A177-3AD203B41FA5}">
                      <a16:colId xmlns:a16="http://schemas.microsoft.com/office/drawing/2014/main" val="2304450585"/>
                    </a:ext>
                  </a:extLst>
                </a:gridCol>
                <a:gridCol w="411480">
                  <a:extLst>
                    <a:ext uri="{9D8B030D-6E8A-4147-A177-3AD203B41FA5}">
                      <a16:colId xmlns:a16="http://schemas.microsoft.com/office/drawing/2014/main" val="2338857044"/>
                    </a:ext>
                  </a:extLst>
                </a:gridCol>
                <a:gridCol w="411480">
                  <a:extLst>
                    <a:ext uri="{9D8B030D-6E8A-4147-A177-3AD203B41FA5}">
                      <a16:colId xmlns:a16="http://schemas.microsoft.com/office/drawing/2014/main" val="3034282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733929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- 2022-12-08 15:34:17</a:t>
                      </a:r>
                      <a:r>
                        <a:rPr kumimoji="0" lang="de-DE" sz="1000" b="0" i="0" u="none" strike="noStrike" kern="1200" cap="none" spc="0" normalizeH="0" baseline="0" noProof="0">
                          <a:ln>
                            <a:noFill/>
                          </a:ln>
                          <a:solidFill>
                            <a:prstClr val="black"/>
                          </a:solidFill>
                          <a:effectLst/>
                          <a:uLnTx/>
                          <a:uFillTx/>
                          <a:latin typeface="+mn-lt"/>
                          <a:ea typeface="+mn-ea"/>
                          <a:cs typeface="+mn-cs"/>
                        </a:rPr>
                        <a:t>
 Ganz nach dem Motto: Wird schon irgendwie schief gehen!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https://quintly-image-storage.s3.amazonaws.com/9b2e3760d1cbfa97df5450815d930402/5e21b8fe152577397c480f9e9ff889cc.jpg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3780</a:t>
                      </a:r>
                    </a:p>
                  </a:txBody>
                  <a:tcPr/>
                </a:tc>
                <a:extLst>
                  <a:ext uri="{0D108BD9-81ED-4DB2-BD59-A6C34878D82A}">
                    <a16:rowId xmlns:a16="http://schemas.microsoft.com/office/drawing/2014/main" val="2001961637"/>
                  </a:ext>
                </a:extLst>
              </a:tr>
            </a:tbl>
          </a:graphicData>
        </a:graphic>
      </p:graphicFrame>
      <p:sp>
        <p:nvSpPr>
          <p:cNvPr id="4" name="Text Placeholder 3">
            <a:extLst>
              <a:ext uri="{FF2B5EF4-FFF2-40B4-BE49-F238E27FC236}">
                <a16:creationId xmlns:a16="http://schemas.microsoft.com/office/drawing/2014/main" id="{41D9E657-36FC-4533-A277-E825D6601CE9}"/>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15588299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1CB96-CDEA-49D4-ACFB-C38B0A5B96F8}"/>
              </a:ext>
            </a:extLst>
          </p:cNvPr>
          <p:cNvSpPr>
            <a:spLocks noGrp="1"/>
          </p:cNvSpPr>
          <p:nvPr>
            <p:ph type="title"/>
          </p:nvPr>
        </p:nvSpPr>
        <p:spPr/>
        <p:txBody>
          <a:bodyPr/>
          <a:lstStyle/>
          <a:p>
            <a:r>
              <a:rPr lang="de-DE"/>
              <a:t>Instagram Übersicht: Veröffentlichte Postings | comdirect - 4 of 25</a:t>
            </a:r>
            <a:endParaRPr lang="en-US"/>
          </a:p>
        </p:txBody>
      </p:sp>
      <p:graphicFrame>
        <p:nvGraphicFramePr>
          <p:cNvPr id="5" name="Table Placeholder 4">
            <a:extLst>
              <a:ext uri="{FF2B5EF4-FFF2-40B4-BE49-F238E27FC236}">
                <a16:creationId xmlns:a16="http://schemas.microsoft.com/office/drawing/2014/main" id="{BCF08F74-6EAC-4341-99C5-E8C180689AA3}"/>
              </a:ext>
            </a:extLst>
          </p:cNvPr>
          <p:cNvGraphicFramePr>
            <a:graphicFrameLocks noGrp="1"/>
          </p:cNvGraphicFramePr>
          <p:nvPr>
            <p:ph type="tbl" sz="quarter" idx="13"/>
            <p:extLst>
              <p:ext uri="{D42A27DB-BD31-4B8C-83A1-F6EECF244321}">
                <p14:modId xmlns:p14="http://schemas.microsoft.com/office/powerpoint/2010/main" val="944107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144795386"/>
                    </a:ext>
                  </a:extLst>
                </a:gridCol>
                <a:gridCol w="987552">
                  <a:extLst>
                    <a:ext uri="{9D8B030D-6E8A-4147-A177-3AD203B41FA5}">
                      <a16:colId xmlns:a16="http://schemas.microsoft.com/office/drawing/2014/main" val="1460912639"/>
                    </a:ext>
                  </a:extLst>
                </a:gridCol>
                <a:gridCol w="1316736">
                  <a:extLst>
                    <a:ext uri="{9D8B030D-6E8A-4147-A177-3AD203B41FA5}">
                      <a16:colId xmlns:a16="http://schemas.microsoft.com/office/drawing/2014/main" val="4080010307"/>
                    </a:ext>
                  </a:extLst>
                </a:gridCol>
                <a:gridCol w="411480">
                  <a:extLst>
                    <a:ext uri="{9D8B030D-6E8A-4147-A177-3AD203B41FA5}">
                      <a16:colId xmlns:a16="http://schemas.microsoft.com/office/drawing/2014/main" val="819982852"/>
                    </a:ext>
                  </a:extLst>
                </a:gridCol>
                <a:gridCol w="411480">
                  <a:extLst>
                    <a:ext uri="{9D8B030D-6E8A-4147-A177-3AD203B41FA5}">
                      <a16:colId xmlns:a16="http://schemas.microsoft.com/office/drawing/2014/main" val="1841094636"/>
                    </a:ext>
                  </a:extLst>
                </a:gridCol>
                <a:gridCol w="411480">
                  <a:extLst>
                    <a:ext uri="{9D8B030D-6E8A-4147-A177-3AD203B41FA5}">
                      <a16:colId xmlns:a16="http://schemas.microsoft.com/office/drawing/2014/main" val="3114157854"/>
                    </a:ext>
                  </a:extLst>
                </a:gridCol>
                <a:gridCol w="411480">
                  <a:extLst>
                    <a:ext uri="{9D8B030D-6E8A-4147-A177-3AD203B41FA5}">
                      <a16:colId xmlns:a16="http://schemas.microsoft.com/office/drawing/2014/main" val="1952224521"/>
                    </a:ext>
                  </a:extLst>
                </a:gridCol>
                <a:gridCol w="411480">
                  <a:extLst>
                    <a:ext uri="{9D8B030D-6E8A-4147-A177-3AD203B41FA5}">
                      <a16:colId xmlns:a16="http://schemas.microsoft.com/office/drawing/2014/main" val="958707122"/>
                    </a:ext>
                  </a:extLst>
                </a:gridCol>
                <a:gridCol w="411480">
                  <a:extLst>
                    <a:ext uri="{9D8B030D-6E8A-4147-A177-3AD203B41FA5}">
                      <a16:colId xmlns:a16="http://schemas.microsoft.com/office/drawing/2014/main" val="4175055408"/>
                    </a:ext>
                  </a:extLst>
                </a:gridCol>
                <a:gridCol w="411480">
                  <a:extLst>
                    <a:ext uri="{9D8B030D-6E8A-4147-A177-3AD203B41FA5}">
                      <a16:colId xmlns:a16="http://schemas.microsoft.com/office/drawing/2014/main" val="2350523055"/>
                    </a:ext>
                  </a:extLst>
                </a:gridCol>
                <a:gridCol w="411480">
                  <a:extLst>
                    <a:ext uri="{9D8B030D-6E8A-4147-A177-3AD203B41FA5}">
                      <a16:colId xmlns:a16="http://schemas.microsoft.com/office/drawing/2014/main" val="2446942275"/>
                    </a:ext>
                  </a:extLst>
                </a:gridCol>
                <a:gridCol w="411480">
                  <a:extLst>
                    <a:ext uri="{9D8B030D-6E8A-4147-A177-3AD203B41FA5}">
                      <a16:colId xmlns:a16="http://schemas.microsoft.com/office/drawing/2014/main" val="65600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236713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comdirect - 2022-12-07 12:20:38</a:t>
                      </a:r>
                      <a:r>
                        <a:rPr kumimoji="0" lang="en-US" sz="1000" b="0" i="0" u="none" strike="noStrike" kern="1200" cap="none" spc="0" normalizeH="0" baseline="0" noProof="0">
                          <a:ln>
                            <a:noFill/>
                          </a:ln>
                          <a:solidFill>
                            <a:prstClr val="black"/>
                          </a:solidFill>
                          <a:effectLst/>
                          <a:uLnTx/>
                          <a:uFillTx/>
                          <a:latin typeface="+mn-lt"/>
                          <a:ea typeface="+mn-ea"/>
                          <a:cs typeface="+mn-cs"/>
                        </a:rPr>
                        <a:t>
 Auch heute gibt’s wieder die Top 5 #Aktien der comdirect Kunden für euch. Welche Position überrascht euch am meisten? 🤔
#comdirect #topaktien #aktienwissen 
Amazon | US-amerikanischer Onlineversandhändler
Uniper | Energieversorgungsunternehmen
Apple | US-amerikanischer Hard- und Softwareentwickler + Technologieunternehmen
Tesla | US-amerikanischer Elektroautohersteller, der auch Batteriespeicher und Photovoltaikanlagen produziert
Volkswagen | Automobilhersteller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https://quintly-image-storage.s3.amazonaws.com/9b2e3760d1cbfa97df5450815d930402/be121c1dd1015fd7aee3a831c69e214d.jpg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13790744"/>
                  </a:ext>
                </a:extLst>
              </a:tr>
            </a:tbl>
          </a:graphicData>
        </a:graphic>
      </p:graphicFrame>
      <p:sp>
        <p:nvSpPr>
          <p:cNvPr id="4" name="Text Placeholder 3">
            <a:extLst>
              <a:ext uri="{FF2B5EF4-FFF2-40B4-BE49-F238E27FC236}">
                <a16:creationId xmlns:a16="http://schemas.microsoft.com/office/drawing/2014/main" id="{4ED6FC37-9431-4EE3-B1F2-C14E8714ADA5}"/>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14139602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2A791-7CCC-4ED9-80C9-C82B40B8D44D}"/>
              </a:ext>
            </a:extLst>
          </p:cNvPr>
          <p:cNvSpPr>
            <a:spLocks noGrp="1"/>
          </p:cNvSpPr>
          <p:nvPr>
            <p:ph type="title"/>
          </p:nvPr>
        </p:nvSpPr>
        <p:spPr/>
        <p:txBody>
          <a:bodyPr/>
          <a:lstStyle/>
          <a:p>
            <a:r>
              <a:rPr lang="de-DE"/>
              <a:t>Instagram Übersicht: Veröffentlichte Postings | comdirect - 5 of 25</a:t>
            </a:r>
            <a:endParaRPr lang="en-US"/>
          </a:p>
        </p:txBody>
      </p:sp>
      <p:graphicFrame>
        <p:nvGraphicFramePr>
          <p:cNvPr id="5" name="Table Placeholder 4">
            <a:extLst>
              <a:ext uri="{FF2B5EF4-FFF2-40B4-BE49-F238E27FC236}">
                <a16:creationId xmlns:a16="http://schemas.microsoft.com/office/drawing/2014/main" id="{0F47456A-6041-4E60-81B6-56752BF7921D}"/>
              </a:ext>
            </a:extLst>
          </p:cNvPr>
          <p:cNvGraphicFramePr>
            <a:graphicFrameLocks noGrp="1"/>
          </p:cNvGraphicFramePr>
          <p:nvPr>
            <p:ph type="tbl" sz="quarter" idx="13"/>
            <p:extLst>
              <p:ext uri="{D42A27DB-BD31-4B8C-83A1-F6EECF244321}">
                <p14:modId xmlns:p14="http://schemas.microsoft.com/office/powerpoint/2010/main" val="902498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812405167"/>
                    </a:ext>
                  </a:extLst>
                </a:gridCol>
                <a:gridCol w="987552">
                  <a:extLst>
                    <a:ext uri="{9D8B030D-6E8A-4147-A177-3AD203B41FA5}">
                      <a16:colId xmlns:a16="http://schemas.microsoft.com/office/drawing/2014/main" val="418912554"/>
                    </a:ext>
                  </a:extLst>
                </a:gridCol>
                <a:gridCol w="1316736">
                  <a:extLst>
                    <a:ext uri="{9D8B030D-6E8A-4147-A177-3AD203B41FA5}">
                      <a16:colId xmlns:a16="http://schemas.microsoft.com/office/drawing/2014/main" val="557534352"/>
                    </a:ext>
                  </a:extLst>
                </a:gridCol>
                <a:gridCol w="411480">
                  <a:extLst>
                    <a:ext uri="{9D8B030D-6E8A-4147-A177-3AD203B41FA5}">
                      <a16:colId xmlns:a16="http://schemas.microsoft.com/office/drawing/2014/main" val="3022491850"/>
                    </a:ext>
                  </a:extLst>
                </a:gridCol>
                <a:gridCol w="411480">
                  <a:extLst>
                    <a:ext uri="{9D8B030D-6E8A-4147-A177-3AD203B41FA5}">
                      <a16:colId xmlns:a16="http://schemas.microsoft.com/office/drawing/2014/main" val="1901911607"/>
                    </a:ext>
                  </a:extLst>
                </a:gridCol>
                <a:gridCol w="411480">
                  <a:extLst>
                    <a:ext uri="{9D8B030D-6E8A-4147-A177-3AD203B41FA5}">
                      <a16:colId xmlns:a16="http://schemas.microsoft.com/office/drawing/2014/main" val="4185599718"/>
                    </a:ext>
                  </a:extLst>
                </a:gridCol>
                <a:gridCol w="411480">
                  <a:extLst>
                    <a:ext uri="{9D8B030D-6E8A-4147-A177-3AD203B41FA5}">
                      <a16:colId xmlns:a16="http://schemas.microsoft.com/office/drawing/2014/main" val="2970527093"/>
                    </a:ext>
                  </a:extLst>
                </a:gridCol>
                <a:gridCol w="411480">
                  <a:extLst>
                    <a:ext uri="{9D8B030D-6E8A-4147-A177-3AD203B41FA5}">
                      <a16:colId xmlns:a16="http://schemas.microsoft.com/office/drawing/2014/main" val="1224671891"/>
                    </a:ext>
                  </a:extLst>
                </a:gridCol>
                <a:gridCol w="411480">
                  <a:extLst>
                    <a:ext uri="{9D8B030D-6E8A-4147-A177-3AD203B41FA5}">
                      <a16:colId xmlns:a16="http://schemas.microsoft.com/office/drawing/2014/main" val="3661153016"/>
                    </a:ext>
                  </a:extLst>
                </a:gridCol>
                <a:gridCol w="411480">
                  <a:extLst>
                    <a:ext uri="{9D8B030D-6E8A-4147-A177-3AD203B41FA5}">
                      <a16:colId xmlns:a16="http://schemas.microsoft.com/office/drawing/2014/main" val="263613614"/>
                    </a:ext>
                  </a:extLst>
                </a:gridCol>
                <a:gridCol w="411480">
                  <a:extLst>
                    <a:ext uri="{9D8B030D-6E8A-4147-A177-3AD203B41FA5}">
                      <a16:colId xmlns:a16="http://schemas.microsoft.com/office/drawing/2014/main" val="2277333024"/>
                    </a:ext>
                  </a:extLst>
                </a:gridCol>
                <a:gridCol w="411480">
                  <a:extLst>
                    <a:ext uri="{9D8B030D-6E8A-4147-A177-3AD203B41FA5}">
                      <a16:colId xmlns:a16="http://schemas.microsoft.com/office/drawing/2014/main" val="3734898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813369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- 2022-12-06 16:23:44</a:t>
                      </a:r>
                      <a:r>
                        <a:rPr kumimoji="0" lang="de-DE" sz="1000" b="0" i="0" u="none" strike="noStrike" kern="1200" cap="none" spc="0" normalizeH="0" baseline="0" noProof="0">
                          <a:ln>
                            <a:noFill/>
                          </a:ln>
                          <a:solidFill>
                            <a:prstClr val="black"/>
                          </a:solidFill>
                          <a:effectLst/>
                          <a:uLnTx/>
                          <a:uFillTx/>
                          <a:latin typeface="+mn-lt"/>
                          <a:ea typeface="+mn-ea"/>
                          <a:cs typeface="+mn-cs"/>
                        </a:rPr>
                        <a:t>
 Influencer und Brand Ambassador – damit ist nicht immer nur ein lukrativer Werbedeal verbunden, sondern auch ein gewisses Risiko für’s eigene Image.☝️ Warum das manchmal schief geht, erfahrt ihr von @nikhennings im heutigen Creator Depot Update. 
#brandambassador #krypto #finanzwelt
In diesem Video zeigt dir Nik, wie er persönlich 5.000 € anlegen würde/kauft/gekauft hat. Die besprochenen Finanzinstrumente sind bereits in seinem Depot oder er ist dabei diese zu kaufen.
Hierbei handelt es sich nicht um eine unabhängige Anlageempfehlung, sondern nur um seine persönliche Einschätzung. Die zur Verfügung gestellten Informationen ersetzen keine persönliche Anlage-, Steuer- oder Rechtsberatung. In dem Video können Finanzinstrumente genannt werden, in die er bereits selbst investiert hat.
Kennzeichnung von Werbung
Seine Videos sind als Werbemitteilungen zu klassifizieren. Sie können, sowohl im Video selbst und/oder in der Videobeschreibung bzw. den Kommentaren, Empfehlungen enthalten. Erhält Nik für die Videos Leistungen/Bezahlungen Dritter, wird dies am Anfang des Videos durch eine entsprechende Einblendung klargestellt. Ansonsten stellen seine Videos und die entsprechenden Inhalte ausschließlich seine persönliche Empfehlung und nicht die Meinung von comdirect – eine
Marke der Commerzbank AG – dar oder dienen informativen Zwecken. comdirect – eine Marke der Commerzbank AG –übernimmt keine Gewähr für die Richtigkeit, Vollständigkeit und
Aktualität der bereitgestellten Informationen.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https://quintly-image-storage.s3.amazonaws.com/9b2e3760d1cbfa97df5450815d930402/a98c7b9251641ac1a9b46db53f6bf859.jpg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a:t>
                      </a:r>
                    </a:p>
                  </a:txBody>
                  <a:tcPr/>
                </a:tc>
                <a:extLst>
                  <a:ext uri="{0D108BD9-81ED-4DB2-BD59-A6C34878D82A}">
                    <a16:rowId xmlns:a16="http://schemas.microsoft.com/office/drawing/2014/main" val="3048131281"/>
                  </a:ext>
                </a:extLst>
              </a:tr>
            </a:tbl>
          </a:graphicData>
        </a:graphic>
      </p:graphicFrame>
      <p:sp>
        <p:nvSpPr>
          <p:cNvPr id="4" name="Text Placeholder 3">
            <a:extLst>
              <a:ext uri="{FF2B5EF4-FFF2-40B4-BE49-F238E27FC236}">
                <a16:creationId xmlns:a16="http://schemas.microsoft.com/office/drawing/2014/main" id="{FAF1419E-95B5-4647-AA55-0025BB7D2AEB}"/>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32890633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BAA14-9378-4A25-B893-3A395167FFC0}"/>
              </a:ext>
            </a:extLst>
          </p:cNvPr>
          <p:cNvSpPr>
            <a:spLocks noGrp="1"/>
          </p:cNvSpPr>
          <p:nvPr>
            <p:ph type="title"/>
          </p:nvPr>
        </p:nvSpPr>
        <p:spPr/>
        <p:txBody>
          <a:bodyPr/>
          <a:lstStyle/>
          <a:p>
            <a:r>
              <a:rPr lang="de-DE"/>
              <a:t>Instagram Übersicht: Veröffentlichte Postings | comdirect - 6 of 25</a:t>
            </a:r>
            <a:endParaRPr lang="en-US"/>
          </a:p>
        </p:txBody>
      </p:sp>
      <p:graphicFrame>
        <p:nvGraphicFramePr>
          <p:cNvPr id="5" name="Table Placeholder 4">
            <a:extLst>
              <a:ext uri="{FF2B5EF4-FFF2-40B4-BE49-F238E27FC236}">
                <a16:creationId xmlns:a16="http://schemas.microsoft.com/office/drawing/2014/main" id="{BC28B3FA-2AE3-4117-A9A1-9D88CF8F49F0}"/>
              </a:ext>
            </a:extLst>
          </p:cNvPr>
          <p:cNvGraphicFramePr>
            <a:graphicFrameLocks noGrp="1"/>
          </p:cNvGraphicFramePr>
          <p:nvPr>
            <p:ph type="tbl" sz="quarter" idx="13"/>
            <p:extLst>
              <p:ext uri="{D42A27DB-BD31-4B8C-83A1-F6EECF244321}">
                <p14:modId xmlns:p14="http://schemas.microsoft.com/office/powerpoint/2010/main" val="2611911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28357467"/>
                    </a:ext>
                  </a:extLst>
                </a:gridCol>
                <a:gridCol w="987552">
                  <a:extLst>
                    <a:ext uri="{9D8B030D-6E8A-4147-A177-3AD203B41FA5}">
                      <a16:colId xmlns:a16="http://schemas.microsoft.com/office/drawing/2014/main" val="1183365340"/>
                    </a:ext>
                  </a:extLst>
                </a:gridCol>
                <a:gridCol w="1316736">
                  <a:extLst>
                    <a:ext uri="{9D8B030D-6E8A-4147-A177-3AD203B41FA5}">
                      <a16:colId xmlns:a16="http://schemas.microsoft.com/office/drawing/2014/main" val="2484617962"/>
                    </a:ext>
                  </a:extLst>
                </a:gridCol>
                <a:gridCol w="411480">
                  <a:extLst>
                    <a:ext uri="{9D8B030D-6E8A-4147-A177-3AD203B41FA5}">
                      <a16:colId xmlns:a16="http://schemas.microsoft.com/office/drawing/2014/main" val="313893109"/>
                    </a:ext>
                  </a:extLst>
                </a:gridCol>
                <a:gridCol w="411480">
                  <a:extLst>
                    <a:ext uri="{9D8B030D-6E8A-4147-A177-3AD203B41FA5}">
                      <a16:colId xmlns:a16="http://schemas.microsoft.com/office/drawing/2014/main" val="460695179"/>
                    </a:ext>
                  </a:extLst>
                </a:gridCol>
                <a:gridCol w="411480">
                  <a:extLst>
                    <a:ext uri="{9D8B030D-6E8A-4147-A177-3AD203B41FA5}">
                      <a16:colId xmlns:a16="http://schemas.microsoft.com/office/drawing/2014/main" val="1945687278"/>
                    </a:ext>
                  </a:extLst>
                </a:gridCol>
                <a:gridCol w="411480">
                  <a:extLst>
                    <a:ext uri="{9D8B030D-6E8A-4147-A177-3AD203B41FA5}">
                      <a16:colId xmlns:a16="http://schemas.microsoft.com/office/drawing/2014/main" val="1318931218"/>
                    </a:ext>
                  </a:extLst>
                </a:gridCol>
                <a:gridCol w="411480">
                  <a:extLst>
                    <a:ext uri="{9D8B030D-6E8A-4147-A177-3AD203B41FA5}">
                      <a16:colId xmlns:a16="http://schemas.microsoft.com/office/drawing/2014/main" val="3122245031"/>
                    </a:ext>
                  </a:extLst>
                </a:gridCol>
                <a:gridCol w="411480">
                  <a:extLst>
                    <a:ext uri="{9D8B030D-6E8A-4147-A177-3AD203B41FA5}">
                      <a16:colId xmlns:a16="http://schemas.microsoft.com/office/drawing/2014/main" val="3200915684"/>
                    </a:ext>
                  </a:extLst>
                </a:gridCol>
                <a:gridCol w="411480">
                  <a:extLst>
                    <a:ext uri="{9D8B030D-6E8A-4147-A177-3AD203B41FA5}">
                      <a16:colId xmlns:a16="http://schemas.microsoft.com/office/drawing/2014/main" val="1703873233"/>
                    </a:ext>
                  </a:extLst>
                </a:gridCol>
                <a:gridCol w="411480">
                  <a:extLst>
                    <a:ext uri="{9D8B030D-6E8A-4147-A177-3AD203B41FA5}">
                      <a16:colId xmlns:a16="http://schemas.microsoft.com/office/drawing/2014/main" val="2887987051"/>
                    </a:ext>
                  </a:extLst>
                </a:gridCol>
                <a:gridCol w="411480">
                  <a:extLst>
                    <a:ext uri="{9D8B030D-6E8A-4147-A177-3AD203B41FA5}">
                      <a16:colId xmlns:a16="http://schemas.microsoft.com/office/drawing/2014/main" val="3126578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651132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- 2022-12-06 11:32:25</a:t>
                      </a:r>
                      <a:r>
                        <a:rPr kumimoji="0" lang="de-DE" sz="1000" b="0" i="0" u="none" strike="noStrike" kern="1200" cap="none" spc="0" normalizeH="0" baseline="0" noProof="0">
                          <a:ln>
                            <a:noFill/>
                          </a:ln>
                          <a:solidFill>
                            <a:prstClr val="black"/>
                          </a:solidFill>
                          <a:effectLst/>
                          <a:uLnTx/>
                          <a:uFillTx/>
                          <a:latin typeface="+mn-lt"/>
                          <a:ea typeface="+mn-ea"/>
                          <a:cs typeface="+mn-cs"/>
                        </a:rPr>
                        <a:t>
 Die Bundesregierung erwartet für 2023 eine #Inflationsrate von 7 % im Jahresdurchschnitt. 3 Gründe, warum es bei hoher #Inflation sinnvoll sein kann, in #Infrastruktur zu investieren. ☝
Den Link zum magazin findest du in unserer Bio. 🔗
#comdirect #finanzwissen #aktien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https://quintly-image-storage.s3.amazonaws.com/9b2e3760d1cbfa97df5450815d930402/0eff52b52c7474c896b5a6617438af43.jpg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95585142"/>
                  </a:ext>
                </a:extLst>
              </a:tr>
            </a:tbl>
          </a:graphicData>
        </a:graphic>
      </p:graphicFrame>
      <p:sp>
        <p:nvSpPr>
          <p:cNvPr id="4" name="Text Placeholder 3">
            <a:extLst>
              <a:ext uri="{FF2B5EF4-FFF2-40B4-BE49-F238E27FC236}">
                <a16:creationId xmlns:a16="http://schemas.microsoft.com/office/drawing/2014/main" id="{35BC46C9-6FD2-4C51-ACE7-DEBA1BE18D7D}"/>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10852123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60189-F5C8-47AB-8BDF-0540F163B1CB}"/>
              </a:ext>
            </a:extLst>
          </p:cNvPr>
          <p:cNvSpPr>
            <a:spLocks noGrp="1"/>
          </p:cNvSpPr>
          <p:nvPr>
            <p:ph type="title"/>
          </p:nvPr>
        </p:nvSpPr>
        <p:spPr/>
        <p:txBody>
          <a:bodyPr/>
          <a:lstStyle/>
          <a:p>
            <a:r>
              <a:rPr lang="de-DE"/>
              <a:t>Instagram Übersicht: Veröffentlichte Postings | comdirect - 7 of 25</a:t>
            </a:r>
            <a:endParaRPr lang="en-US"/>
          </a:p>
        </p:txBody>
      </p:sp>
      <p:graphicFrame>
        <p:nvGraphicFramePr>
          <p:cNvPr id="5" name="Table Placeholder 4">
            <a:extLst>
              <a:ext uri="{FF2B5EF4-FFF2-40B4-BE49-F238E27FC236}">
                <a16:creationId xmlns:a16="http://schemas.microsoft.com/office/drawing/2014/main" id="{2099172D-BB47-4324-A004-C927DBAD66DE}"/>
              </a:ext>
            </a:extLst>
          </p:cNvPr>
          <p:cNvGraphicFramePr>
            <a:graphicFrameLocks noGrp="1"/>
          </p:cNvGraphicFramePr>
          <p:nvPr>
            <p:ph type="tbl" sz="quarter" idx="13"/>
            <p:extLst>
              <p:ext uri="{D42A27DB-BD31-4B8C-83A1-F6EECF244321}">
                <p14:modId xmlns:p14="http://schemas.microsoft.com/office/powerpoint/2010/main" val="3298811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94647576"/>
                    </a:ext>
                  </a:extLst>
                </a:gridCol>
                <a:gridCol w="987552">
                  <a:extLst>
                    <a:ext uri="{9D8B030D-6E8A-4147-A177-3AD203B41FA5}">
                      <a16:colId xmlns:a16="http://schemas.microsoft.com/office/drawing/2014/main" val="1029435025"/>
                    </a:ext>
                  </a:extLst>
                </a:gridCol>
                <a:gridCol w="1316736">
                  <a:extLst>
                    <a:ext uri="{9D8B030D-6E8A-4147-A177-3AD203B41FA5}">
                      <a16:colId xmlns:a16="http://schemas.microsoft.com/office/drawing/2014/main" val="3881617763"/>
                    </a:ext>
                  </a:extLst>
                </a:gridCol>
                <a:gridCol w="411480">
                  <a:extLst>
                    <a:ext uri="{9D8B030D-6E8A-4147-A177-3AD203B41FA5}">
                      <a16:colId xmlns:a16="http://schemas.microsoft.com/office/drawing/2014/main" val="2342408015"/>
                    </a:ext>
                  </a:extLst>
                </a:gridCol>
                <a:gridCol w="411480">
                  <a:extLst>
                    <a:ext uri="{9D8B030D-6E8A-4147-A177-3AD203B41FA5}">
                      <a16:colId xmlns:a16="http://schemas.microsoft.com/office/drawing/2014/main" val="3440506957"/>
                    </a:ext>
                  </a:extLst>
                </a:gridCol>
                <a:gridCol w="411480">
                  <a:extLst>
                    <a:ext uri="{9D8B030D-6E8A-4147-A177-3AD203B41FA5}">
                      <a16:colId xmlns:a16="http://schemas.microsoft.com/office/drawing/2014/main" val="3849579070"/>
                    </a:ext>
                  </a:extLst>
                </a:gridCol>
                <a:gridCol w="411480">
                  <a:extLst>
                    <a:ext uri="{9D8B030D-6E8A-4147-A177-3AD203B41FA5}">
                      <a16:colId xmlns:a16="http://schemas.microsoft.com/office/drawing/2014/main" val="3271101184"/>
                    </a:ext>
                  </a:extLst>
                </a:gridCol>
                <a:gridCol w="411480">
                  <a:extLst>
                    <a:ext uri="{9D8B030D-6E8A-4147-A177-3AD203B41FA5}">
                      <a16:colId xmlns:a16="http://schemas.microsoft.com/office/drawing/2014/main" val="2824846680"/>
                    </a:ext>
                  </a:extLst>
                </a:gridCol>
                <a:gridCol w="411480">
                  <a:extLst>
                    <a:ext uri="{9D8B030D-6E8A-4147-A177-3AD203B41FA5}">
                      <a16:colId xmlns:a16="http://schemas.microsoft.com/office/drawing/2014/main" val="769960627"/>
                    </a:ext>
                  </a:extLst>
                </a:gridCol>
                <a:gridCol w="411480">
                  <a:extLst>
                    <a:ext uri="{9D8B030D-6E8A-4147-A177-3AD203B41FA5}">
                      <a16:colId xmlns:a16="http://schemas.microsoft.com/office/drawing/2014/main" val="190759542"/>
                    </a:ext>
                  </a:extLst>
                </a:gridCol>
                <a:gridCol w="411480">
                  <a:extLst>
                    <a:ext uri="{9D8B030D-6E8A-4147-A177-3AD203B41FA5}">
                      <a16:colId xmlns:a16="http://schemas.microsoft.com/office/drawing/2014/main" val="4049058954"/>
                    </a:ext>
                  </a:extLst>
                </a:gridCol>
                <a:gridCol w="411480">
                  <a:extLst>
                    <a:ext uri="{9D8B030D-6E8A-4147-A177-3AD203B41FA5}">
                      <a16:colId xmlns:a16="http://schemas.microsoft.com/office/drawing/2014/main" val="1063794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033749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- 2022-12-05 14:14:47</a:t>
                      </a:r>
                      <a:r>
                        <a:rPr kumimoji="0" lang="de-DE" sz="1000" b="0" i="0" u="none" strike="noStrike" kern="1200" cap="none" spc="0" normalizeH="0" baseline="0" noProof="0">
                          <a:ln>
                            <a:noFill/>
                          </a:ln>
                          <a:solidFill>
                            <a:prstClr val="black"/>
                          </a:solidFill>
                          <a:effectLst/>
                          <a:uLnTx/>
                          <a:uFillTx/>
                          <a:latin typeface="+mn-lt"/>
                          <a:ea typeface="+mn-ea"/>
                          <a:cs typeface="+mn-cs"/>
                        </a:rPr>
                        <a:t>
 Vielleicht brauchst du einfach nur ´ne bessere Strategie. Kleiner Tipp: Wir zeigen dir, wie’s besser funktioniert.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https://quintly-image-storage.s3.amazonaws.com/9b2e3760d1cbfa97df5450815d930402/8bf75c1bb9b49e6309bffe391e862ce5.jpg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14273</a:t>
                      </a:r>
                    </a:p>
                  </a:txBody>
                  <a:tcPr/>
                </a:tc>
                <a:extLst>
                  <a:ext uri="{0D108BD9-81ED-4DB2-BD59-A6C34878D82A}">
                    <a16:rowId xmlns:a16="http://schemas.microsoft.com/office/drawing/2014/main" val="2988823194"/>
                  </a:ext>
                </a:extLst>
              </a:tr>
            </a:tbl>
          </a:graphicData>
        </a:graphic>
      </p:graphicFrame>
      <p:sp>
        <p:nvSpPr>
          <p:cNvPr id="4" name="Text Placeholder 3">
            <a:extLst>
              <a:ext uri="{FF2B5EF4-FFF2-40B4-BE49-F238E27FC236}">
                <a16:creationId xmlns:a16="http://schemas.microsoft.com/office/drawing/2014/main" id="{7E53DA97-4F1C-45C9-AFD9-78D89F6B33CE}"/>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35150634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85DF6-891A-4737-8211-FB131A28591E}"/>
              </a:ext>
            </a:extLst>
          </p:cNvPr>
          <p:cNvSpPr>
            <a:spLocks noGrp="1"/>
          </p:cNvSpPr>
          <p:nvPr>
            <p:ph type="title"/>
          </p:nvPr>
        </p:nvSpPr>
        <p:spPr/>
        <p:txBody>
          <a:bodyPr/>
          <a:lstStyle/>
          <a:p>
            <a:r>
              <a:rPr lang="de-DE"/>
              <a:t>Instagram Übersicht: Veröffentlichte Postings | comdirect - 8 of 25</a:t>
            </a:r>
            <a:endParaRPr lang="en-US"/>
          </a:p>
        </p:txBody>
      </p:sp>
      <p:graphicFrame>
        <p:nvGraphicFramePr>
          <p:cNvPr id="5" name="Table Placeholder 4">
            <a:extLst>
              <a:ext uri="{FF2B5EF4-FFF2-40B4-BE49-F238E27FC236}">
                <a16:creationId xmlns:a16="http://schemas.microsoft.com/office/drawing/2014/main" id="{A3D0C91D-B26A-4EB4-9000-4795029BB4C0}"/>
              </a:ext>
            </a:extLst>
          </p:cNvPr>
          <p:cNvGraphicFramePr>
            <a:graphicFrameLocks noGrp="1"/>
          </p:cNvGraphicFramePr>
          <p:nvPr>
            <p:ph type="tbl" sz="quarter" idx="13"/>
            <p:extLst>
              <p:ext uri="{D42A27DB-BD31-4B8C-83A1-F6EECF244321}">
                <p14:modId xmlns:p14="http://schemas.microsoft.com/office/powerpoint/2010/main" val="1019045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81730918"/>
                    </a:ext>
                  </a:extLst>
                </a:gridCol>
                <a:gridCol w="987552">
                  <a:extLst>
                    <a:ext uri="{9D8B030D-6E8A-4147-A177-3AD203B41FA5}">
                      <a16:colId xmlns:a16="http://schemas.microsoft.com/office/drawing/2014/main" val="1588818530"/>
                    </a:ext>
                  </a:extLst>
                </a:gridCol>
                <a:gridCol w="1316736">
                  <a:extLst>
                    <a:ext uri="{9D8B030D-6E8A-4147-A177-3AD203B41FA5}">
                      <a16:colId xmlns:a16="http://schemas.microsoft.com/office/drawing/2014/main" val="4118672263"/>
                    </a:ext>
                  </a:extLst>
                </a:gridCol>
                <a:gridCol w="411480">
                  <a:extLst>
                    <a:ext uri="{9D8B030D-6E8A-4147-A177-3AD203B41FA5}">
                      <a16:colId xmlns:a16="http://schemas.microsoft.com/office/drawing/2014/main" val="991687085"/>
                    </a:ext>
                  </a:extLst>
                </a:gridCol>
                <a:gridCol w="411480">
                  <a:extLst>
                    <a:ext uri="{9D8B030D-6E8A-4147-A177-3AD203B41FA5}">
                      <a16:colId xmlns:a16="http://schemas.microsoft.com/office/drawing/2014/main" val="858554243"/>
                    </a:ext>
                  </a:extLst>
                </a:gridCol>
                <a:gridCol w="411480">
                  <a:extLst>
                    <a:ext uri="{9D8B030D-6E8A-4147-A177-3AD203B41FA5}">
                      <a16:colId xmlns:a16="http://schemas.microsoft.com/office/drawing/2014/main" val="527007323"/>
                    </a:ext>
                  </a:extLst>
                </a:gridCol>
                <a:gridCol w="411480">
                  <a:extLst>
                    <a:ext uri="{9D8B030D-6E8A-4147-A177-3AD203B41FA5}">
                      <a16:colId xmlns:a16="http://schemas.microsoft.com/office/drawing/2014/main" val="3816866068"/>
                    </a:ext>
                  </a:extLst>
                </a:gridCol>
                <a:gridCol w="411480">
                  <a:extLst>
                    <a:ext uri="{9D8B030D-6E8A-4147-A177-3AD203B41FA5}">
                      <a16:colId xmlns:a16="http://schemas.microsoft.com/office/drawing/2014/main" val="3085736727"/>
                    </a:ext>
                  </a:extLst>
                </a:gridCol>
                <a:gridCol w="411480">
                  <a:extLst>
                    <a:ext uri="{9D8B030D-6E8A-4147-A177-3AD203B41FA5}">
                      <a16:colId xmlns:a16="http://schemas.microsoft.com/office/drawing/2014/main" val="1272094151"/>
                    </a:ext>
                  </a:extLst>
                </a:gridCol>
                <a:gridCol w="411480">
                  <a:extLst>
                    <a:ext uri="{9D8B030D-6E8A-4147-A177-3AD203B41FA5}">
                      <a16:colId xmlns:a16="http://schemas.microsoft.com/office/drawing/2014/main" val="4264547032"/>
                    </a:ext>
                  </a:extLst>
                </a:gridCol>
                <a:gridCol w="411480">
                  <a:extLst>
                    <a:ext uri="{9D8B030D-6E8A-4147-A177-3AD203B41FA5}">
                      <a16:colId xmlns:a16="http://schemas.microsoft.com/office/drawing/2014/main" val="1171022794"/>
                    </a:ext>
                  </a:extLst>
                </a:gridCol>
                <a:gridCol w="411480">
                  <a:extLst>
                    <a:ext uri="{9D8B030D-6E8A-4147-A177-3AD203B41FA5}">
                      <a16:colId xmlns:a16="http://schemas.microsoft.com/office/drawing/2014/main" val="235453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907495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- 2022-12-02 14:22:24</a:t>
                      </a:r>
                      <a:r>
                        <a:rPr kumimoji="0" lang="de-DE" sz="1000" b="0" i="0" u="none" strike="noStrike" kern="1200" cap="none" spc="0" normalizeH="0" baseline="0" noProof="0">
                          <a:ln>
                            <a:noFill/>
                          </a:ln>
                          <a:solidFill>
                            <a:prstClr val="black"/>
                          </a:solidFill>
                          <a:effectLst/>
                          <a:uLnTx/>
                          <a:uFillTx/>
                          <a:latin typeface="+mn-lt"/>
                          <a:ea typeface="+mn-ea"/>
                          <a:cs typeface="+mn-cs"/>
                        </a:rPr>
                        <a:t>
 Ein etwas anderer #NerdyTalk: @caminvesta und @nikhennings reden dieses Mal über Marken, deren Werte und Markenbotschafter – natürlich auch über die Konsequenzen für das Markenimage und auch den #Aktienmarkt. Dafür picken sich beide zwei aktuelle Beispiele raus: Die #WM in Katar und die Kooperation von Shirin David mit #McDonalds. Jetzt reinschauen! 🙌
#comdirect #creatordepot #aktienwissen
Kennzeichnung von Werbung
Ihre Videos sind als Werbemitteilungen zu klassifizieren. Sie können, sowohl im Video selbst und/oder in der Videobeschreibung bzw. den Kommentaren, Empfehlungen enthalten. Erhalten Camilla oder Nik für die Videos Leistungen/Bezahlungen Dritter, wird dies am Anfang des Videos durch eine entsprechende Einblendung klargestellt. Ansonsten stellen ihre Videos und die entsprechenden Inhalte ausschließlich ihre persönliche Empfehlung und nicht die Meinung von comdirect – eine Marke der Commerzbank AG – dar oder dienen informativen Zwecken. comdirect – eine Marke der Commerzbank AG – übernimmt keine Gewähr für die Richtigkeit, Vollständigkeit und Aktualität der bereitgestellten Informationen.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https://quintly-image-storage.s3.amazonaws.com/9b2e3760d1cbfa97df5450815d930402/3e9cb6f49ccfe0149b9b751643cdbadc.jpg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3644</a:t>
                      </a:r>
                    </a:p>
                  </a:txBody>
                  <a:tcPr/>
                </a:tc>
                <a:extLst>
                  <a:ext uri="{0D108BD9-81ED-4DB2-BD59-A6C34878D82A}">
                    <a16:rowId xmlns:a16="http://schemas.microsoft.com/office/drawing/2014/main" val="1922915882"/>
                  </a:ext>
                </a:extLst>
              </a:tr>
            </a:tbl>
          </a:graphicData>
        </a:graphic>
      </p:graphicFrame>
      <p:sp>
        <p:nvSpPr>
          <p:cNvPr id="4" name="Text Placeholder 3">
            <a:extLst>
              <a:ext uri="{FF2B5EF4-FFF2-40B4-BE49-F238E27FC236}">
                <a16:creationId xmlns:a16="http://schemas.microsoft.com/office/drawing/2014/main" id="{0C5A286E-85AF-4C55-8E42-58EAB5E26AFB}"/>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40151325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8F3D2-A58A-4755-9499-B8FEBCD5525C}"/>
              </a:ext>
            </a:extLst>
          </p:cNvPr>
          <p:cNvSpPr>
            <a:spLocks noGrp="1"/>
          </p:cNvSpPr>
          <p:nvPr>
            <p:ph type="title"/>
          </p:nvPr>
        </p:nvSpPr>
        <p:spPr/>
        <p:txBody>
          <a:bodyPr/>
          <a:lstStyle/>
          <a:p>
            <a:r>
              <a:rPr lang="de-DE"/>
              <a:t>Instagram Übersicht: Veröffentlichte Postings | comdirect - 9 of 25</a:t>
            </a:r>
            <a:endParaRPr lang="en-US"/>
          </a:p>
        </p:txBody>
      </p:sp>
      <p:graphicFrame>
        <p:nvGraphicFramePr>
          <p:cNvPr id="5" name="Table Placeholder 4">
            <a:extLst>
              <a:ext uri="{FF2B5EF4-FFF2-40B4-BE49-F238E27FC236}">
                <a16:creationId xmlns:a16="http://schemas.microsoft.com/office/drawing/2014/main" id="{E97BE924-AA49-4AED-9602-2AC560A8F18E}"/>
              </a:ext>
            </a:extLst>
          </p:cNvPr>
          <p:cNvGraphicFramePr>
            <a:graphicFrameLocks noGrp="1"/>
          </p:cNvGraphicFramePr>
          <p:nvPr>
            <p:ph type="tbl" sz="quarter" idx="13"/>
            <p:extLst>
              <p:ext uri="{D42A27DB-BD31-4B8C-83A1-F6EECF244321}">
                <p14:modId xmlns:p14="http://schemas.microsoft.com/office/powerpoint/2010/main" val="1933413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119393748"/>
                    </a:ext>
                  </a:extLst>
                </a:gridCol>
                <a:gridCol w="987552">
                  <a:extLst>
                    <a:ext uri="{9D8B030D-6E8A-4147-A177-3AD203B41FA5}">
                      <a16:colId xmlns:a16="http://schemas.microsoft.com/office/drawing/2014/main" val="1696921969"/>
                    </a:ext>
                  </a:extLst>
                </a:gridCol>
                <a:gridCol w="1316736">
                  <a:extLst>
                    <a:ext uri="{9D8B030D-6E8A-4147-A177-3AD203B41FA5}">
                      <a16:colId xmlns:a16="http://schemas.microsoft.com/office/drawing/2014/main" val="3671880012"/>
                    </a:ext>
                  </a:extLst>
                </a:gridCol>
                <a:gridCol w="411480">
                  <a:extLst>
                    <a:ext uri="{9D8B030D-6E8A-4147-A177-3AD203B41FA5}">
                      <a16:colId xmlns:a16="http://schemas.microsoft.com/office/drawing/2014/main" val="3369481807"/>
                    </a:ext>
                  </a:extLst>
                </a:gridCol>
                <a:gridCol w="411480">
                  <a:extLst>
                    <a:ext uri="{9D8B030D-6E8A-4147-A177-3AD203B41FA5}">
                      <a16:colId xmlns:a16="http://schemas.microsoft.com/office/drawing/2014/main" val="2235534455"/>
                    </a:ext>
                  </a:extLst>
                </a:gridCol>
                <a:gridCol w="411480">
                  <a:extLst>
                    <a:ext uri="{9D8B030D-6E8A-4147-A177-3AD203B41FA5}">
                      <a16:colId xmlns:a16="http://schemas.microsoft.com/office/drawing/2014/main" val="592889762"/>
                    </a:ext>
                  </a:extLst>
                </a:gridCol>
                <a:gridCol w="411480">
                  <a:extLst>
                    <a:ext uri="{9D8B030D-6E8A-4147-A177-3AD203B41FA5}">
                      <a16:colId xmlns:a16="http://schemas.microsoft.com/office/drawing/2014/main" val="1915983"/>
                    </a:ext>
                  </a:extLst>
                </a:gridCol>
                <a:gridCol w="411480">
                  <a:extLst>
                    <a:ext uri="{9D8B030D-6E8A-4147-A177-3AD203B41FA5}">
                      <a16:colId xmlns:a16="http://schemas.microsoft.com/office/drawing/2014/main" val="3526802550"/>
                    </a:ext>
                  </a:extLst>
                </a:gridCol>
                <a:gridCol w="411480">
                  <a:extLst>
                    <a:ext uri="{9D8B030D-6E8A-4147-A177-3AD203B41FA5}">
                      <a16:colId xmlns:a16="http://schemas.microsoft.com/office/drawing/2014/main" val="3375264162"/>
                    </a:ext>
                  </a:extLst>
                </a:gridCol>
                <a:gridCol w="411480">
                  <a:extLst>
                    <a:ext uri="{9D8B030D-6E8A-4147-A177-3AD203B41FA5}">
                      <a16:colId xmlns:a16="http://schemas.microsoft.com/office/drawing/2014/main" val="3172162721"/>
                    </a:ext>
                  </a:extLst>
                </a:gridCol>
                <a:gridCol w="411480">
                  <a:extLst>
                    <a:ext uri="{9D8B030D-6E8A-4147-A177-3AD203B41FA5}">
                      <a16:colId xmlns:a16="http://schemas.microsoft.com/office/drawing/2014/main" val="3865090514"/>
                    </a:ext>
                  </a:extLst>
                </a:gridCol>
                <a:gridCol w="411480">
                  <a:extLst>
                    <a:ext uri="{9D8B030D-6E8A-4147-A177-3AD203B41FA5}">
                      <a16:colId xmlns:a16="http://schemas.microsoft.com/office/drawing/2014/main" val="4089693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4140974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comdirect - 2022-11-30 14:25:48</a:t>
                      </a:r>
                      <a:r>
                        <a:rPr kumimoji="0" lang="en-US" sz="1000" b="0" i="0" u="none" strike="noStrike" kern="1200" cap="none" spc="0" normalizeH="0" baseline="0" noProof="0">
                          <a:ln>
                            <a:noFill/>
                          </a:ln>
                          <a:solidFill>
                            <a:prstClr val="black"/>
                          </a:solidFill>
                          <a:effectLst/>
                          <a:uLnTx/>
                          <a:uFillTx/>
                          <a:latin typeface="+mn-lt"/>
                          <a:ea typeface="+mn-ea"/>
                          <a:cs typeface="+mn-cs"/>
                        </a:rPr>
                        <a:t>
 Wenn du dich für das Kryptogame interessierst, hast du vielleicht auch schonmal, was von dem Begriff „DeFi“ gehört. Aber was genau hat’s damit auf sich? 🤔
Mehr zum Thema, findest du in unserem comdirect magazin. Link in Bio. 🔗
#comdirect #trendtalk #krypto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https://quintly-image-storage.s3.amazonaws.com/9b2e3760d1cbfa97df5450815d930402/05348bda9b1abdbb73fb1d1f5fb9dad4.jpg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 Talk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95598709"/>
                  </a:ext>
                </a:extLst>
              </a:tr>
            </a:tbl>
          </a:graphicData>
        </a:graphic>
      </p:graphicFrame>
      <p:sp>
        <p:nvSpPr>
          <p:cNvPr id="4" name="Text Placeholder 3">
            <a:extLst>
              <a:ext uri="{FF2B5EF4-FFF2-40B4-BE49-F238E27FC236}">
                <a16:creationId xmlns:a16="http://schemas.microsoft.com/office/drawing/2014/main" id="{5691C0A0-9EBD-4F57-8FC6-ED17E8BD51BF}"/>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33768608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5CB51-200E-43E3-B00D-AFFF1FDAF2A8}"/>
              </a:ext>
            </a:extLst>
          </p:cNvPr>
          <p:cNvSpPr>
            <a:spLocks noGrp="1"/>
          </p:cNvSpPr>
          <p:nvPr>
            <p:ph type="title"/>
          </p:nvPr>
        </p:nvSpPr>
        <p:spPr/>
        <p:txBody>
          <a:bodyPr/>
          <a:lstStyle/>
          <a:p>
            <a:r>
              <a:rPr lang="de-DE"/>
              <a:t>Instagram Übersicht: Veröffentlichte Postings | comdirect - 10 of 25</a:t>
            </a:r>
            <a:endParaRPr lang="en-US"/>
          </a:p>
        </p:txBody>
      </p:sp>
      <p:graphicFrame>
        <p:nvGraphicFramePr>
          <p:cNvPr id="5" name="Table Placeholder 4">
            <a:extLst>
              <a:ext uri="{FF2B5EF4-FFF2-40B4-BE49-F238E27FC236}">
                <a16:creationId xmlns:a16="http://schemas.microsoft.com/office/drawing/2014/main" id="{F7E32784-4A1D-4214-9B9B-1507B68FD385}"/>
              </a:ext>
            </a:extLst>
          </p:cNvPr>
          <p:cNvGraphicFramePr>
            <a:graphicFrameLocks noGrp="1"/>
          </p:cNvGraphicFramePr>
          <p:nvPr>
            <p:ph type="tbl" sz="quarter" idx="13"/>
            <p:extLst>
              <p:ext uri="{D42A27DB-BD31-4B8C-83A1-F6EECF244321}">
                <p14:modId xmlns:p14="http://schemas.microsoft.com/office/powerpoint/2010/main" val="3850944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860537556"/>
                    </a:ext>
                  </a:extLst>
                </a:gridCol>
                <a:gridCol w="987552">
                  <a:extLst>
                    <a:ext uri="{9D8B030D-6E8A-4147-A177-3AD203B41FA5}">
                      <a16:colId xmlns:a16="http://schemas.microsoft.com/office/drawing/2014/main" val="1721329579"/>
                    </a:ext>
                  </a:extLst>
                </a:gridCol>
                <a:gridCol w="1316736">
                  <a:extLst>
                    <a:ext uri="{9D8B030D-6E8A-4147-A177-3AD203B41FA5}">
                      <a16:colId xmlns:a16="http://schemas.microsoft.com/office/drawing/2014/main" val="2872966510"/>
                    </a:ext>
                  </a:extLst>
                </a:gridCol>
                <a:gridCol w="411480">
                  <a:extLst>
                    <a:ext uri="{9D8B030D-6E8A-4147-A177-3AD203B41FA5}">
                      <a16:colId xmlns:a16="http://schemas.microsoft.com/office/drawing/2014/main" val="3710732586"/>
                    </a:ext>
                  </a:extLst>
                </a:gridCol>
                <a:gridCol w="411480">
                  <a:extLst>
                    <a:ext uri="{9D8B030D-6E8A-4147-A177-3AD203B41FA5}">
                      <a16:colId xmlns:a16="http://schemas.microsoft.com/office/drawing/2014/main" val="3306622774"/>
                    </a:ext>
                  </a:extLst>
                </a:gridCol>
                <a:gridCol w="411480">
                  <a:extLst>
                    <a:ext uri="{9D8B030D-6E8A-4147-A177-3AD203B41FA5}">
                      <a16:colId xmlns:a16="http://schemas.microsoft.com/office/drawing/2014/main" val="3608130860"/>
                    </a:ext>
                  </a:extLst>
                </a:gridCol>
                <a:gridCol w="411480">
                  <a:extLst>
                    <a:ext uri="{9D8B030D-6E8A-4147-A177-3AD203B41FA5}">
                      <a16:colId xmlns:a16="http://schemas.microsoft.com/office/drawing/2014/main" val="3405396565"/>
                    </a:ext>
                  </a:extLst>
                </a:gridCol>
                <a:gridCol w="411480">
                  <a:extLst>
                    <a:ext uri="{9D8B030D-6E8A-4147-A177-3AD203B41FA5}">
                      <a16:colId xmlns:a16="http://schemas.microsoft.com/office/drawing/2014/main" val="680871623"/>
                    </a:ext>
                  </a:extLst>
                </a:gridCol>
                <a:gridCol w="411480">
                  <a:extLst>
                    <a:ext uri="{9D8B030D-6E8A-4147-A177-3AD203B41FA5}">
                      <a16:colId xmlns:a16="http://schemas.microsoft.com/office/drawing/2014/main" val="2036419156"/>
                    </a:ext>
                  </a:extLst>
                </a:gridCol>
                <a:gridCol w="411480">
                  <a:extLst>
                    <a:ext uri="{9D8B030D-6E8A-4147-A177-3AD203B41FA5}">
                      <a16:colId xmlns:a16="http://schemas.microsoft.com/office/drawing/2014/main" val="3329292789"/>
                    </a:ext>
                  </a:extLst>
                </a:gridCol>
                <a:gridCol w="411480">
                  <a:extLst>
                    <a:ext uri="{9D8B030D-6E8A-4147-A177-3AD203B41FA5}">
                      <a16:colId xmlns:a16="http://schemas.microsoft.com/office/drawing/2014/main" val="2176773170"/>
                    </a:ext>
                  </a:extLst>
                </a:gridCol>
                <a:gridCol w="411480">
                  <a:extLst>
                    <a:ext uri="{9D8B030D-6E8A-4147-A177-3AD203B41FA5}">
                      <a16:colId xmlns:a16="http://schemas.microsoft.com/office/drawing/2014/main" val="970950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642509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- 2022-11-29 12:32:55</a:t>
                      </a:r>
                      <a:r>
                        <a:rPr kumimoji="0" lang="de-DE" sz="1000" b="0" i="0" u="none" strike="noStrike" kern="1200" cap="none" spc="0" normalizeH="0" baseline="0" noProof="0">
                          <a:ln>
                            <a:noFill/>
                          </a:ln>
                          <a:solidFill>
                            <a:prstClr val="black"/>
                          </a:solidFill>
                          <a:effectLst/>
                          <a:uLnTx/>
                          <a:uFillTx/>
                          <a:latin typeface="+mn-lt"/>
                          <a:ea typeface="+mn-ea"/>
                          <a:cs typeface="+mn-cs"/>
                        </a:rPr>
                        <a:t>
 Die comdirect Startup Garage ist die Entwicklungseinheit der comdirect. Nachdem du uns von deiner Idee überzeugt hast, erwartet dich ein 3-monatiges Accelerator-Programm. Wir haben zwei Gründer gefragt, was der schönste Moment während dieser Zeit war und was danach passiert ist. 🙌
Du willst mehr über die comdirect Startup Garage wissen? Link in Bio. 🔗
#comdirect #startup #business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https://quintly-image-storage.s3.amazonaws.com/9b2e3760d1cbfa97df5450815d930402/36625a799422d5f40daf44338ecbe0c2.jpg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Start-Up Garage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2503</a:t>
                      </a:r>
                    </a:p>
                  </a:txBody>
                  <a:tcPr/>
                </a:tc>
                <a:extLst>
                  <a:ext uri="{0D108BD9-81ED-4DB2-BD59-A6C34878D82A}">
                    <a16:rowId xmlns:a16="http://schemas.microsoft.com/office/drawing/2014/main" val="1298287461"/>
                  </a:ext>
                </a:extLst>
              </a:tr>
            </a:tbl>
          </a:graphicData>
        </a:graphic>
      </p:graphicFrame>
      <p:sp>
        <p:nvSpPr>
          <p:cNvPr id="4" name="Text Placeholder 3">
            <a:extLst>
              <a:ext uri="{FF2B5EF4-FFF2-40B4-BE49-F238E27FC236}">
                <a16:creationId xmlns:a16="http://schemas.microsoft.com/office/drawing/2014/main" id="{99FCC38A-E752-4389-85A2-3478AA548C88}"/>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30130928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B74B7-D8F3-4DF2-AB33-BA01478558F2}"/>
              </a:ext>
            </a:extLst>
          </p:cNvPr>
          <p:cNvSpPr>
            <a:spLocks noGrp="1"/>
          </p:cNvSpPr>
          <p:nvPr>
            <p:ph type="title"/>
          </p:nvPr>
        </p:nvSpPr>
        <p:spPr/>
        <p:txBody>
          <a:bodyPr/>
          <a:lstStyle/>
          <a:p>
            <a:r>
              <a:rPr lang="de-DE"/>
              <a:t>Instagram Übersicht: Veröffentlichte Postings | comdirect - 11 of 25</a:t>
            </a:r>
            <a:endParaRPr lang="en-US"/>
          </a:p>
        </p:txBody>
      </p:sp>
      <p:graphicFrame>
        <p:nvGraphicFramePr>
          <p:cNvPr id="5" name="Table Placeholder 4">
            <a:extLst>
              <a:ext uri="{FF2B5EF4-FFF2-40B4-BE49-F238E27FC236}">
                <a16:creationId xmlns:a16="http://schemas.microsoft.com/office/drawing/2014/main" id="{2EE80040-893F-4320-99B1-773EE109CD22}"/>
              </a:ext>
            </a:extLst>
          </p:cNvPr>
          <p:cNvGraphicFramePr>
            <a:graphicFrameLocks noGrp="1"/>
          </p:cNvGraphicFramePr>
          <p:nvPr>
            <p:ph type="tbl" sz="quarter" idx="13"/>
            <p:extLst>
              <p:ext uri="{D42A27DB-BD31-4B8C-83A1-F6EECF244321}">
                <p14:modId xmlns:p14="http://schemas.microsoft.com/office/powerpoint/2010/main" val="2171768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056844609"/>
                    </a:ext>
                  </a:extLst>
                </a:gridCol>
                <a:gridCol w="987552">
                  <a:extLst>
                    <a:ext uri="{9D8B030D-6E8A-4147-A177-3AD203B41FA5}">
                      <a16:colId xmlns:a16="http://schemas.microsoft.com/office/drawing/2014/main" val="1693358253"/>
                    </a:ext>
                  </a:extLst>
                </a:gridCol>
                <a:gridCol w="1316736">
                  <a:extLst>
                    <a:ext uri="{9D8B030D-6E8A-4147-A177-3AD203B41FA5}">
                      <a16:colId xmlns:a16="http://schemas.microsoft.com/office/drawing/2014/main" val="2841494563"/>
                    </a:ext>
                  </a:extLst>
                </a:gridCol>
                <a:gridCol w="411480">
                  <a:extLst>
                    <a:ext uri="{9D8B030D-6E8A-4147-A177-3AD203B41FA5}">
                      <a16:colId xmlns:a16="http://schemas.microsoft.com/office/drawing/2014/main" val="888629584"/>
                    </a:ext>
                  </a:extLst>
                </a:gridCol>
                <a:gridCol w="411480">
                  <a:extLst>
                    <a:ext uri="{9D8B030D-6E8A-4147-A177-3AD203B41FA5}">
                      <a16:colId xmlns:a16="http://schemas.microsoft.com/office/drawing/2014/main" val="2751472578"/>
                    </a:ext>
                  </a:extLst>
                </a:gridCol>
                <a:gridCol w="411480">
                  <a:extLst>
                    <a:ext uri="{9D8B030D-6E8A-4147-A177-3AD203B41FA5}">
                      <a16:colId xmlns:a16="http://schemas.microsoft.com/office/drawing/2014/main" val="1847141943"/>
                    </a:ext>
                  </a:extLst>
                </a:gridCol>
                <a:gridCol w="411480">
                  <a:extLst>
                    <a:ext uri="{9D8B030D-6E8A-4147-A177-3AD203B41FA5}">
                      <a16:colId xmlns:a16="http://schemas.microsoft.com/office/drawing/2014/main" val="4150155858"/>
                    </a:ext>
                  </a:extLst>
                </a:gridCol>
                <a:gridCol w="411480">
                  <a:extLst>
                    <a:ext uri="{9D8B030D-6E8A-4147-A177-3AD203B41FA5}">
                      <a16:colId xmlns:a16="http://schemas.microsoft.com/office/drawing/2014/main" val="4139514504"/>
                    </a:ext>
                  </a:extLst>
                </a:gridCol>
                <a:gridCol w="411480">
                  <a:extLst>
                    <a:ext uri="{9D8B030D-6E8A-4147-A177-3AD203B41FA5}">
                      <a16:colId xmlns:a16="http://schemas.microsoft.com/office/drawing/2014/main" val="1938400522"/>
                    </a:ext>
                  </a:extLst>
                </a:gridCol>
                <a:gridCol w="411480">
                  <a:extLst>
                    <a:ext uri="{9D8B030D-6E8A-4147-A177-3AD203B41FA5}">
                      <a16:colId xmlns:a16="http://schemas.microsoft.com/office/drawing/2014/main" val="3948423557"/>
                    </a:ext>
                  </a:extLst>
                </a:gridCol>
                <a:gridCol w="411480">
                  <a:extLst>
                    <a:ext uri="{9D8B030D-6E8A-4147-A177-3AD203B41FA5}">
                      <a16:colId xmlns:a16="http://schemas.microsoft.com/office/drawing/2014/main" val="4270641509"/>
                    </a:ext>
                  </a:extLst>
                </a:gridCol>
                <a:gridCol w="411480">
                  <a:extLst>
                    <a:ext uri="{9D8B030D-6E8A-4147-A177-3AD203B41FA5}">
                      <a16:colId xmlns:a16="http://schemas.microsoft.com/office/drawing/2014/main" val="940423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572520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comdirect - 2022-11-28 17:26:09</a:t>
                      </a:r>
                      <a:r>
                        <a:rPr kumimoji="0" lang="en-US" sz="1000" b="0" i="0" u="none" strike="noStrike" kern="1200" cap="none" spc="0" normalizeH="0" baseline="0" noProof="0">
                          <a:ln>
                            <a:noFill/>
                          </a:ln>
                          <a:solidFill>
                            <a:prstClr val="black"/>
                          </a:solidFill>
                          <a:effectLst/>
                          <a:uLnTx/>
                          <a:uFillTx/>
                          <a:latin typeface="+mn-lt"/>
                          <a:ea typeface="+mn-ea"/>
                          <a:cs typeface="+mn-cs"/>
                        </a:rPr>
                        <a:t>
 Wer kennt’s? 😂 #comdirect #investieren #geldanlage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https://quintly-image-storage.s3.amazonaws.com/9b2e3760d1cbfa97df5450815d930402/fa832cd1c2051cc1109d36fd7eb597dc.jpg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risky rich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4092</a:t>
                      </a:r>
                    </a:p>
                  </a:txBody>
                  <a:tcPr/>
                </a:tc>
                <a:extLst>
                  <a:ext uri="{0D108BD9-81ED-4DB2-BD59-A6C34878D82A}">
                    <a16:rowId xmlns:a16="http://schemas.microsoft.com/office/drawing/2014/main" val="1309090553"/>
                  </a:ext>
                </a:extLst>
              </a:tr>
            </a:tbl>
          </a:graphicData>
        </a:graphic>
      </p:graphicFrame>
      <p:sp>
        <p:nvSpPr>
          <p:cNvPr id="4" name="Text Placeholder 3">
            <a:extLst>
              <a:ext uri="{FF2B5EF4-FFF2-40B4-BE49-F238E27FC236}">
                <a16:creationId xmlns:a16="http://schemas.microsoft.com/office/drawing/2014/main" id="{03873C41-24E2-449D-91D0-BFAE64EB02AC}"/>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22114422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111AE-44F8-4369-A20C-B031850BFB1E}"/>
              </a:ext>
            </a:extLst>
          </p:cNvPr>
          <p:cNvSpPr>
            <a:spLocks noGrp="1"/>
          </p:cNvSpPr>
          <p:nvPr>
            <p:ph type="title"/>
          </p:nvPr>
        </p:nvSpPr>
        <p:spPr/>
        <p:txBody>
          <a:bodyPr/>
          <a:lstStyle/>
          <a:p>
            <a:r>
              <a:rPr lang="de-DE"/>
              <a:t>Instagram Übersicht: Veröffentlichte Postings | comdirect - 12 of 25</a:t>
            </a:r>
            <a:endParaRPr lang="en-US"/>
          </a:p>
        </p:txBody>
      </p:sp>
      <p:graphicFrame>
        <p:nvGraphicFramePr>
          <p:cNvPr id="5" name="Table Placeholder 4">
            <a:extLst>
              <a:ext uri="{FF2B5EF4-FFF2-40B4-BE49-F238E27FC236}">
                <a16:creationId xmlns:a16="http://schemas.microsoft.com/office/drawing/2014/main" id="{E570C19E-B271-4697-B8DF-49D4637131BE}"/>
              </a:ext>
            </a:extLst>
          </p:cNvPr>
          <p:cNvGraphicFramePr>
            <a:graphicFrameLocks noGrp="1"/>
          </p:cNvGraphicFramePr>
          <p:nvPr>
            <p:ph type="tbl" sz="quarter" idx="13"/>
            <p:extLst>
              <p:ext uri="{D42A27DB-BD31-4B8C-83A1-F6EECF244321}">
                <p14:modId xmlns:p14="http://schemas.microsoft.com/office/powerpoint/2010/main" val="868358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78411914"/>
                    </a:ext>
                  </a:extLst>
                </a:gridCol>
                <a:gridCol w="987552">
                  <a:extLst>
                    <a:ext uri="{9D8B030D-6E8A-4147-A177-3AD203B41FA5}">
                      <a16:colId xmlns:a16="http://schemas.microsoft.com/office/drawing/2014/main" val="1173049894"/>
                    </a:ext>
                  </a:extLst>
                </a:gridCol>
                <a:gridCol w="1316736">
                  <a:extLst>
                    <a:ext uri="{9D8B030D-6E8A-4147-A177-3AD203B41FA5}">
                      <a16:colId xmlns:a16="http://schemas.microsoft.com/office/drawing/2014/main" val="2565445496"/>
                    </a:ext>
                  </a:extLst>
                </a:gridCol>
                <a:gridCol w="411480">
                  <a:extLst>
                    <a:ext uri="{9D8B030D-6E8A-4147-A177-3AD203B41FA5}">
                      <a16:colId xmlns:a16="http://schemas.microsoft.com/office/drawing/2014/main" val="1637502970"/>
                    </a:ext>
                  </a:extLst>
                </a:gridCol>
                <a:gridCol w="411480">
                  <a:extLst>
                    <a:ext uri="{9D8B030D-6E8A-4147-A177-3AD203B41FA5}">
                      <a16:colId xmlns:a16="http://schemas.microsoft.com/office/drawing/2014/main" val="467251727"/>
                    </a:ext>
                  </a:extLst>
                </a:gridCol>
                <a:gridCol w="411480">
                  <a:extLst>
                    <a:ext uri="{9D8B030D-6E8A-4147-A177-3AD203B41FA5}">
                      <a16:colId xmlns:a16="http://schemas.microsoft.com/office/drawing/2014/main" val="404670482"/>
                    </a:ext>
                  </a:extLst>
                </a:gridCol>
                <a:gridCol w="411480">
                  <a:extLst>
                    <a:ext uri="{9D8B030D-6E8A-4147-A177-3AD203B41FA5}">
                      <a16:colId xmlns:a16="http://schemas.microsoft.com/office/drawing/2014/main" val="772341523"/>
                    </a:ext>
                  </a:extLst>
                </a:gridCol>
                <a:gridCol w="411480">
                  <a:extLst>
                    <a:ext uri="{9D8B030D-6E8A-4147-A177-3AD203B41FA5}">
                      <a16:colId xmlns:a16="http://schemas.microsoft.com/office/drawing/2014/main" val="2005097042"/>
                    </a:ext>
                  </a:extLst>
                </a:gridCol>
                <a:gridCol w="411480">
                  <a:extLst>
                    <a:ext uri="{9D8B030D-6E8A-4147-A177-3AD203B41FA5}">
                      <a16:colId xmlns:a16="http://schemas.microsoft.com/office/drawing/2014/main" val="189721193"/>
                    </a:ext>
                  </a:extLst>
                </a:gridCol>
                <a:gridCol w="411480">
                  <a:extLst>
                    <a:ext uri="{9D8B030D-6E8A-4147-A177-3AD203B41FA5}">
                      <a16:colId xmlns:a16="http://schemas.microsoft.com/office/drawing/2014/main" val="318230047"/>
                    </a:ext>
                  </a:extLst>
                </a:gridCol>
                <a:gridCol w="411480">
                  <a:extLst>
                    <a:ext uri="{9D8B030D-6E8A-4147-A177-3AD203B41FA5}">
                      <a16:colId xmlns:a16="http://schemas.microsoft.com/office/drawing/2014/main" val="646780698"/>
                    </a:ext>
                  </a:extLst>
                </a:gridCol>
                <a:gridCol w="411480">
                  <a:extLst>
                    <a:ext uri="{9D8B030D-6E8A-4147-A177-3AD203B41FA5}">
                      <a16:colId xmlns:a16="http://schemas.microsoft.com/office/drawing/2014/main" val="2811114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722038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- 2022-11-25 16:20:54</a:t>
                      </a:r>
                      <a:r>
                        <a:rPr kumimoji="0" lang="de-DE" sz="1000" b="0" i="0" u="none" strike="noStrike" kern="1200" cap="none" spc="0" normalizeH="0" baseline="0" noProof="0">
                          <a:ln>
                            <a:noFill/>
                          </a:ln>
                          <a:solidFill>
                            <a:prstClr val="black"/>
                          </a:solidFill>
                          <a:effectLst/>
                          <a:uLnTx/>
                          <a:uFillTx/>
                          <a:latin typeface="+mn-lt"/>
                          <a:ea typeface="+mn-ea"/>
                          <a:cs typeface="+mn-cs"/>
                        </a:rPr>
                        <a:t>
 Camilla zeigt dir diese Woche, wie du einfach deine Limit-Order anpassen kannst und verrät, warum sie in Zukunft realistischere Kursziele setzen will. Hast du Fragen an @caminvesta? Dann schreib’s uns in die Kommentare.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#comdirect #creatordepot #kauforder #aktienwissen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https://quintly-image-storage.s3.amazonaws.com/9b2e3760d1cbfa97df5450815d930402/2abf6d6a5dc92ac6f353840c95e00b63.jpg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creator depot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2430</a:t>
                      </a:r>
                    </a:p>
                  </a:txBody>
                  <a:tcPr/>
                </a:tc>
                <a:extLst>
                  <a:ext uri="{0D108BD9-81ED-4DB2-BD59-A6C34878D82A}">
                    <a16:rowId xmlns:a16="http://schemas.microsoft.com/office/drawing/2014/main" val="2506150644"/>
                  </a:ext>
                </a:extLst>
              </a:tr>
            </a:tbl>
          </a:graphicData>
        </a:graphic>
      </p:graphicFrame>
      <p:sp>
        <p:nvSpPr>
          <p:cNvPr id="4" name="Text Placeholder 3">
            <a:extLst>
              <a:ext uri="{FF2B5EF4-FFF2-40B4-BE49-F238E27FC236}">
                <a16:creationId xmlns:a16="http://schemas.microsoft.com/office/drawing/2014/main" id="{1FDD1BBA-2D21-4BE6-8A81-779FF2D07FE3}"/>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26553965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8F692-410F-49B5-9DD1-E9C15AE253A4}"/>
              </a:ext>
            </a:extLst>
          </p:cNvPr>
          <p:cNvSpPr>
            <a:spLocks noGrp="1"/>
          </p:cNvSpPr>
          <p:nvPr>
            <p:ph type="title"/>
          </p:nvPr>
        </p:nvSpPr>
        <p:spPr/>
        <p:txBody>
          <a:bodyPr/>
          <a:lstStyle/>
          <a:p>
            <a:r>
              <a:rPr lang="de-DE"/>
              <a:t>Instagram Übersicht: Veröffentlichte Postings | comdirect - 13 of 25</a:t>
            </a:r>
            <a:endParaRPr lang="en-US"/>
          </a:p>
        </p:txBody>
      </p:sp>
      <p:graphicFrame>
        <p:nvGraphicFramePr>
          <p:cNvPr id="5" name="Table Placeholder 4">
            <a:extLst>
              <a:ext uri="{FF2B5EF4-FFF2-40B4-BE49-F238E27FC236}">
                <a16:creationId xmlns:a16="http://schemas.microsoft.com/office/drawing/2014/main" id="{0E825A3F-7BBA-43A4-B738-E2E8ECAA1230}"/>
              </a:ext>
            </a:extLst>
          </p:cNvPr>
          <p:cNvGraphicFramePr>
            <a:graphicFrameLocks noGrp="1"/>
          </p:cNvGraphicFramePr>
          <p:nvPr>
            <p:ph type="tbl" sz="quarter" idx="13"/>
            <p:extLst>
              <p:ext uri="{D42A27DB-BD31-4B8C-83A1-F6EECF244321}">
                <p14:modId xmlns:p14="http://schemas.microsoft.com/office/powerpoint/2010/main" val="2514167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3136768"/>
                    </a:ext>
                  </a:extLst>
                </a:gridCol>
                <a:gridCol w="987552">
                  <a:extLst>
                    <a:ext uri="{9D8B030D-6E8A-4147-A177-3AD203B41FA5}">
                      <a16:colId xmlns:a16="http://schemas.microsoft.com/office/drawing/2014/main" val="2235407593"/>
                    </a:ext>
                  </a:extLst>
                </a:gridCol>
                <a:gridCol w="1316736">
                  <a:extLst>
                    <a:ext uri="{9D8B030D-6E8A-4147-A177-3AD203B41FA5}">
                      <a16:colId xmlns:a16="http://schemas.microsoft.com/office/drawing/2014/main" val="3350537542"/>
                    </a:ext>
                  </a:extLst>
                </a:gridCol>
                <a:gridCol w="411480">
                  <a:extLst>
                    <a:ext uri="{9D8B030D-6E8A-4147-A177-3AD203B41FA5}">
                      <a16:colId xmlns:a16="http://schemas.microsoft.com/office/drawing/2014/main" val="1598598160"/>
                    </a:ext>
                  </a:extLst>
                </a:gridCol>
                <a:gridCol w="411480">
                  <a:extLst>
                    <a:ext uri="{9D8B030D-6E8A-4147-A177-3AD203B41FA5}">
                      <a16:colId xmlns:a16="http://schemas.microsoft.com/office/drawing/2014/main" val="589907649"/>
                    </a:ext>
                  </a:extLst>
                </a:gridCol>
                <a:gridCol w="411480">
                  <a:extLst>
                    <a:ext uri="{9D8B030D-6E8A-4147-A177-3AD203B41FA5}">
                      <a16:colId xmlns:a16="http://schemas.microsoft.com/office/drawing/2014/main" val="1747218420"/>
                    </a:ext>
                  </a:extLst>
                </a:gridCol>
                <a:gridCol w="411480">
                  <a:extLst>
                    <a:ext uri="{9D8B030D-6E8A-4147-A177-3AD203B41FA5}">
                      <a16:colId xmlns:a16="http://schemas.microsoft.com/office/drawing/2014/main" val="2498936306"/>
                    </a:ext>
                  </a:extLst>
                </a:gridCol>
                <a:gridCol w="411480">
                  <a:extLst>
                    <a:ext uri="{9D8B030D-6E8A-4147-A177-3AD203B41FA5}">
                      <a16:colId xmlns:a16="http://schemas.microsoft.com/office/drawing/2014/main" val="4181011677"/>
                    </a:ext>
                  </a:extLst>
                </a:gridCol>
                <a:gridCol w="411480">
                  <a:extLst>
                    <a:ext uri="{9D8B030D-6E8A-4147-A177-3AD203B41FA5}">
                      <a16:colId xmlns:a16="http://schemas.microsoft.com/office/drawing/2014/main" val="2788412254"/>
                    </a:ext>
                  </a:extLst>
                </a:gridCol>
                <a:gridCol w="411480">
                  <a:extLst>
                    <a:ext uri="{9D8B030D-6E8A-4147-A177-3AD203B41FA5}">
                      <a16:colId xmlns:a16="http://schemas.microsoft.com/office/drawing/2014/main" val="455550475"/>
                    </a:ext>
                  </a:extLst>
                </a:gridCol>
                <a:gridCol w="411480">
                  <a:extLst>
                    <a:ext uri="{9D8B030D-6E8A-4147-A177-3AD203B41FA5}">
                      <a16:colId xmlns:a16="http://schemas.microsoft.com/office/drawing/2014/main" val="1863853799"/>
                    </a:ext>
                  </a:extLst>
                </a:gridCol>
                <a:gridCol w="411480">
                  <a:extLst>
                    <a:ext uri="{9D8B030D-6E8A-4147-A177-3AD203B41FA5}">
                      <a16:colId xmlns:a16="http://schemas.microsoft.com/office/drawing/2014/main" val="293677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245843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comdirect - 2022-11-24 15:59:27</a:t>
                      </a:r>
                      <a:r>
                        <a:rPr kumimoji="0" lang="en-US" sz="1000" b="0" i="0" u="none" strike="noStrike" kern="1200" cap="none" spc="0" normalizeH="0" baseline="0" noProof="0">
                          <a:ln>
                            <a:noFill/>
                          </a:ln>
                          <a:solidFill>
                            <a:prstClr val="black"/>
                          </a:solidFill>
                          <a:effectLst/>
                          <a:uLnTx/>
                          <a:uFillTx/>
                          <a:latin typeface="+mn-lt"/>
                          <a:ea typeface="+mn-ea"/>
                          <a:cs typeface="+mn-cs"/>
                        </a:rPr>
                        <a:t>
 Andreas steht wieder Rede und Antwort im neuen Markt-Update. Caterpillar, Alteryx und Lululemon sind dieses Mal im Fokus. Jetzt reinschauen!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Caterpillar</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 Alteryx</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 Lululemon</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 Baidu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https://quintly-image-storage.s3.amazonaws.com/9b2e3760d1cbfa97df5450815d930402/ffb7f6089e224e4d6419dcde49083c79.jpg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Ma-Up Best-Of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2085</a:t>
                      </a:r>
                    </a:p>
                  </a:txBody>
                  <a:tcPr/>
                </a:tc>
                <a:extLst>
                  <a:ext uri="{0D108BD9-81ED-4DB2-BD59-A6C34878D82A}">
                    <a16:rowId xmlns:a16="http://schemas.microsoft.com/office/drawing/2014/main" val="2234142929"/>
                  </a:ext>
                </a:extLst>
              </a:tr>
            </a:tbl>
          </a:graphicData>
        </a:graphic>
      </p:graphicFrame>
      <p:sp>
        <p:nvSpPr>
          <p:cNvPr id="4" name="Text Placeholder 3">
            <a:extLst>
              <a:ext uri="{FF2B5EF4-FFF2-40B4-BE49-F238E27FC236}">
                <a16:creationId xmlns:a16="http://schemas.microsoft.com/office/drawing/2014/main" id="{5CB20492-A66B-44E5-8CF9-66D34C68DC57}"/>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20848692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E5348-4EB5-4965-B558-CA2378AC2AD7}"/>
              </a:ext>
            </a:extLst>
          </p:cNvPr>
          <p:cNvSpPr>
            <a:spLocks noGrp="1"/>
          </p:cNvSpPr>
          <p:nvPr>
            <p:ph type="title"/>
          </p:nvPr>
        </p:nvSpPr>
        <p:spPr/>
        <p:txBody>
          <a:bodyPr/>
          <a:lstStyle/>
          <a:p>
            <a:r>
              <a:rPr lang="de-DE"/>
              <a:t>Instagram Übersicht: Veröffentlichte Postings | comdirect - 14 of 25</a:t>
            </a:r>
            <a:endParaRPr lang="en-US"/>
          </a:p>
        </p:txBody>
      </p:sp>
      <p:graphicFrame>
        <p:nvGraphicFramePr>
          <p:cNvPr id="5" name="Table Placeholder 4">
            <a:extLst>
              <a:ext uri="{FF2B5EF4-FFF2-40B4-BE49-F238E27FC236}">
                <a16:creationId xmlns:a16="http://schemas.microsoft.com/office/drawing/2014/main" id="{1A0BFE9E-E507-49A6-9243-1A26D6D52BBD}"/>
              </a:ext>
            </a:extLst>
          </p:cNvPr>
          <p:cNvGraphicFramePr>
            <a:graphicFrameLocks noGrp="1"/>
          </p:cNvGraphicFramePr>
          <p:nvPr>
            <p:ph type="tbl" sz="quarter" idx="13"/>
            <p:extLst>
              <p:ext uri="{D42A27DB-BD31-4B8C-83A1-F6EECF244321}">
                <p14:modId xmlns:p14="http://schemas.microsoft.com/office/powerpoint/2010/main" val="3189543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245290185"/>
                    </a:ext>
                  </a:extLst>
                </a:gridCol>
                <a:gridCol w="987552">
                  <a:extLst>
                    <a:ext uri="{9D8B030D-6E8A-4147-A177-3AD203B41FA5}">
                      <a16:colId xmlns:a16="http://schemas.microsoft.com/office/drawing/2014/main" val="4096422314"/>
                    </a:ext>
                  </a:extLst>
                </a:gridCol>
                <a:gridCol w="1316736">
                  <a:extLst>
                    <a:ext uri="{9D8B030D-6E8A-4147-A177-3AD203B41FA5}">
                      <a16:colId xmlns:a16="http://schemas.microsoft.com/office/drawing/2014/main" val="1727522035"/>
                    </a:ext>
                  </a:extLst>
                </a:gridCol>
                <a:gridCol w="411480">
                  <a:extLst>
                    <a:ext uri="{9D8B030D-6E8A-4147-A177-3AD203B41FA5}">
                      <a16:colId xmlns:a16="http://schemas.microsoft.com/office/drawing/2014/main" val="109200519"/>
                    </a:ext>
                  </a:extLst>
                </a:gridCol>
                <a:gridCol w="411480">
                  <a:extLst>
                    <a:ext uri="{9D8B030D-6E8A-4147-A177-3AD203B41FA5}">
                      <a16:colId xmlns:a16="http://schemas.microsoft.com/office/drawing/2014/main" val="83443838"/>
                    </a:ext>
                  </a:extLst>
                </a:gridCol>
                <a:gridCol w="411480">
                  <a:extLst>
                    <a:ext uri="{9D8B030D-6E8A-4147-A177-3AD203B41FA5}">
                      <a16:colId xmlns:a16="http://schemas.microsoft.com/office/drawing/2014/main" val="4257925616"/>
                    </a:ext>
                  </a:extLst>
                </a:gridCol>
                <a:gridCol w="411480">
                  <a:extLst>
                    <a:ext uri="{9D8B030D-6E8A-4147-A177-3AD203B41FA5}">
                      <a16:colId xmlns:a16="http://schemas.microsoft.com/office/drawing/2014/main" val="510896867"/>
                    </a:ext>
                  </a:extLst>
                </a:gridCol>
                <a:gridCol w="411480">
                  <a:extLst>
                    <a:ext uri="{9D8B030D-6E8A-4147-A177-3AD203B41FA5}">
                      <a16:colId xmlns:a16="http://schemas.microsoft.com/office/drawing/2014/main" val="1183880698"/>
                    </a:ext>
                  </a:extLst>
                </a:gridCol>
                <a:gridCol w="411480">
                  <a:extLst>
                    <a:ext uri="{9D8B030D-6E8A-4147-A177-3AD203B41FA5}">
                      <a16:colId xmlns:a16="http://schemas.microsoft.com/office/drawing/2014/main" val="4039614659"/>
                    </a:ext>
                  </a:extLst>
                </a:gridCol>
                <a:gridCol w="411480">
                  <a:extLst>
                    <a:ext uri="{9D8B030D-6E8A-4147-A177-3AD203B41FA5}">
                      <a16:colId xmlns:a16="http://schemas.microsoft.com/office/drawing/2014/main" val="2054236714"/>
                    </a:ext>
                  </a:extLst>
                </a:gridCol>
                <a:gridCol w="411480">
                  <a:extLst>
                    <a:ext uri="{9D8B030D-6E8A-4147-A177-3AD203B41FA5}">
                      <a16:colId xmlns:a16="http://schemas.microsoft.com/office/drawing/2014/main" val="1929468087"/>
                    </a:ext>
                  </a:extLst>
                </a:gridCol>
                <a:gridCol w="411480">
                  <a:extLst>
                    <a:ext uri="{9D8B030D-6E8A-4147-A177-3AD203B41FA5}">
                      <a16:colId xmlns:a16="http://schemas.microsoft.com/office/drawing/2014/main" val="770145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411328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comdirect - 2022-11-24 13:12:02</a:t>
                      </a:r>
                      <a:r>
                        <a:rPr kumimoji="0" lang="en-US" sz="1000" b="0" i="0" u="none" strike="noStrike" kern="1200" cap="none" spc="0" normalizeH="0" baseline="0" noProof="0">
                          <a:ln>
                            <a:noFill/>
                          </a:ln>
                          <a:solidFill>
                            <a:prstClr val="black"/>
                          </a:solidFill>
                          <a:effectLst/>
                          <a:uLnTx/>
                          <a:uFillTx/>
                          <a:latin typeface="+mn-lt"/>
                          <a:ea typeface="+mn-ea"/>
                          <a:cs typeface="+mn-cs"/>
                        </a:rPr>
                        <a:t>
 This or That in der Surf Edition mit der amtierenden Europameisterin im Rapid Surfen Janina Zeitler!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Hättet ihr euch auch so entschieden? 🤔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#comdirect #thisorthat #surfing #rapidsurfing #empowerment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https://quintly-image-storage.s3.amazonaws.com/9b2e3760d1cbfa97df5450815d930402/3d41d7ce79b5cb75b4c3d089085b5dad.jpg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Surf Kooperation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5123</a:t>
                      </a:r>
                    </a:p>
                  </a:txBody>
                  <a:tcPr/>
                </a:tc>
                <a:extLst>
                  <a:ext uri="{0D108BD9-81ED-4DB2-BD59-A6C34878D82A}">
                    <a16:rowId xmlns:a16="http://schemas.microsoft.com/office/drawing/2014/main" val="3441794502"/>
                  </a:ext>
                </a:extLst>
              </a:tr>
            </a:tbl>
          </a:graphicData>
        </a:graphic>
      </p:graphicFrame>
      <p:sp>
        <p:nvSpPr>
          <p:cNvPr id="4" name="Text Placeholder 3">
            <a:extLst>
              <a:ext uri="{FF2B5EF4-FFF2-40B4-BE49-F238E27FC236}">
                <a16:creationId xmlns:a16="http://schemas.microsoft.com/office/drawing/2014/main" id="{8DE43F2E-EB07-4F2B-B502-3CFA05B58797}"/>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17657904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C0EB7-E8B0-466C-9C08-CA94B0884DF5}"/>
              </a:ext>
            </a:extLst>
          </p:cNvPr>
          <p:cNvSpPr>
            <a:spLocks noGrp="1"/>
          </p:cNvSpPr>
          <p:nvPr>
            <p:ph type="title"/>
          </p:nvPr>
        </p:nvSpPr>
        <p:spPr/>
        <p:txBody>
          <a:bodyPr/>
          <a:lstStyle/>
          <a:p>
            <a:r>
              <a:rPr lang="de-DE"/>
              <a:t>Instagram Übersicht: Veröffentlichte Postings | comdirect - 15 of 25</a:t>
            </a:r>
            <a:endParaRPr lang="en-US"/>
          </a:p>
        </p:txBody>
      </p:sp>
      <p:graphicFrame>
        <p:nvGraphicFramePr>
          <p:cNvPr id="5" name="Table Placeholder 4">
            <a:extLst>
              <a:ext uri="{FF2B5EF4-FFF2-40B4-BE49-F238E27FC236}">
                <a16:creationId xmlns:a16="http://schemas.microsoft.com/office/drawing/2014/main" id="{B66430A2-3F33-4ECC-9514-B5086BC1125C}"/>
              </a:ext>
            </a:extLst>
          </p:cNvPr>
          <p:cNvGraphicFramePr>
            <a:graphicFrameLocks noGrp="1"/>
          </p:cNvGraphicFramePr>
          <p:nvPr>
            <p:ph type="tbl" sz="quarter" idx="13"/>
            <p:extLst>
              <p:ext uri="{D42A27DB-BD31-4B8C-83A1-F6EECF244321}">
                <p14:modId xmlns:p14="http://schemas.microsoft.com/office/powerpoint/2010/main" val="661657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117803954"/>
                    </a:ext>
                  </a:extLst>
                </a:gridCol>
                <a:gridCol w="987552">
                  <a:extLst>
                    <a:ext uri="{9D8B030D-6E8A-4147-A177-3AD203B41FA5}">
                      <a16:colId xmlns:a16="http://schemas.microsoft.com/office/drawing/2014/main" val="3105280514"/>
                    </a:ext>
                  </a:extLst>
                </a:gridCol>
                <a:gridCol w="1316736">
                  <a:extLst>
                    <a:ext uri="{9D8B030D-6E8A-4147-A177-3AD203B41FA5}">
                      <a16:colId xmlns:a16="http://schemas.microsoft.com/office/drawing/2014/main" val="2417603801"/>
                    </a:ext>
                  </a:extLst>
                </a:gridCol>
                <a:gridCol w="411480">
                  <a:extLst>
                    <a:ext uri="{9D8B030D-6E8A-4147-A177-3AD203B41FA5}">
                      <a16:colId xmlns:a16="http://schemas.microsoft.com/office/drawing/2014/main" val="1099489742"/>
                    </a:ext>
                  </a:extLst>
                </a:gridCol>
                <a:gridCol w="411480">
                  <a:extLst>
                    <a:ext uri="{9D8B030D-6E8A-4147-A177-3AD203B41FA5}">
                      <a16:colId xmlns:a16="http://schemas.microsoft.com/office/drawing/2014/main" val="331013764"/>
                    </a:ext>
                  </a:extLst>
                </a:gridCol>
                <a:gridCol w="411480">
                  <a:extLst>
                    <a:ext uri="{9D8B030D-6E8A-4147-A177-3AD203B41FA5}">
                      <a16:colId xmlns:a16="http://schemas.microsoft.com/office/drawing/2014/main" val="2730656306"/>
                    </a:ext>
                  </a:extLst>
                </a:gridCol>
                <a:gridCol w="411480">
                  <a:extLst>
                    <a:ext uri="{9D8B030D-6E8A-4147-A177-3AD203B41FA5}">
                      <a16:colId xmlns:a16="http://schemas.microsoft.com/office/drawing/2014/main" val="1749531679"/>
                    </a:ext>
                  </a:extLst>
                </a:gridCol>
                <a:gridCol w="411480">
                  <a:extLst>
                    <a:ext uri="{9D8B030D-6E8A-4147-A177-3AD203B41FA5}">
                      <a16:colId xmlns:a16="http://schemas.microsoft.com/office/drawing/2014/main" val="4152424044"/>
                    </a:ext>
                  </a:extLst>
                </a:gridCol>
                <a:gridCol w="411480">
                  <a:extLst>
                    <a:ext uri="{9D8B030D-6E8A-4147-A177-3AD203B41FA5}">
                      <a16:colId xmlns:a16="http://schemas.microsoft.com/office/drawing/2014/main" val="3390718474"/>
                    </a:ext>
                  </a:extLst>
                </a:gridCol>
                <a:gridCol w="411480">
                  <a:extLst>
                    <a:ext uri="{9D8B030D-6E8A-4147-A177-3AD203B41FA5}">
                      <a16:colId xmlns:a16="http://schemas.microsoft.com/office/drawing/2014/main" val="1344293220"/>
                    </a:ext>
                  </a:extLst>
                </a:gridCol>
                <a:gridCol w="411480">
                  <a:extLst>
                    <a:ext uri="{9D8B030D-6E8A-4147-A177-3AD203B41FA5}">
                      <a16:colId xmlns:a16="http://schemas.microsoft.com/office/drawing/2014/main" val="3850955668"/>
                    </a:ext>
                  </a:extLst>
                </a:gridCol>
                <a:gridCol w="411480">
                  <a:extLst>
                    <a:ext uri="{9D8B030D-6E8A-4147-A177-3AD203B41FA5}">
                      <a16:colId xmlns:a16="http://schemas.microsoft.com/office/drawing/2014/main" val="2982597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045994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comdirect - 2022-11-23 17:23:07</a:t>
                      </a:r>
                      <a:r>
                        <a:rPr kumimoji="0" lang="en-US" sz="1000" b="0" i="0" u="none" strike="noStrike" kern="1200" cap="none" spc="0" normalizeH="0" baseline="0" noProof="0">
                          <a:ln>
                            <a:noFill/>
                          </a:ln>
                          <a:solidFill>
                            <a:prstClr val="black"/>
                          </a:solidFill>
                          <a:effectLst/>
                          <a:uLnTx/>
                          <a:uFillTx/>
                          <a:latin typeface="+mn-lt"/>
                          <a:ea typeface="+mn-ea"/>
                          <a:cs typeface="+mn-cs"/>
                        </a:rPr>
                        <a:t>
 Ein Start-up zu gründen, heißt automatisch: „Die Nacht wird ständig durchgemacht.“ Stimmt das?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Wir haben nachgefragt. 🚀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 willst mehr über die comdirect Startup Garage erfahren? Link in Bio.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#comdirect #startupgarage #startup #business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https://quintly-image-storage.s3.amazonaws.com/9b2e3760d1cbfa97df5450815d930402/e1eb24b7bfe5794c9cf6151a642f0a2a.jpg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Start-Up Garage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2075</a:t>
                      </a:r>
                    </a:p>
                  </a:txBody>
                  <a:tcPr/>
                </a:tc>
                <a:extLst>
                  <a:ext uri="{0D108BD9-81ED-4DB2-BD59-A6C34878D82A}">
                    <a16:rowId xmlns:a16="http://schemas.microsoft.com/office/drawing/2014/main" val="1455466801"/>
                  </a:ext>
                </a:extLst>
              </a:tr>
            </a:tbl>
          </a:graphicData>
        </a:graphic>
      </p:graphicFrame>
      <p:sp>
        <p:nvSpPr>
          <p:cNvPr id="4" name="Text Placeholder 3">
            <a:extLst>
              <a:ext uri="{FF2B5EF4-FFF2-40B4-BE49-F238E27FC236}">
                <a16:creationId xmlns:a16="http://schemas.microsoft.com/office/drawing/2014/main" id="{74ECAD81-601E-43F2-AB4E-2F0D1BD24AE1}"/>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4940271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659D6-3653-4893-920F-A82A877E532C}"/>
              </a:ext>
            </a:extLst>
          </p:cNvPr>
          <p:cNvSpPr>
            <a:spLocks noGrp="1"/>
          </p:cNvSpPr>
          <p:nvPr>
            <p:ph type="title"/>
          </p:nvPr>
        </p:nvSpPr>
        <p:spPr/>
        <p:txBody>
          <a:bodyPr/>
          <a:lstStyle/>
          <a:p>
            <a:r>
              <a:rPr lang="de-DE"/>
              <a:t>Instagram Übersicht: Veröffentlichte Postings | comdirect - 16 of 25</a:t>
            </a:r>
            <a:endParaRPr lang="en-US"/>
          </a:p>
        </p:txBody>
      </p:sp>
      <p:graphicFrame>
        <p:nvGraphicFramePr>
          <p:cNvPr id="5" name="Table Placeholder 4">
            <a:extLst>
              <a:ext uri="{FF2B5EF4-FFF2-40B4-BE49-F238E27FC236}">
                <a16:creationId xmlns:a16="http://schemas.microsoft.com/office/drawing/2014/main" id="{920D6C21-40C4-4760-8679-824B88533B9E}"/>
              </a:ext>
            </a:extLst>
          </p:cNvPr>
          <p:cNvGraphicFramePr>
            <a:graphicFrameLocks noGrp="1"/>
          </p:cNvGraphicFramePr>
          <p:nvPr>
            <p:ph type="tbl" sz="quarter" idx="13"/>
            <p:extLst>
              <p:ext uri="{D42A27DB-BD31-4B8C-83A1-F6EECF244321}">
                <p14:modId xmlns:p14="http://schemas.microsoft.com/office/powerpoint/2010/main" val="3992636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138654697"/>
                    </a:ext>
                  </a:extLst>
                </a:gridCol>
                <a:gridCol w="987552">
                  <a:extLst>
                    <a:ext uri="{9D8B030D-6E8A-4147-A177-3AD203B41FA5}">
                      <a16:colId xmlns:a16="http://schemas.microsoft.com/office/drawing/2014/main" val="563685058"/>
                    </a:ext>
                  </a:extLst>
                </a:gridCol>
                <a:gridCol w="1316736">
                  <a:extLst>
                    <a:ext uri="{9D8B030D-6E8A-4147-A177-3AD203B41FA5}">
                      <a16:colId xmlns:a16="http://schemas.microsoft.com/office/drawing/2014/main" val="3270287282"/>
                    </a:ext>
                  </a:extLst>
                </a:gridCol>
                <a:gridCol w="411480">
                  <a:extLst>
                    <a:ext uri="{9D8B030D-6E8A-4147-A177-3AD203B41FA5}">
                      <a16:colId xmlns:a16="http://schemas.microsoft.com/office/drawing/2014/main" val="2528715804"/>
                    </a:ext>
                  </a:extLst>
                </a:gridCol>
                <a:gridCol w="411480">
                  <a:extLst>
                    <a:ext uri="{9D8B030D-6E8A-4147-A177-3AD203B41FA5}">
                      <a16:colId xmlns:a16="http://schemas.microsoft.com/office/drawing/2014/main" val="3753511193"/>
                    </a:ext>
                  </a:extLst>
                </a:gridCol>
                <a:gridCol w="411480">
                  <a:extLst>
                    <a:ext uri="{9D8B030D-6E8A-4147-A177-3AD203B41FA5}">
                      <a16:colId xmlns:a16="http://schemas.microsoft.com/office/drawing/2014/main" val="651305340"/>
                    </a:ext>
                  </a:extLst>
                </a:gridCol>
                <a:gridCol w="411480">
                  <a:extLst>
                    <a:ext uri="{9D8B030D-6E8A-4147-A177-3AD203B41FA5}">
                      <a16:colId xmlns:a16="http://schemas.microsoft.com/office/drawing/2014/main" val="2546067234"/>
                    </a:ext>
                  </a:extLst>
                </a:gridCol>
                <a:gridCol w="411480">
                  <a:extLst>
                    <a:ext uri="{9D8B030D-6E8A-4147-A177-3AD203B41FA5}">
                      <a16:colId xmlns:a16="http://schemas.microsoft.com/office/drawing/2014/main" val="3878058858"/>
                    </a:ext>
                  </a:extLst>
                </a:gridCol>
                <a:gridCol w="411480">
                  <a:extLst>
                    <a:ext uri="{9D8B030D-6E8A-4147-A177-3AD203B41FA5}">
                      <a16:colId xmlns:a16="http://schemas.microsoft.com/office/drawing/2014/main" val="613470597"/>
                    </a:ext>
                  </a:extLst>
                </a:gridCol>
                <a:gridCol w="411480">
                  <a:extLst>
                    <a:ext uri="{9D8B030D-6E8A-4147-A177-3AD203B41FA5}">
                      <a16:colId xmlns:a16="http://schemas.microsoft.com/office/drawing/2014/main" val="4347487"/>
                    </a:ext>
                  </a:extLst>
                </a:gridCol>
                <a:gridCol w="411480">
                  <a:extLst>
                    <a:ext uri="{9D8B030D-6E8A-4147-A177-3AD203B41FA5}">
                      <a16:colId xmlns:a16="http://schemas.microsoft.com/office/drawing/2014/main" val="2381373907"/>
                    </a:ext>
                  </a:extLst>
                </a:gridCol>
                <a:gridCol w="411480">
                  <a:extLst>
                    <a:ext uri="{9D8B030D-6E8A-4147-A177-3AD203B41FA5}">
                      <a16:colId xmlns:a16="http://schemas.microsoft.com/office/drawing/2014/main" val="3550732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757318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comdirect - 2022-11-21 16:45:45</a:t>
                      </a:r>
                      <a:r>
                        <a:rPr kumimoji="0" lang="en-US" sz="1000" b="0" i="0" u="none" strike="noStrike" kern="1200" cap="none" spc="0" normalizeH="0" baseline="0" noProof="0">
                          <a:ln>
                            <a:noFill/>
                          </a:ln>
                          <a:solidFill>
                            <a:prstClr val="black"/>
                          </a:solidFill>
                          <a:effectLst/>
                          <a:uLnTx/>
                          <a:uFillTx/>
                          <a:latin typeface="+mn-lt"/>
                          <a:ea typeface="+mn-ea"/>
                          <a:cs typeface="+mn-cs"/>
                        </a:rPr>
                        <a:t>
 Life is good.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#comdirect #investment #geldanlage #aktien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https://quintly-image-storage.s3.amazonaws.com/9b2e3760d1cbfa97df5450815d930402/59acfbb6c21c3840fba9d89669619b45.jpg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risky rich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2161</a:t>
                      </a:r>
                    </a:p>
                  </a:txBody>
                  <a:tcPr/>
                </a:tc>
                <a:extLst>
                  <a:ext uri="{0D108BD9-81ED-4DB2-BD59-A6C34878D82A}">
                    <a16:rowId xmlns:a16="http://schemas.microsoft.com/office/drawing/2014/main" val="399885714"/>
                  </a:ext>
                </a:extLst>
              </a:tr>
            </a:tbl>
          </a:graphicData>
        </a:graphic>
      </p:graphicFrame>
      <p:sp>
        <p:nvSpPr>
          <p:cNvPr id="4" name="Text Placeholder 3">
            <a:extLst>
              <a:ext uri="{FF2B5EF4-FFF2-40B4-BE49-F238E27FC236}">
                <a16:creationId xmlns:a16="http://schemas.microsoft.com/office/drawing/2014/main" id="{E2DDD616-8C94-45D7-8720-E9C026635604}"/>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8804346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62FBF-DAC2-4CD0-BDBA-AC4AAF1654D7}"/>
              </a:ext>
            </a:extLst>
          </p:cNvPr>
          <p:cNvSpPr>
            <a:spLocks noGrp="1"/>
          </p:cNvSpPr>
          <p:nvPr>
            <p:ph type="title"/>
          </p:nvPr>
        </p:nvSpPr>
        <p:spPr/>
        <p:txBody>
          <a:bodyPr/>
          <a:lstStyle/>
          <a:p>
            <a:r>
              <a:rPr lang="de-DE"/>
              <a:t>Instagram Übersicht: Veröffentlichte Postings | comdirect - 17 of 25</a:t>
            </a:r>
            <a:endParaRPr lang="en-US"/>
          </a:p>
        </p:txBody>
      </p:sp>
      <p:graphicFrame>
        <p:nvGraphicFramePr>
          <p:cNvPr id="5" name="Table Placeholder 4">
            <a:extLst>
              <a:ext uri="{FF2B5EF4-FFF2-40B4-BE49-F238E27FC236}">
                <a16:creationId xmlns:a16="http://schemas.microsoft.com/office/drawing/2014/main" id="{2DA6CE30-EF8A-4B58-954C-8AE99A6FF59B}"/>
              </a:ext>
            </a:extLst>
          </p:cNvPr>
          <p:cNvGraphicFramePr>
            <a:graphicFrameLocks noGrp="1"/>
          </p:cNvGraphicFramePr>
          <p:nvPr>
            <p:ph type="tbl" sz="quarter" idx="13"/>
            <p:extLst>
              <p:ext uri="{D42A27DB-BD31-4B8C-83A1-F6EECF244321}">
                <p14:modId xmlns:p14="http://schemas.microsoft.com/office/powerpoint/2010/main" val="3688266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240900775"/>
                    </a:ext>
                  </a:extLst>
                </a:gridCol>
                <a:gridCol w="987552">
                  <a:extLst>
                    <a:ext uri="{9D8B030D-6E8A-4147-A177-3AD203B41FA5}">
                      <a16:colId xmlns:a16="http://schemas.microsoft.com/office/drawing/2014/main" val="1617520572"/>
                    </a:ext>
                  </a:extLst>
                </a:gridCol>
                <a:gridCol w="1316736">
                  <a:extLst>
                    <a:ext uri="{9D8B030D-6E8A-4147-A177-3AD203B41FA5}">
                      <a16:colId xmlns:a16="http://schemas.microsoft.com/office/drawing/2014/main" val="327760904"/>
                    </a:ext>
                  </a:extLst>
                </a:gridCol>
                <a:gridCol w="411480">
                  <a:extLst>
                    <a:ext uri="{9D8B030D-6E8A-4147-A177-3AD203B41FA5}">
                      <a16:colId xmlns:a16="http://schemas.microsoft.com/office/drawing/2014/main" val="3120335068"/>
                    </a:ext>
                  </a:extLst>
                </a:gridCol>
                <a:gridCol w="411480">
                  <a:extLst>
                    <a:ext uri="{9D8B030D-6E8A-4147-A177-3AD203B41FA5}">
                      <a16:colId xmlns:a16="http://schemas.microsoft.com/office/drawing/2014/main" val="2110743317"/>
                    </a:ext>
                  </a:extLst>
                </a:gridCol>
                <a:gridCol w="411480">
                  <a:extLst>
                    <a:ext uri="{9D8B030D-6E8A-4147-A177-3AD203B41FA5}">
                      <a16:colId xmlns:a16="http://schemas.microsoft.com/office/drawing/2014/main" val="558189981"/>
                    </a:ext>
                  </a:extLst>
                </a:gridCol>
                <a:gridCol w="411480">
                  <a:extLst>
                    <a:ext uri="{9D8B030D-6E8A-4147-A177-3AD203B41FA5}">
                      <a16:colId xmlns:a16="http://schemas.microsoft.com/office/drawing/2014/main" val="1532588547"/>
                    </a:ext>
                  </a:extLst>
                </a:gridCol>
                <a:gridCol w="411480">
                  <a:extLst>
                    <a:ext uri="{9D8B030D-6E8A-4147-A177-3AD203B41FA5}">
                      <a16:colId xmlns:a16="http://schemas.microsoft.com/office/drawing/2014/main" val="413826374"/>
                    </a:ext>
                  </a:extLst>
                </a:gridCol>
                <a:gridCol w="411480">
                  <a:extLst>
                    <a:ext uri="{9D8B030D-6E8A-4147-A177-3AD203B41FA5}">
                      <a16:colId xmlns:a16="http://schemas.microsoft.com/office/drawing/2014/main" val="679509924"/>
                    </a:ext>
                  </a:extLst>
                </a:gridCol>
                <a:gridCol w="411480">
                  <a:extLst>
                    <a:ext uri="{9D8B030D-6E8A-4147-A177-3AD203B41FA5}">
                      <a16:colId xmlns:a16="http://schemas.microsoft.com/office/drawing/2014/main" val="2067331280"/>
                    </a:ext>
                  </a:extLst>
                </a:gridCol>
                <a:gridCol w="411480">
                  <a:extLst>
                    <a:ext uri="{9D8B030D-6E8A-4147-A177-3AD203B41FA5}">
                      <a16:colId xmlns:a16="http://schemas.microsoft.com/office/drawing/2014/main" val="3741165690"/>
                    </a:ext>
                  </a:extLst>
                </a:gridCol>
                <a:gridCol w="411480">
                  <a:extLst>
                    <a:ext uri="{9D8B030D-6E8A-4147-A177-3AD203B41FA5}">
                      <a16:colId xmlns:a16="http://schemas.microsoft.com/office/drawing/2014/main" val="2884740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616666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- 2022-11-18 16:36:03</a:t>
                      </a:r>
                      <a:r>
                        <a:rPr kumimoji="0" lang="de-DE" sz="1000" b="0" i="0" u="none" strike="noStrike" kern="1200" cap="none" spc="0" normalizeH="0" baseline="0" noProof="0">
                          <a:ln>
                            <a:noFill/>
                          </a:ln>
                          <a:solidFill>
                            <a:prstClr val="black"/>
                          </a:solidFill>
                          <a:effectLst/>
                          <a:uLnTx/>
                          <a:uFillTx/>
                          <a:latin typeface="+mn-lt"/>
                          <a:ea typeface="+mn-ea"/>
                          <a:cs typeface="+mn-cs"/>
                        </a:rPr>
                        <a:t>
 Die Weihnachtszeit steht vor der Tür und damit beginnt auch langsam das Weihnachtsgeschäft.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@nikhennings wirft einen Blick in sein #Depot und verrät, wie seine Aktien aktuell stehen und was er sich von den kommenden Wochen erhofft.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Hast du Fragen an Nik zu seinem Depot?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#comdirect #creatordepot #aktien #aktienwissen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https://quintly-image-storage.s3.amazonaws.com/9b2e3760d1cbfa97df5450815d930402/5b748c61e885da7438101484b2f6bd1b.jpg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creator depot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3280</a:t>
                      </a:r>
                    </a:p>
                  </a:txBody>
                  <a:tcPr/>
                </a:tc>
                <a:extLst>
                  <a:ext uri="{0D108BD9-81ED-4DB2-BD59-A6C34878D82A}">
                    <a16:rowId xmlns:a16="http://schemas.microsoft.com/office/drawing/2014/main" val="1470007384"/>
                  </a:ext>
                </a:extLst>
              </a:tr>
            </a:tbl>
          </a:graphicData>
        </a:graphic>
      </p:graphicFrame>
      <p:sp>
        <p:nvSpPr>
          <p:cNvPr id="4" name="Text Placeholder 3">
            <a:extLst>
              <a:ext uri="{FF2B5EF4-FFF2-40B4-BE49-F238E27FC236}">
                <a16:creationId xmlns:a16="http://schemas.microsoft.com/office/drawing/2014/main" id="{6DB9F39B-8A3F-41BA-81D6-A69C14ECE7A5}"/>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22998951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6C537-305E-4C10-8B92-F6EF2D94DFFA}"/>
              </a:ext>
            </a:extLst>
          </p:cNvPr>
          <p:cNvSpPr>
            <a:spLocks noGrp="1"/>
          </p:cNvSpPr>
          <p:nvPr>
            <p:ph type="title"/>
          </p:nvPr>
        </p:nvSpPr>
        <p:spPr/>
        <p:txBody>
          <a:bodyPr/>
          <a:lstStyle/>
          <a:p>
            <a:r>
              <a:rPr lang="de-DE"/>
              <a:t>Instagram Übersicht: Veröffentlichte Postings | comdirect - 18 of 25</a:t>
            </a:r>
            <a:endParaRPr lang="en-US"/>
          </a:p>
        </p:txBody>
      </p:sp>
      <p:graphicFrame>
        <p:nvGraphicFramePr>
          <p:cNvPr id="5" name="Table Placeholder 4">
            <a:extLst>
              <a:ext uri="{FF2B5EF4-FFF2-40B4-BE49-F238E27FC236}">
                <a16:creationId xmlns:a16="http://schemas.microsoft.com/office/drawing/2014/main" id="{BBB24684-F5C8-410F-A87E-BDC8A0BD976A}"/>
              </a:ext>
            </a:extLst>
          </p:cNvPr>
          <p:cNvGraphicFramePr>
            <a:graphicFrameLocks noGrp="1"/>
          </p:cNvGraphicFramePr>
          <p:nvPr>
            <p:ph type="tbl" sz="quarter" idx="13"/>
            <p:extLst>
              <p:ext uri="{D42A27DB-BD31-4B8C-83A1-F6EECF244321}">
                <p14:modId xmlns:p14="http://schemas.microsoft.com/office/powerpoint/2010/main" val="1899889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586199509"/>
                    </a:ext>
                  </a:extLst>
                </a:gridCol>
                <a:gridCol w="987552">
                  <a:extLst>
                    <a:ext uri="{9D8B030D-6E8A-4147-A177-3AD203B41FA5}">
                      <a16:colId xmlns:a16="http://schemas.microsoft.com/office/drawing/2014/main" val="631446873"/>
                    </a:ext>
                  </a:extLst>
                </a:gridCol>
                <a:gridCol w="1316736">
                  <a:extLst>
                    <a:ext uri="{9D8B030D-6E8A-4147-A177-3AD203B41FA5}">
                      <a16:colId xmlns:a16="http://schemas.microsoft.com/office/drawing/2014/main" val="3739256595"/>
                    </a:ext>
                  </a:extLst>
                </a:gridCol>
                <a:gridCol w="411480">
                  <a:extLst>
                    <a:ext uri="{9D8B030D-6E8A-4147-A177-3AD203B41FA5}">
                      <a16:colId xmlns:a16="http://schemas.microsoft.com/office/drawing/2014/main" val="2889851560"/>
                    </a:ext>
                  </a:extLst>
                </a:gridCol>
                <a:gridCol w="411480">
                  <a:extLst>
                    <a:ext uri="{9D8B030D-6E8A-4147-A177-3AD203B41FA5}">
                      <a16:colId xmlns:a16="http://schemas.microsoft.com/office/drawing/2014/main" val="2915321532"/>
                    </a:ext>
                  </a:extLst>
                </a:gridCol>
                <a:gridCol w="411480">
                  <a:extLst>
                    <a:ext uri="{9D8B030D-6E8A-4147-A177-3AD203B41FA5}">
                      <a16:colId xmlns:a16="http://schemas.microsoft.com/office/drawing/2014/main" val="1816616870"/>
                    </a:ext>
                  </a:extLst>
                </a:gridCol>
                <a:gridCol w="411480">
                  <a:extLst>
                    <a:ext uri="{9D8B030D-6E8A-4147-A177-3AD203B41FA5}">
                      <a16:colId xmlns:a16="http://schemas.microsoft.com/office/drawing/2014/main" val="3613145623"/>
                    </a:ext>
                  </a:extLst>
                </a:gridCol>
                <a:gridCol w="411480">
                  <a:extLst>
                    <a:ext uri="{9D8B030D-6E8A-4147-A177-3AD203B41FA5}">
                      <a16:colId xmlns:a16="http://schemas.microsoft.com/office/drawing/2014/main" val="3916101272"/>
                    </a:ext>
                  </a:extLst>
                </a:gridCol>
                <a:gridCol w="411480">
                  <a:extLst>
                    <a:ext uri="{9D8B030D-6E8A-4147-A177-3AD203B41FA5}">
                      <a16:colId xmlns:a16="http://schemas.microsoft.com/office/drawing/2014/main" val="188293662"/>
                    </a:ext>
                  </a:extLst>
                </a:gridCol>
                <a:gridCol w="411480">
                  <a:extLst>
                    <a:ext uri="{9D8B030D-6E8A-4147-A177-3AD203B41FA5}">
                      <a16:colId xmlns:a16="http://schemas.microsoft.com/office/drawing/2014/main" val="2087370641"/>
                    </a:ext>
                  </a:extLst>
                </a:gridCol>
                <a:gridCol w="411480">
                  <a:extLst>
                    <a:ext uri="{9D8B030D-6E8A-4147-A177-3AD203B41FA5}">
                      <a16:colId xmlns:a16="http://schemas.microsoft.com/office/drawing/2014/main" val="1738001927"/>
                    </a:ext>
                  </a:extLst>
                </a:gridCol>
                <a:gridCol w="411480">
                  <a:extLst>
                    <a:ext uri="{9D8B030D-6E8A-4147-A177-3AD203B41FA5}">
                      <a16:colId xmlns:a16="http://schemas.microsoft.com/office/drawing/2014/main" val="3913169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4149462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- 2022-11-17 17:35:35</a:t>
                      </a:r>
                      <a:r>
                        <a:rPr kumimoji="0" lang="de-DE" sz="1000" b="0" i="0" u="none" strike="noStrike" kern="1200" cap="none" spc="0" normalizeH="0" baseline="0" noProof="0">
                          <a:ln>
                            <a:noFill/>
                          </a:ln>
                          <a:solidFill>
                            <a:prstClr val="black"/>
                          </a:solidFill>
                          <a:effectLst/>
                          <a:uLnTx/>
                          <a:uFillTx/>
                          <a:latin typeface="+mn-lt"/>
                          <a:ea typeface="+mn-ea"/>
                          <a:cs typeface="+mn-cs"/>
                        </a:rPr>
                        <a:t>
 Kann so funktionieren, muss aber nicht. 😅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#comdirect #aktien #finanzen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https://quintly-image-storage.s3.amazonaws.com/9b2e3760d1cbfa97df5450815d930402/b30cfbeb628e92b67c878c2e5ff48256.jpg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risky rich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4055</a:t>
                      </a:r>
                    </a:p>
                  </a:txBody>
                  <a:tcPr/>
                </a:tc>
                <a:extLst>
                  <a:ext uri="{0D108BD9-81ED-4DB2-BD59-A6C34878D82A}">
                    <a16:rowId xmlns:a16="http://schemas.microsoft.com/office/drawing/2014/main" val="394872661"/>
                  </a:ext>
                </a:extLst>
              </a:tr>
            </a:tbl>
          </a:graphicData>
        </a:graphic>
      </p:graphicFrame>
      <p:sp>
        <p:nvSpPr>
          <p:cNvPr id="4" name="Text Placeholder 3">
            <a:extLst>
              <a:ext uri="{FF2B5EF4-FFF2-40B4-BE49-F238E27FC236}">
                <a16:creationId xmlns:a16="http://schemas.microsoft.com/office/drawing/2014/main" id="{AFD3D813-43C3-4BBF-A75C-7CA347C1DD7E}"/>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52682713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5475D-4D5B-431A-B9B1-B00BBAFB813B}"/>
              </a:ext>
            </a:extLst>
          </p:cNvPr>
          <p:cNvSpPr>
            <a:spLocks noGrp="1"/>
          </p:cNvSpPr>
          <p:nvPr>
            <p:ph type="title"/>
          </p:nvPr>
        </p:nvSpPr>
        <p:spPr/>
        <p:txBody>
          <a:bodyPr/>
          <a:lstStyle/>
          <a:p>
            <a:r>
              <a:rPr lang="de-DE"/>
              <a:t>Instagram Übersicht: Veröffentlichte Postings | comdirect - 19 of 25</a:t>
            </a:r>
            <a:endParaRPr lang="en-US"/>
          </a:p>
        </p:txBody>
      </p:sp>
      <p:graphicFrame>
        <p:nvGraphicFramePr>
          <p:cNvPr id="5" name="Table Placeholder 4">
            <a:extLst>
              <a:ext uri="{FF2B5EF4-FFF2-40B4-BE49-F238E27FC236}">
                <a16:creationId xmlns:a16="http://schemas.microsoft.com/office/drawing/2014/main" id="{53494887-0CA7-4924-904A-D92273B6B0CA}"/>
              </a:ext>
            </a:extLst>
          </p:cNvPr>
          <p:cNvGraphicFramePr>
            <a:graphicFrameLocks noGrp="1"/>
          </p:cNvGraphicFramePr>
          <p:nvPr>
            <p:ph type="tbl" sz="quarter" idx="13"/>
            <p:extLst>
              <p:ext uri="{D42A27DB-BD31-4B8C-83A1-F6EECF244321}">
                <p14:modId xmlns:p14="http://schemas.microsoft.com/office/powerpoint/2010/main" val="1426940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45559815"/>
                    </a:ext>
                  </a:extLst>
                </a:gridCol>
                <a:gridCol w="987552">
                  <a:extLst>
                    <a:ext uri="{9D8B030D-6E8A-4147-A177-3AD203B41FA5}">
                      <a16:colId xmlns:a16="http://schemas.microsoft.com/office/drawing/2014/main" val="3083432560"/>
                    </a:ext>
                  </a:extLst>
                </a:gridCol>
                <a:gridCol w="1316736">
                  <a:extLst>
                    <a:ext uri="{9D8B030D-6E8A-4147-A177-3AD203B41FA5}">
                      <a16:colId xmlns:a16="http://schemas.microsoft.com/office/drawing/2014/main" val="573309890"/>
                    </a:ext>
                  </a:extLst>
                </a:gridCol>
                <a:gridCol w="411480">
                  <a:extLst>
                    <a:ext uri="{9D8B030D-6E8A-4147-A177-3AD203B41FA5}">
                      <a16:colId xmlns:a16="http://schemas.microsoft.com/office/drawing/2014/main" val="3507064526"/>
                    </a:ext>
                  </a:extLst>
                </a:gridCol>
                <a:gridCol w="411480">
                  <a:extLst>
                    <a:ext uri="{9D8B030D-6E8A-4147-A177-3AD203B41FA5}">
                      <a16:colId xmlns:a16="http://schemas.microsoft.com/office/drawing/2014/main" val="2140889358"/>
                    </a:ext>
                  </a:extLst>
                </a:gridCol>
                <a:gridCol w="411480">
                  <a:extLst>
                    <a:ext uri="{9D8B030D-6E8A-4147-A177-3AD203B41FA5}">
                      <a16:colId xmlns:a16="http://schemas.microsoft.com/office/drawing/2014/main" val="4022429100"/>
                    </a:ext>
                  </a:extLst>
                </a:gridCol>
                <a:gridCol w="411480">
                  <a:extLst>
                    <a:ext uri="{9D8B030D-6E8A-4147-A177-3AD203B41FA5}">
                      <a16:colId xmlns:a16="http://schemas.microsoft.com/office/drawing/2014/main" val="1370867845"/>
                    </a:ext>
                  </a:extLst>
                </a:gridCol>
                <a:gridCol w="411480">
                  <a:extLst>
                    <a:ext uri="{9D8B030D-6E8A-4147-A177-3AD203B41FA5}">
                      <a16:colId xmlns:a16="http://schemas.microsoft.com/office/drawing/2014/main" val="3534167022"/>
                    </a:ext>
                  </a:extLst>
                </a:gridCol>
                <a:gridCol w="411480">
                  <a:extLst>
                    <a:ext uri="{9D8B030D-6E8A-4147-A177-3AD203B41FA5}">
                      <a16:colId xmlns:a16="http://schemas.microsoft.com/office/drawing/2014/main" val="1049348010"/>
                    </a:ext>
                  </a:extLst>
                </a:gridCol>
                <a:gridCol w="411480">
                  <a:extLst>
                    <a:ext uri="{9D8B030D-6E8A-4147-A177-3AD203B41FA5}">
                      <a16:colId xmlns:a16="http://schemas.microsoft.com/office/drawing/2014/main" val="510760504"/>
                    </a:ext>
                  </a:extLst>
                </a:gridCol>
                <a:gridCol w="411480">
                  <a:extLst>
                    <a:ext uri="{9D8B030D-6E8A-4147-A177-3AD203B41FA5}">
                      <a16:colId xmlns:a16="http://schemas.microsoft.com/office/drawing/2014/main" val="2426585883"/>
                    </a:ext>
                  </a:extLst>
                </a:gridCol>
                <a:gridCol w="411480">
                  <a:extLst>
                    <a:ext uri="{9D8B030D-6E8A-4147-A177-3AD203B41FA5}">
                      <a16:colId xmlns:a16="http://schemas.microsoft.com/office/drawing/2014/main" val="1337112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768715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comdirect - 2022-11-16 17:53:23</a:t>
                      </a:r>
                      <a:r>
                        <a:rPr kumimoji="0" lang="en-US" sz="1000" b="0" i="0" u="none" strike="noStrike" kern="1200" cap="none" spc="0" normalizeH="0" baseline="0" noProof="0">
                          <a:ln>
                            <a:noFill/>
                          </a:ln>
                          <a:solidFill>
                            <a:prstClr val="black"/>
                          </a:solidFill>
                          <a:effectLst/>
                          <a:uLnTx/>
                          <a:uFillTx/>
                          <a:latin typeface="+mn-lt"/>
                          <a:ea typeface="+mn-ea"/>
                          <a:cs typeface="+mn-cs"/>
                        </a:rPr>
                        <a:t>
 Welche ETFs sind bei den comdirect Kunden aktuell besonders beliebt? Die Top 5 auf einen Blick. ☝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 welche ETFs hast du investiert?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#comdirect #topetf #etf #finanzwissen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https://quintly-image-storage.s3.amazonaws.com/9b2e3760d1cbfa97df5450815d930402/1fe4f07e7f2de97d2aa4e35ea9baa90f.jpg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 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37175011"/>
                  </a:ext>
                </a:extLst>
              </a:tr>
            </a:tbl>
          </a:graphicData>
        </a:graphic>
      </p:graphicFrame>
      <p:sp>
        <p:nvSpPr>
          <p:cNvPr id="4" name="Text Placeholder 3">
            <a:extLst>
              <a:ext uri="{FF2B5EF4-FFF2-40B4-BE49-F238E27FC236}">
                <a16:creationId xmlns:a16="http://schemas.microsoft.com/office/drawing/2014/main" id="{DA5CAEEB-FF5B-4DBF-A660-F1D4C354A5B5}"/>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35706509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50604-B88A-4828-89CD-2F8291C4DF18}"/>
              </a:ext>
            </a:extLst>
          </p:cNvPr>
          <p:cNvSpPr>
            <a:spLocks noGrp="1"/>
          </p:cNvSpPr>
          <p:nvPr>
            <p:ph type="title"/>
          </p:nvPr>
        </p:nvSpPr>
        <p:spPr/>
        <p:txBody>
          <a:bodyPr/>
          <a:lstStyle/>
          <a:p>
            <a:r>
              <a:rPr lang="de-DE"/>
              <a:t>Instagram Übersicht: Veröffentlichte Postings | comdirect - 20 of 25</a:t>
            </a:r>
            <a:endParaRPr lang="en-US"/>
          </a:p>
        </p:txBody>
      </p:sp>
      <p:graphicFrame>
        <p:nvGraphicFramePr>
          <p:cNvPr id="5" name="Table Placeholder 4">
            <a:extLst>
              <a:ext uri="{FF2B5EF4-FFF2-40B4-BE49-F238E27FC236}">
                <a16:creationId xmlns:a16="http://schemas.microsoft.com/office/drawing/2014/main" id="{DA0312EA-3AB7-4F9D-B78D-482A10BAC7B0}"/>
              </a:ext>
            </a:extLst>
          </p:cNvPr>
          <p:cNvGraphicFramePr>
            <a:graphicFrameLocks noGrp="1"/>
          </p:cNvGraphicFramePr>
          <p:nvPr>
            <p:ph type="tbl" sz="quarter" idx="13"/>
            <p:extLst>
              <p:ext uri="{D42A27DB-BD31-4B8C-83A1-F6EECF244321}">
                <p14:modId xmlns:p14="http://schemas.microsoft.com/office/powerpoint/2010/main" val="2067176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94842263"/>
                    </a:ext>
                  </a:extLst>
                </a:gridCol>
                <a:gridCol w="987552">
                  <a:extLst>
                    <a:ext uri="{9D8B030D-6E8A-4147-A177-3AD203B41FA5}">
                      <a16:colId xmlns:a16="http://schemas.microsoft.com/office/drawing/2014/main" val="1086950034"/>
                    </a:ext>
                  </a:extLst>
                </a:gridCol>
                <a:gridCol w="1316736">
                  <a:extLst>
                    <a:ext uri="{9D8B030D-6E8A-4147-A177-3AD203B41FA5}">
                      <a16:colId xmlns:a16="http://schemas.microsoft.com/office/drawing/2014/main" val="3413392256"/>
                    </a:ext>
                  </a:extLst>
                </a:gridCol>
                <a:gridCol w="411480">
                  <a:extLst>
                    <a:ext uri="{9D8B030D-6E8A-4147-A177-3AD203B41FA5}">
                      <a16:colId xmlns:a16="http://schemas.microsoft.com/office/drawing/2014/main" val="1609888788"/>
                    </a:ext>
                  </a:extLst>
                </a:gridCol>
                <a:gridCol w="411480">
                  <a:extLst>
                    <a:ext uri="{9D8B030D-6E8A-4147-A177-3AD203B41FA5}">
                      <a16:colId xmlns:a16="http://schemas.microsoft.com/office/drawing/2014/main" val="4211628772"/>
                    </a:ext>
                  </a:extLst>
                </a:gridCol>
                <a:gridCol w="411480">
                  <a:extLst>
                    <a:ext uri="{9D8B030D-6E8A-4147-A177-3AD203B41FA5}">
                      <a16:colId xmlns:a16="http://schemas.microsoft.com/office/drawing/2014/main" val="2561691075"/>
                    </a:ext>
                  </a:extLst>
                </a:gridCol>
                <a:gridCol w="411480">
                  <a:extLst>
                    <a:ext uri="{9D8B030D-6E8A-4147-A177-3AD203B41FA5}">
                      <a16:colId xmlns:a16="http://schemas.microsoft.com/office/drawing/2014/main" val="4119326704"/>
                    </a:ext>
                  </a:extLst>
                </a:gridCol>
                <a:gridCol w="411480">
                  <a:extLst>
                    <a:ext uri="{9D8B030D-6E8A-4147-A177-3AD203B41FA5}">
                      <a16:colId xmlns:a16="http://schemas.microsoft.com/office/drawing/2014/main" val="1020253970"/>
                    </a:ext>
                  </a:extLst>
                </a:gridCol>
                <a:gridCol w="411480">
                  <a:extLst>
                    <a:ext uri="{9D8B030D-6E8A-4147-A177-3AD203B41FA5}">
                      <a16:colId xmlns:a16="http://schemas.microsoft.com/office/drawing/2014/main" val="1083664552"/>
                    </a:ext>
                  </a:extLst>
                </a:gridCol>
                <a:gridCol w="411480">
                  <a:extLst>
                    <a:ext uri="{9D8B030D-6E8A-4147-A177-3AD203B41FA5}">
                      <a16:colId xmlns:a16="http://schemas.microsoft.com/office/drawing/2014/main" val="3134692666"/>
                    </a:ext>
                  </a:extLst>
                </a:gridCol>
                <a:gridCol w="411480">
                  <a:extLst>
                    <a:ext uri="{9D8B030D-6E8A-4147-A177-3AD203B41FA5}">
                      <a16:colId xmlns:a16="http://schemas.microsoft.com/office/drawing/2014/main" val="2316730604"/>
                    </a:ext>
                  </a:extLst>
                </a:gridCol>
                <a:gridCol w="411480">
                  <a:extLst>
                    <a:ext uri="{9D8B030D-6E8A-4147-A177-3AD203B41FA5}">
                      <a16:colId xmlns:a16="http://schemas.microsoft.com/office/drawing/2014/main" val="1937474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305313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- 2022-11-16 12:20:39</a:t>
                      </a:r>
                      <a:r>
                        <a:rPr kumimoji="0" lang="de-DE" sz="1000" b="0" i="0" u="none" strike="noStrike" kern="1200" cap="none" spc="0" normalizeH="0" baseline="0" noProof="0">
                          <a:ln>
                            <a:noFill/>
                          </a:ln>
                          <a:solidFill>
                            <a:prstClr val="black"/>
                          </a:solidFill>
                          <a:effectLst/>
                          <a:uLnTx/>
                          <a:uFillTx/>
                          <a:latin typeface="+mn-lt"/>
                          <a:ea typeface="+mn-ea"/>
                          <a:cs typeface="+mn-cs"/>
                        </a:rPr>
                        <a:t>
 Surfen und Finanzen haben auf den zweiten Blick mehr gemeinsam als man denkt. Was genau das ist,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erzählt euch die Deutsche Meisterin und amtierende Europameisterin im Rapid Surfen @janina_zeitler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Mit den richtigen Tipps machen Surfen und Finanzen Spaß. Wie genau eine Session mit Janina aussehen kann, seht ihr in unserem neuen Video. Link in Bio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https://quintly-image-storage.s3.amazonaws.com/9b2e3760d1cbfa97df5450815d930402/dfb3021e3cdea956f5b674d0faa89111.jpg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Surf Kooperation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a:t>
                      </a:r>
                    </a:p>
                  </a:txBody>
                  <a:tcPr/>
                </a:tc>
                <a:extLst>
                  <a:ext uri="{0D108BD9-81ED-4DB2-BD59-A6C34878D82A}">
                    <a16:rowId xmlns:a16="http://schemas.microsoft.com/office/drawing/2014/main" val="2339811641"/>
                  </a:ext>
                </a:extLst>
              </a:tr>
            </a:tbl>
          </a:graphicData>
        </a:graphic>
      </p:graphicFrame>
      <p:sp>
        <p:nvSpPr>
          <p:cNvPr id="4" name="Text Placeholder 3">
            <a:extLst>
              <a:ext uri="{FF2B5EF4-FFF2-40B4-BE49-F238E27FC236}">
                <a16:creationId xmlns:a16="http://schemas.microsoft.com/office/drawing/2014/main" id="{CBA55F3F-2B9B-41E9-A307-4166E48B2661}"/>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5536776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95BD8-2518-4CE6-8E05-15B762D2C809}"/>
              </a:ext>
            </a:extLst>
          </p:cNvPr>
          <p:cNvSpPr>
            <a:spLocks noGrp="1"/>
          </p:cNvSpPr>
          <p:nvPr>
            <p:ph type="title"/>
          </p:nvPr>
        </p:nvSpPr>
        <p:spPr/>
        <p:txBody>
          <a:bodyPr/>
          <a:lstStyle/>
          <a:p>
            <a:r>
              <a:rPr lang="de-DE"/>
              <a:t>Instagram Übersicht: Veröffentlichte Postings | comdirect - 21 of 25</a:t>
            </a:r>
            <a:endParaRPr lang="en-US"/>
          </a:p>
        </p:txBody>
      </p:sp>
      <p:graphicFrame>
        <p:nvGraphicFramePr>
          <p:cNvPr id="5" name="Table Placeholder 4">
            <a:extLst>
              <a:ext uri="{FF2B5EF4-FFF2-40B4-BE49-F238E27FC236}">
                <a16:creationId xmlns:a16="http://schemas.microsoft.com/office/drawing/2014/main" id="{D4010B3F-1277-457D-85E0-1EE72CF09A28}"/>
              </a:ext>
            </a:extLst>
          </p:cNvPr>
          <p:cNvGraphicFramePr>
            <a:graphicFrameLocks noGrp="1"/>
          </p:cNvGraphicFramePr>
          <p:nvPr>
            <p:ph type="tbl" sz="quarter" idx="13"/>
            <p:extLst>
              <p:ext uri="{D42A27DB-BD31-4B8C-83A1-F6EECF244321}">
                <p14:modId xmlns:p14="http://schemas.microsoft.com/office/powerpoint/2010/main" val="2132838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714515155"/>
                    </a:ext>
                  </a:extLst>
                </a:gridCol>
                <a:gridCol w="987552">
                  <a:extLst>
                    <a:ext uri="{9D8B030D-6E8A-4147-A177-3AD203B41FA5}">
                      <a16:colId xmlns:a16="http://schemas.microsoft.com/office/drawing/2014/main" val="1975821907"/>
                    </a:ext>
                  </a:extLst>
                </a:gridCol>
                <a:gridCol w="1316736">
                  <a:extLst>
                    <a:ext uri="{9D8B030D-6E8A-4147-A177-3AD203B41FA5}">
                      <a16:colId xmlns:a16="http://schemas.microsoft.com/office/drawing/2014/main" val="2807266369"/>
                    </a:ext>
                  </a:extLst>
                </a:gridCol>
                <a:gridCol w="411480">
                  <a:extLst>
                    <a:ext uri="{9D8B030D-6E8A-4147-A177-3AD203B41FA5}">
                      <a16:colId xmlns:a16="http://schemas.microsoft.com/office/drawing/2014/main" val="2401780757"/>
                    </a:ext>
                  </a:extLst>
                </a:gridCol>
                <a:gridCol w="411480">
                  <a:extLst>
                    <a:ext uri="{9D8B030D-6E8A-4147-A177-3AD203B41FA5}">
                      <a16:colId xmlns:a16="http://schemas.microsoft.com/office/drawing/2014/main" val="1542763921"/>
                    </a:ext>
                  </a:extLst>
                </a:gridCol>
                <a:gridCol w="411480">
                  <a:extLst>
                    <a:ext uri="{9D8B030D-6E8A-4147-A177-3AD203B41FA5}">
                      <a16:colId xmlns:a16="http://schemas.microsoft.com/office/drawing/2014/main" val="2894525730"/>
                    </a:ext>
                  </a:extLst>
                </a:gridCol>
                <a:gridCol w="411480">
                  <a:extLst>
                    <a:ext uri="{9D8B030D-6E8A-4147-A177-3AD203B41FA5}">
                      <a16:colId xmlns:a16="http://schemas.microsoft.com/office/drawing/2014/main" val="1815993352"/>
                    </a:ext>
                  </a:extLst>
                </a:gridCol>
                <a:gridCol w="411480">
                  <a:extLst>
                    <a:ext uri="{9D8B030D-6E8A-4147-A177-3AD203B41FA5}">
                      <a16:colId xmlns:a16="http://schemas.microsoft.com/office/drawing/2014/main" val="2418597342"/>
                    </a:ext>
                  </a:extLst>
                </a:gridCol>
                <a:gridCol w="411480">
                  <a:extLst>
                    <a:ext uri="{9D8B030D-6E8A-4147-A177-3AD203B41FA5}">
                      <a16:colId xmlns:a16="http://schemas.microsoft.com/office/drawing/2014/main" val="1110428824"/>
                    </a:ext>
                  </a:extLst>
                </a:gridCol>
                <a:gridCol w="411480">
                  <a:extLst>
                    <a:ext uri="{9D8B030D-6E8A-4147-A177-3AD203B41FA5}">
                      <a16:colId xmlns:a16="http://schemas.microsoft.com/office/drawing/2014/main" val="2566578222"/>
                    </a:ext>
                  </a:extLst>
                </a:gridCol>
                <a:gridCol w="411480">
                  <a:extLst>
                    <a:ext uri="{9D8B030D-6E8A-4147-A177-3AD203B41FA5}">
                      <a16:colId xmlns:a16="http://schemas.microsoft.com/office/drawing/2014/main" val="771085938"/>
                    </a:ext>
                  </a:extLst>
                </a:gridCol>
                <a:gridCol w="411480">
                  <a:extLst>
                    <a:ext uri="{9D8B030D-6E8A-4147-A177-3AD203B41FA5}">
                      <a16:colId xmlns:a16="http://schemas.microsoft.com/office/drawing/2014/main" val="388517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173451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- 2022-11-14 16:54:03</a:t>
                      </a:r>
                      <a:r>
                        <a:rPr kumimoji="0" lang="de-DE" sz="1000" b="0" i="0" u="none" strike="noStrike" kern="1200" cap="none" spc="0" normalizeH="0" baseline="0" noProof="0">
                          <a:ln>
                            <a:noFill/>
                          </a:ln>
                          <a:solidFill>
                            <a:prstClr val="black"/>
                          </a:solidFill>
                          <a:effectLst/>
                          <a:uLnTx/>
                          <a:uFillTx/>
                          <a:latin typeface="+mn-lt"/>
                          <a:ea typeface="+mn-ea"/>
                          <a:cs typeface="+mn-cs"/>
                        </a:rPr>
                        <a:t>
 Versicherungen sind für die meisten eher ein lästiges Thema, aber trotzdem so wichtig! Welche Versicherungen brauchst du wirklich und worauf solltest du achten? Die Antworten findest du ☝ oder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in unserem comdirect magazin. 🔗 Link in Bio 
Du hast persönliche Tipps für die Community zum Thema Versicherungen? Schreib sie in die Kommentare.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#comdirect #versicherungen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https://quintly-image-storage.s3.amazonaws.com/9b2e3760d1cbfa97df5450815d930402/18edf88f0750c76c2690aeead3cb6a05.jpg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get started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05137489"/>
                  </a:ext>
                </a:extLst>
              </a:tr>
            </a:tbl>
          </a:graphicData>
        </a:graphic>
      </p:graphicFrame>
      <p:sp>
        <p:nvSpPr>
          <p:cNvPr id="4" name="Text Placeholder 3">
            <a:extLst>
              <a:ext uri="{FF2B5EF4-FFF2-40B4-BE49-F238E27FC236}">
                <a16:creationId xmlns:a16="http://schemas.microsoft.com/office/drawing/2014/main" id="{8C16396F-4164-409B-8032-2BF8AA79E5F7}"/>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6294466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63A5F-5194-4B2E-8827-108F26079252}"/>
              </a:ext>
            </a:extLst>
          </p:cNvPr>
          <p:cNvSpPr>
            <a:spLocks noGrp="1"/>
          </p:cNvSpPr>
          <p:nvPr>
            <p:ph type="title"/>
          </p:nvPr>
        </p:nvSpPr>
        <p:spPr/>
        <p:txBody>
          <a:bodyPr/>
          <a:lstStyle/>
          <a:p>
            <a:r>
              <a:rPr lang="de-DE"/>
              <a:t>Instagram Übersicht: Veröffentlichte Postings | comdirect - 22 of 25</a:t>
            </a:r>
            <a:endParaRPr lang="en-US"/>
          </a:p>
        </p:txBody>
      </p:sp>
      <p:graphicFrame>
        <p:nvGraphicFramePr>
          <p:cNvPr id="5" name="Table Placeholder 4">
            <a:extLst>
              <a:ext uri="{FF2B5EF4-FFF2-40B4-BE49-F238E27FC236}">
                <a16:creationId xmlns:a16="http://schemas.microsoft.com/office/drawing/2014/main" id="{41EBD9F9-64B2-4BF3-B3E2-810691B6B9C3}"/>
              </a:ext>
            </a:extLst>
          </p:cNvPr>
          <p:cNvGraphicFramePr>
            <a:graphicFrameLocks noGrp="1"/>
          </p:cNvGraphicFramePr>
          <p:nvPr>
            <p:ph type="tbl" sz="quarter" idx="13"/>
            <p:extLst>
              <p:ext uri="{D42A27DB-BD31-4B8C-83A1-F6EECF244321}">
                <p14:modId xmlns:p14="http://schemas.microsoft.com/office/powerpoint/2010/main" val="810139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39049333"/>
                    </a:ext>
                  </a:extLst>
                </a:gridCol>
                <a:gridCol w="987552">
                  <a:extLst>
                    <a:ext uri="{9D8B030D-6E8A-4147-A177-3AD203B41FA5}">
                      <a16:colId xmlns:a16="http://schemas.microsoft.com/office/drawing/2014/main" val="2766554692"/>
                    </a:ext>
                  </a:extLst>
                </a:gridCol>
                <a:gridCol w="1316736">
                  <a:extLst>
                    <a:ext uri="{9D8B030D-6E8A-4147-A177-3AD203B41FA5}">
                      <a16:colId xmlns:a16="http://schemas.microsoft.com/office/drawing/2014/main" val="3728685404"/>
                    </a:ext>
                  </a:extLst>
                </a:gridCol>
                <a:gridCol w="411480">
                  <a:extLst>
                    <a:ext uri="{9D8B030D-6E8A-4147-A177-3AD203B41FA5}">
                      <a16:colId xmlns:a16="http://schemas.microsoft.com/office/drawing/2014/main" val="3299384452"/>
                    </a:ext>
                  </a:extLst>
                </a:gridCol>
                <a:gridCol w="411480">
                  <a:extLst>
                    <a:ext uri="{9D8B030D-6E8A-4147-A177-3AD203B41FA5}">
                      <a16:colId xmlns:a16="http://schemas.microsoft.com/office/drawing/2014/main" val="1289142181"/>
                    </a:ext>
                  </a:extLst>
                </a:gridCol>
                <a:gridCol w="411480">
                  <a:extLst>
                    <a:ext uri="{9D8B030D-6E8A-4147-A177-3AD203B41FA5}">
                      <a16:colId xmlns:a16="http://schemas.microsoft.com/office/drawing/2014/main" val="3198972776"/>
                    </a:ext>
                  </a:extLst>
                </a:gridCol>
                <a:gridCol w="411480">
                  <a:extLst>
                    <a:ext uri="{9D8B030D-6E8A-4147-A177-3AD203B41FA5}">
                      <a16:colId xmlns:a16="http://schemas.microsoft.com/office/drawing/2014/main" val="2465132614"/>
                    </a:ext>
                  </a:extLst>
                </a:gridCol>
                <a:gridCol w="411480">
                  <a:extLst>
                    <a:ext uri="{9D8B030D-6E8A-4147-A177-3AD203B41FA5}">
                      <a16:colId xmlns:a16="http://schemas.microsoft.com/office/drawing/2014/main" val="961761807"/>
                    </a:ext>
                  </a:extLst>
                </a:gridCol>
                <a:gridCol w="411480">
                  <a:extLst>
                    <a:ext uri="{9D8B030D-6E8A-4147-A177-3AD203B41FA5}">
                      <a16:colId xmlns:a16="http://schemas.microsoft.com/office/drawing/2014/main" val="292079113"/>
                    </a:ext>
                  </a:extLst>
                </a:gridCol>
                <a:gridCol w="411480">
                  <a:extLst>
                    <a:ext uri="{9D8B030D-6E8A-4147-A177-3AD203B41FA5}">
                      <a16:colId xmlns:a16="http://schemas.microsoft.com/office/drawing/2014/main" val="255578945"/>
                    </a:ext>
                  </a:extLst>
                </a:gridCol>
                <a:gridCol w="411480">
                  <a:extLst>
                    <a:ext uri="{9D8B030D-6E8A-4147-A177-3AD203B41FA5}">
                      <a16:colId xmlns:a16="http://schemas.microsoft.com/office/drawing/2014/main" val="1019358444"/>
                    </a:ext>
                  </a:extLst>
                </a:gridCol>
                <a:gridCol w="411480">
                  <a:extLst>
                    <a:ext uri="{9D8B030D-6E8A-4147-A177-3AD203B41FA5}">
                      <a16:colId xmlns:a16="http://schemas.microsoft.com/office/drawing/2014/main" val="3017047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589824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- 2022-11-11 17:03:01</a:t>
                      </a:r>
                      <a:r>
                        <a:rPr kumimoji="0" lang="de-DE" sz="1000" b="0" i="0" u="none" strike="noStrike" kern="1200" cap="none" spc="0" normalizeH="0" baseline="0" noProof="0">
                          <a:ln>
                            <a:noFill/>
                          </a:ln>
                          <a:solidFill>
                            <a:prstClr val="black"/>
                          </a:solidFill>
                          <a:effectLst/>
                          <a:uLnTx/>
                          <a:uFillTx/>
                          <a:latin typeface="+mn-lt"/>
                          <a:ea typeface="+mn-ea"/>
                          <a:cs typeface="+mn-cs"/>
                        </a:rPr>
                        <a:t>
 Camilla hat bereits 5.000 € in ihr #CreatorDepot investiert. Jetzt kauft sie nochmal für weitere 1.000 € nach. Warum @caminvesta diesen Schritt geht und wie genau sie das Geld anlegt, erfahrt ihr im neuesten Update.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#depot #etf #finanzen #aktienwissen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https://quintly-image-storage.s3.amazonaws.com/9b2e3760d1cbfa97df5450815d930402/184f59e773a8574ef85d025e42cad3cd.jpg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creator depot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7027</a:t>
                      </a:r>
                    </a:p>
                  </a:txBody>
                  <a:tcPr/>
                </a:tc>
                <a:extLst>
                  <a:ext uri="{0D108BD9-81ED-4DB2-BD59-A6C34878D82A}">
                    <a16:rowId xmlns:a16="http://schemas.microsoft.com/office/drawing/2014/main" val="599632759"/>
                  </a:ext>
                </a:extLst>
              </a:tr>
            </a:tbl>
          </a:graphicData>
        </a:graphic>
      </p:graphicFrame>
      <p:sp>
        <p:nvSpPr>
          <p:cNvPr id="4" name="Text Placeholder 3">
            <a:extLst>
              <a:ext uri="{FF2B5EF4-FFF2-40B4-BE49-F238E27FC236}">
                <a16:creationId xmlns:a16="http://schemas.microsoft.com/office/drawing/2014/main" id="{EF31153E-BBF1-4F3A-91B0-79148807EA92}"/>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188578345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D4082-EDF7-486F-B7D8-9E54A3A42E89}"/>
              </a:ext>
            </a:extLst>
          </p:cNvPr>
          <p:cNvSpPr>
            <a:spLocks noGrp="1"/>
          </p:cNvSpPr>
          <p:nvPr>
            <p:ph type="title"/>
          </p:nvPr>
        </p:nvSpPr>
        <p:spPr/>
        <p:txBody>
          <a:bodyPr/>
          <a:lstStyle/>
          <a:p>
            <a:r>
              <a:rPr lang="de-DE"/>
              <a:t>Instagram Übersicht: Veröffentlichte Postings | comdirect - 23 of 25</a:t>
            </a:r>
            <a:endParaRPr lang="en-US"/>
          </a:p>
        </p:txBody>
      </p:sp>
      <p:graphicFrame>
        <p:nvGraphicFramePr>
          <p:cNvPr id="5" name="Table Placeholder 4">
            <a:extLst>
              <a:ext uri="{FF2B5EF4-FFF2-40B4-BE49-F238E27FC236}">
                <a16:creationId xmlns:a16="http://schemas.microsoft.com/office/drawing/2014/main" id="{C1BC27F6-CD0C-4FBC-9661-AC63BF666C22}"/>
              </a:ext>
            </a:extLst>
          </p:cNvPr>
          <p:cNvGraphicFramePr>
            <a:graphicFrameLocks noGrp="1"/>
          </p:cNvGraphicFramePr>
          <p:nvPr>
            <p:ph type="tbl" sz="quarter" idx="13"/>
            <p:extLst>
              <p:ext uri="{D42A27DB-BD31-4B8C-83A1-F6EECF244321}">
                <p14:modId xmlns:p14="http://schemas.microsoft.com/office/powerpoint/2010/main" val="148847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49911625"/>
                    </a:ext>
                  </a:extLst>
                </a:gridCol>
                <a:gridCol w="987552">
                  <a:extLst>
                    <a:ext uri="{9D8B030D-6E8A-4147-A177-3AD203B41FA5}">
                      <a16:colId xmlns:a16="http://schemas.microsoft.com/office/drawing/2014/main" val="2458853465"/>
                    </a:ext>
                  </a:extLst>
                </a:gridCol>
                <a:gridCol w="1316736">
                  <a:extLst>
                    <a:ext uri="{9D8B030D-6E8A-4147-A177-3AD203B41FA5}">
                      <a16:colId xmlns:a16="http://schemas.microsoft.com/office/drawing/2014/main" val="4050469788"/>
                    </a:ext>
                  </a:extLst>
                </a:gridCol>
                <a:gridCol w="411480">
                  <a:extLst>
                    <a:ext uri="{9D8B030D-6E8A-4147-A177-3AD203B41FA5}">
                      <a16:colId xmlns:a16="http://schemas.microsoft.com/office/drawing/2014/main" val="773264149"/>
                    </a:ext>
                  </a:extLst>
                </a:gridCol>
                <a:gridCol w="411480">
                  <a:extLst>
                    <a:ext uri="{9D8B030D-6E8A-4147-A177-3AD203B41FA5}">
                      <a16:colId xmlns:a16="http://schemas.microsoft.com/office/drawing/2014/main" val="3724478750"/>
                    </a:ext>
                  </a:extLst>
                </a:gridCol>
                <a:gridCol w="411480">
                  <a:extLst>
                    <a:ext uri="{9D8B030D-6E8A-4147-A177-3AD203B41FA5}">
                      <a16:colId xmlns:a16="http://schemas.microsoft.com/office/drawing/2014/main" val="6873334"/>
                    </a:ext>
                  </a:extLst>
                </a:gridCol>
                <a:gridCol w="411480">
                  <a:extLst>
                    <a:ext uri="{9D8B030D-6E8A-4147-A177-3AD203B41FA5}">
                      <a16:colId xmlns:a16="http://schemas.microsoft.com/office/drawing/2014/main" val="2412485373"/>
                    </a:ext>
                  </a:extLst>
                </a:gridCol>
                <a:gridCol w="411480">
                  <a:extLst>
                    <a:ext uri="{9D8B030D-6E8A-4147-A177-3AD203B41FA5}">
                      <a16:colId xmlns:a16="http://schemas.microsoft.com/office/drawing/2014/main" val="340639528"/>
                    </a:ext>
                  </a:extLst>
                </a:gridCol>
                <a:gridCol w="411480">
                  <a:extLst>
                    <a:ext uri="{9D8B030D-6E8A-4147-A177-3AD203B41FA5}">
                      <a16:colId xmlns:a16="http://schemas.microsoft.com/office/drawing/2014/main" val="2408240144"/>
                    </a:ext>
                  </a:extLst>
                </a:gridCol>
                <a:gridCol w="411480">
                  <a:extLst>
                    <a:ext uri="{9D8B030D-6E8A-4147-A177-3AD203B41FA5}">
                      <a16:colId xmlns:a16="http://schemas.microsoft.com/office/drawing/2014/main" val="1796915055"/>
                    </a:ext>
                  </a:extLst>
                </a:gridCol>
                <a:gridCol w="411480">
                  <a:extLst>
                    <a:ext uri="{9D8B030D-6E8A-4147-A177-3AD203B41FA5}">
                      <a16:colId xmlns:a16="http://schemas.microsoft.com/office/drawing/2014/main" val="3238809070"/>
                    </a:ext>
                  </a:extLst>
                </a:gridCol>
                <a:gridCol w="411480">
                  <a:extLst>
                    <a:ext uri="{9D8B030D-6E8A-4147-A177-3AD203B41FA5}">
                      <a16:colId xmlns:a16="http://schemas.microsoft.com/office/drawing/2014/main" val="2439153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885957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- 2022-11-11 10:24:41</a:t>
                      </a:r>
                      <a:r>
                        <a:rPr kumimoji="0" lang="de-DE" sz="1000" b="0" i="0" u="none" strike="noStrike" kern="1200" cap="none" spc="0" normalizeH="0" baseline="0" noProof="0">
                          <a:ln>
                            <a:noFill/>
                          </a:ln>
                          <a:solidFill>
                            <a:prstClr val="black"/>
                          </a:solidFill>
                          <a:effectLst/>
                          <a:uLnTx/>
                          <a:uFillTx/>
                          <a:latin typeface="+mn-lt"/>
                          <a:ea typeface="+mn-ea"/>
                          <a:cs typeface="+mn-cs"/>
                        </a:rPr>
                        <a:t>
 Wenn die selbsternannten Finanzgurus wieder einen ganz heißen Tipp am Start haben: Lauf!!!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Wir zeigen dir, wie’s besser funktioniert. 
#comdirect #finanzen #finanzguru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https://quintly-image-storage.s3.amazonaws.com/9b2e3760d1cbfa97df5450815d930402/35651587f7a3bfd1316a6a2d860cd3a8.jpg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risky rich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2912</a:t>
                      </a:r>
                    </a:p>
                  </a:txBody>
                  <a:tcPr/>
                </a:tc>
                <a:extLst>
                  <a:ext uri="{0D108BD9-81ED-4DB2-BD59-A6C34878D82A}">
                    <a16:rowId xmlns:a16="http://schemas.microsoft.com/office/drawing/2014/main" val="3589383735"/>
                  </a:ext>
                </a:extLst>
              </a:tr>
            </a:tbl>
          </a:graphicData>
        </a:graphic>
      </p:graphicFrame>
      <p:sp>
        <p:nvSpPr>
          <p:cNvPr id="4" name="Text Placeholder 3">
            <a:extLst>
              <a:ext uri="{FF2B5EF4-FFF2-40B4-BE49-F238E27FC236}">
                <a16:creationId xmlns:a16="http://schemas.microsoft.com/office/drawing/2014/main" id="{70023E6B-EA9A-4399-8091-0998B847C1CD}"/>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305049407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863BB-F870-46D3-9C20-5D6502E9CE4E}"/>
              </a:ext>
            </a:extLst>
          </p:cNvPr>
          <p:cNvSpPr>
            <a:spLocks noGrp="1"/>
          </p:cNvSpPr>
          <p:nvPr>
            <p:ph type="title"/>
          </p:nvPr>
        </p:nvSpPr>
        <p:spPr/>
        <p:txBody>
          <a:bodyPr/>
          <a:lstStyle/>
          <a:p>
            <a:r>
              <a:rPr lang="de-DE"/>
              <a:t>Instagram Übersicht: Veröffentlichte Postings | comdirect - 24 of 25</a:t>
            </a:r>
            <a:endParaRPr lang="en-US"/>
          </a:p>
        </p:txBody>
      </p:sp>
      <p:graphicFrame>
        <p:nvGraphicFramePr>
          <p:cNvPr id="5" name="Table Placeholder 4">
            <a:extLst>
              <a:ext uri="{FF2B5EF4-FFF2-40B4-BE49-F238E27FC236}">
                <a16:creationId xmlns:a16="http://schemas.microsoft.com/office/drawing/2014/main" id="{05344B86-AE13-478F-ACC8-AFF582E251E6}"/>
              </a:ext>
            </a:extLst>
          </p:cNvPr>
          <p:cNvGraphicFramePr>
            <a:graphicFrameLocks noGrp="1"/>
          </p:cNvGraphicFramePr>
          <p:nvPr>
            <p:ph type="tbl" sz="quarter" idx="13"/>
            <p:extLst>
              <p:ext uri="{D42A27DB-BD31-4B8C-83A1-F6EECF244321}">
                <p14:modId xmlns:p14="http://schemas.microsoft.com/office/powerpoint/2010/main" val="2043137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365433270"/>
                    </a:ext>
                  </a:extLst>
                </a:gridCol>
                <a:gridCol w="987552">
                  <a:extLst>
                    <a:ext uri="{9D8B030D-6E8A-4147-A177-3AD203B41FA5}">
                      <a16:colId xmlns:a16="http://schemas.microsoft.com/office/drawing/2014/main" val="66458695"/>
                    </a:ext>
                  </a:extLst>
                </a:gridCol>
                <a:gridCol w="1316736">
                  <a:extLst>
                    <a:ext uri="{9D8B030D-6E8A-4147-A177-3AD203B41FA5}">
                      <a16:colId xmlns:a16="http://schemas.microsoft.com/office/drawing/2014/main" val="521208774"/>
                    </a:ext>
                  </a:extLst>
                </a:gridCol>
                <a:gridCol w="411480">
                  <a:extLst>
                    <a:ext uri="{9D8B030D-6E8A-4147-A177-3AD203B41FA5}">
                      <a16:colId xmlns:a16="http://schemas.microsoft.com/office/drawing/2014/main" val="924606969"/>
                    </a:ext>
                  </a:extLst>
                </a:gridCol>
                <a:gridCol w="411480">
                  <a:extLst>
                    <a:ext uri="{9D8B030D-6E8A-4147-A177-3AD203B41FA5}">
                      <a16:colId xmlns:a16="http://schemas.microsoft.com/office/drawing/2014/main" val="4023691429"/>
                    </a:ext>
                  </a:extLst>
                </a:gridCol>
                <a:gridCol w="411480">
                  <a:extLst>
                    <a:ext uri="{9D8B030D-6E8A-4147-A177-3AD203B41FA5}">
                      <a16:colId xmlns:a16="http://schemas.microsoft.com/office/drawing/2014/main" val="2434637702"/>
                    </a:ext>
                  </a:extLst>
                </a:gridCol>
                <a:gridCol w="411480">
                  <a:extLst>
                    <a:ext uri="{9D8B030D-6E8A-4147-A177-3AD203B41FA5}">
                      <a16:colId xmlns:a16="http://schemas.microsoft.com/office/drawing/2014/main" val="1911621582"/>
                    </a:ext>
                  </a:extLst>
                </a:gridCol>
                <a:gridCol w="411480">
                  <a:extLst>
                    <a:ext uri="{9D8B030D-6E8A-4147-A177-3AD203B41FA5}">
                      <a16:colId xmlns:a16="http://schemas.microsoft.com/office/drawing/2014/main" val="1541375574"/>
                    </a:ext>
                  </a:extLst>
                </a:gridCol>
                <a:gridCol w="411480">
                  <a:extLst>
                    <a:ext uri="{9D8B030D-6E8A-4147-A177-3AD203B41FA5}">
                      <a16:colId xmlns:a16="http://schemas.microsoft.com/office/drawing/2014/main" val="1310353713"/>
                    </a:ext>
                  </a:extLst>
                </a:gridCol>
                <a:gridCol w="411480">
                  <a:extLst>
                    <a:ext uri="{9D8B030D-6E8A-4147-A177-3AD203B41FA5}">
                      <a16:colId xmlns:a16="http://schemas.microsoft.com/office/drawing/2014/main" val="3630591763"/>
                    </a:ext>
                  </a:extLst>
                </a:gridCol>
                <a:gridCol w="411480">
                  <a:extLst>
                    <a:ext uri="{9D8B030D-6E8A-4147-A177-3AD203B41FA5}">
                      <a16:colId xmlns:a16="http://schemas.microsoft.com/office/drawing/2014/main" val="3373888037"/>
                    </a:ext>
                  </a:extLst>
                </a:gridCol>
                <a:gridCol w="411480">
                  <a:extLst>
                    <a:ext uri="{9D8B030D-6E8A-4147-A177-3AD203B41FA5}">
                      <a16:colId xmlns:a16="http://schemas.microsoft.com/office/drawing/2014/main" val="2927492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057657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- 2022-11-10 15:05:41</a:t>
                      </a:r>
                      <a:r>
                        <a:rPr kumimoji="0" lang="de-DE" sz="1000" b="0" i="0" u="none" strike="noStrike" kern="1200" cap="none" spc="0" normalizeH="0" baseline="0" noProof="0">
                          <a:ln>
                            <a:noFill/>
                          </a:ln>
                          <a:solidFill>
                            <a:prstClr val="black"/>
                          </a:solidFill>
                          <a:effectLst/>
                          <a:uLnTx/>
                          <a:uFillTx/>
                          <a:latin typeface="+mn-lt"/>
                          <a:ea typeface="+mn-ea"/>
                          <a:cs typeface="+mn-cs"/>
                        </a:rPr>
                        <a:t>
 Surf-Rookie Johanna will auch endlich selbst Wellenreiten. 🏄‍♀️ Ob ihr das mit Hilfe von Janina Zeitler, der Europameisterin im Rapid Surfen, gelingt, erfahrt ihr in unserem neuesten YouTube Video. Link in 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https://quintly-image-storage.s3.amazonaws.com/9b2e3760d1cbfa97df5450815d930402/f23ac43ef18110f3f3028365e9517c2f.jpg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Surf Kooperation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5668</a:t>
                      </a:r>
                    </a:p>
                  </a:txBody>
                  <a:tcPr/>
                </a:tc>
                <a:extLst>
                  <a:ext uri="{0D108BD9-81ED-4DB2-BD59-A6C34878D82A}">
                    <a16:rowId xmlns:a16="http://schemas.microsoft.com/office/drawing/2014/main" val="218115699"/>
                  </a:ext>
                </a:extLst>
              </a:tr>
            </a:tbl>
          </a:graphicData>
        </a:graphic>
      </p:graphicFrame>
      <p:sp>
        <p:nvSpPr>
          <p:cNvPr id="4" name="Text Placeholder 3">
            <a:extLst>
              <a:ext uri="{FF2B5EF4-FFF2-40B4-BE49-F238E27FC236}">
                <a16:creationId xmlns:a16="http://schemas.microsoft.com/office/drawing/2014/main" id="{BA8C9C7E-7420-4CEB-AFA1-48F953A6AABD}"/>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59830084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81C13-2ACC-4121-B468-26340DFEDD38}"/>
              </a:ext>
            </a:extLst>
          </p:cNvPr>
          <p:cNvSpPr>
            <a:spLocks noGrp="1"/>
          </p:cNvSpPr>
          <p:nvPr>
            <p:ph type="title"/>
          </p:nvPr>
        </p:nvSpPr>
        <p:spPr/>
        <p:txBody>
          <a:bodyPr/>
          <a:lstStyle/>
          <a:p>
            <a:r>
              <a:rPr lang="de-DE"/>
              <a:t>Instagram Übersicht: Veröffentlichte Postings | comdirect - 25 of 25</a:t>
            </a:r>
            <a:endParaRPr lang="en-US"/>
          </a:p>
        </p:txBody>
      </p:sp>
      <p:graphicFrame>
        <p:nvGraphicFramePr>
          <p:cNvPr id="5" name="Table Placeholder 4">
            <a:extLst>
              <a:ext uri="{FF2B5EF4-FFF2-40B4-BE49-F238E27FC236}">
                <a16:creationId xmlns:a16="http://schemas.microsoft.com/office/drawing/2014/main" id="{9693EF4D-474F-43EA-9565-E4EA66E97D32}"/>
              </a:ext>
            </a:extLst>
          </p:cNvPr>
          <p:cNvGraphicFramePr>
            <a:graphicFrameLocks noGrp="1"/>
          </p:cNvGraphicFramePr>
          <p:nvPr>
            <p:ph type="tbl" sz="quarter" idx="13"/>
            <p:extLst>
              <p:ext uri="{D42A27DB-BD31-4B8C-83A1-F6EECF244321}">
                <p14:modId xmlns:p14="http://schemas.microsoft.com/office/powerpoint/2010/main" val="1684011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132735414"/>
                    </a:ext>
                  </a:extLst>
                </a:gridCol>
                <a:gridCol w="987552">
                  <a:extLst>
                    <a:ext uri="{9D8B030D-6E8A-4147-A177-3AD203B41FA5}">
                      <a16:colId xmlns:a16="http://schemas.microsoft.com/office/drawing/2014/main" val="575239727"/>
                    </a:ext>
                  </a:extLst>
                </a:gridCol>
                <a:gridCol w="1316736">
                  <a:extLst>
                    <a:ext uri="{9D8B030D-6E8A-4147-A177-3AD203B41FA5}">
                      <a16:colId xmlns:a16="http://schemas.microsoft.com/office/drawing/2014/main" val="1497554730"/>
                    </a:ext>
                  </a:extLst>
                </a:gridCol>
                <a:gridCol w="411480">
                  <a:extLst>
                    <a:ext uri="{9D8B030D-6E8A-4147-A177-3AD203B41FA5}">
                      <a16:colId xmlns:a16="http://schemas.microsoft.com/office/drawing/2014/main" val="983693105"/>
                    </a:ext>
                  </a:extLst>
                </a:gridCol>
                <a:gridCol w="411480">
                  <a:extLst>
                    <a:ext uri="{9D8B030D-6E8A-4147-A177-3AD203B41FA5}">
                      <a16:colId xmlns:a16="http://schemas.microsoft.com/office/drawing/2014/main" val="3248413099"/>
                    </a:ext>
                  </a:extLst>
                </a:gridCol>
                <a:gridCol w="411480">
                  <a:extLst>
                    <a:ext uri="{9D8B030D-6E8A-4147-A177-3AD203B41FA5}">
                      <a16:colId xmlns:a16="http://schemas.microsoft.com/office/drawing/2014/main" val="3108076350"/>
                    </a:ext>
                  </a:extLst>
                </a:gridCol>
                <a:gridCol w="411480">
                  <a:extLst>
                    <a:ext uri="{9D8B030D-6E8A-4147-A177-3AD203B41FA5}">
                      <a16:colId xmlns:a16="http://schemas.microsoft.com/office/drawing/2014/main" val="4277604295"/>
                    </a:ext>
                  </a:extLst>
                </a:gridCol>
                <a:gridCol w="411480">
                  <a:extLst>
                    <a:ext uri="{9D8B030D-6E8A-4147-A177-3AD203B41FA5}">
                      <a16:colId xmlns:a16="http://schemas.microsoft.com/office/drawing/2014/main" val="1509756846"/>
                    </a:ext>
                  </a:extLst>
                </a:gridCol>
                <a:gridCol w="411480">
                  <a:extLst>
                    <a:ext uri="{9D8B030D-6E8A-4147-A177-3AD203B41FA5}">
                      <a16:colId xmlns:a16="http://schemas.microsoft.com/office/drawing/2014/main" val="561899726"/>
                    </a:ext>
                  </a:extLst>
                </a:gridCol>
                <a:gridCol w="411480">
                  <a:extLst>
                    <a:ext uri="{9D8B030D-6E8A-4147-A177-3AD203B41FA5}">
                      <a16:colId xmlns:a16="http://schemas.microsoft.com/office/drawing/2014/main" val="4059621465"/>
                    </a:ext>
                  </a:extLst>
                </a:gridCol>
                <a:gridCol w="411480">
                  <a:extLst>
                    <a:ext uri="{9D8B030D-6E8A-4147-A177-3AD203B41FA5}">
                      <a16:colId xmlns:a16="http://schemas.microsoft.com/office/drawing/2014/main" val="2928950041"/>
                    </a:ext>
                  </a:extLst>
                </a:gridCol>
                <a:gridCol w="411480">
                  <a:extLst>
                    <a:ext uri="{9D8B030D-6E8A-4147-A177-3AD203B41FA5}">
                      <a16:colId xmlns:a16="http://schemas.microsoft.com/office/drawing/2014/main" val="3674623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888747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- 2022-11-09 16:51:28</a:t>
                      </a:r>
                      <a:r>
                        <a:rPr kumimoji="0" lang="de-DE" sz="1000" b="0" i="0" u="none" strike="noStrike" kern="1200" cap="none" spc="0" normalizeH="0" baseline="0" noProof="0">
                          <a:ln>
                            <a:noFill/>
                          </a:ln>
                          <a:solidFill>
                            <a:prstClr val="black"/>
                          </a:solidFill>
                          <a:effectLst/>
                          <a:uLnTx/>
                          <a:uFillTx/>
                          <a:latin typeface="+mn-lt"/>
                          <a:ea typeface="+mn-ea"/>
                          <a:cs typeface="+mn-cs"/>
                        </a:rPr>
                        <a:t>
 Um deine #Rente machst du dir noch keine Gedanken? Solltest du aber! 5 Dinge, die du über #Altersvorsorge unbedingt wissen solltest.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Du hast längst mit dem Sparen für’s Alter angefangen? Verrate uns deine Tipps. 🙌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Mehr zum Thema findest du übrigens auch im comdirect magazin. Link in Bio! 🔗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#comdirect #finanzwissen #sparen #sparplan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https://quintly-image-storage.s3.amazonaws.com/9b2e3760d1cbfa97df5450815d930402/9644fb44f7831012c28cef5d8019a507.jpg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04491383"/>
                  </a:ext>
                </a:extLst>
              </a:tr>
            </a:tbl>
          </a:graphicData>
        </a:graphic>
      </p:graphicFrame>
      <p:sp>
        <p:nvSpPr>
          <p:cNvPr id="4" name="Text Placeholder 3">
            <a:extLst>
              <a:ext uri="{FF2B5EF4-FFF2-40B4-BE49-F238E27FC236}">
                <a16:creationId xmlns:a16="http://schemas.microsoft.com/office/drawing/2014/main" id="{E4E9C950-E2AD-4D3A-BA00-BBC7612C3706}"/>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90577430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BC7B7-2D21-4BDD-9C98-A9EA43CF0FCD}"/>
              </a:ext>
            </a:extLst>
          </p:cNvPr>
          <p:cNvSpPr>
            <a:spLocks noGrp="1"/>
          </p:cNvSpPr>
          <p:nvPr>
            <p:ph type="title"/>
          </p:nvPr>
        </p:nvSpPr>
        <p:spPr/>
        <p:txBody>
          <a:bodyPr/>
          <a:lstStyle/>
          <a:p>
            <a:r>
              <a:rPr lang="en-US"/>
              <a:t>Instagram Story-Format | comdirect</a:t>
            </a:r>
          </a:p>
        </p:txBody>
      </p:sp>
      <p:graphicFrame>
        <p:nvGraphicFramePr>
          <p:cNvPr id="6" name="Chart Placeholder 5">
            <a:extLst>
              <a:ext uri="{FF2B5EF4-FFF2-40B4-BE49-F238E27FC236}">
                <a16:creationId xmlns:a16="http://schemas.microsoft.com/office/drawing/2014/main" id="{68749400-4560-4E49-B671-3446FEC9FDF7}"/>
              </a:ext>
            </a:extLst>
          </p:cNvPr>
          <p:cNvGraphicFramePr>
            <a:graphicFrameLocks noGrp="1"/>
          </p:cNvGraphicFramePr>
          <p:nvPr>
            <p:ph type="chart" sz="quarter" idx="13"/>
            <p:extLst>
              <p:ext uri="{D42A27DB-BD31-4B8C-83A1-F6EECF244321}">
                <p14:modId xmlns:p14="http://schemas.microsoft.com/office/powerpoint/2010/main" val="12620548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CFD378-FC58-4CD3-A6C9-8714B87EC45F}"/>
              </a:ext>
            </a:extLst>
          </p:cNvPr>
          <p:cNvSpPr>
            <a:spLocks noGrp="1"/>
          </p:cNvSpPr>
          <p:nvPr>
            <p:ph type="body" sz="quarter" idx="14"/>
          </p:nvPr>
        </p:nvSpPr>
        <p:spPr/>
        <p:txBody>
          <a:bodyPr/>
          <a:lstStyle/>
          <a:p>
            <a:r>
              <a:rPr lang="en-US"/>
              <a:t>01.01.2022 - 12.12.2022</a:t>
            </a:r>
          </a:p>
        </p:txBody>
      </p:sp>
      <p:sp>
        <p:nvSpPr>
          <p:cNvPr id="5" name="Footer Placeholder 4">
            <a:extLst>
              <a:ext uri="{FF2B5EF4-FFF2-40B4-BE49-F238E27FC236}">
                <a16:creationId xmlns:a16="http://schemas.microsoft.com/office/drawing/2014/main" id="{E8478E59-0221-45A5-A8C9-93E80B4912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800884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48120-05AF-4458-BEB0-3C7146938A5E}"/>
              </a:ext>
            </a:extLst>
          </p:cNvPr>
          <p:cNvSpPr>
            <a:spLocks noGrp="1"/>
          </p:cNvSpPr>
          <p:nvPr>
            <p:ph type="title"/>
          </p:nvPr>
        </p:nvSpPr>
        <p:spPr/>
        <p:txBody>
          <a:bodyPr/>
          <a:lstStyle/>
          <a:p>
            <a:r>
              <a:rPr lang="en-US"/>
              <a:t>Instagram Story Performance | comdirect</a:t>
            </a:r>
          </a:p>
        </p:txBody>
      </p:sp>
      <p:graphicFrame>
        <p:nvGraphicFramePr>
          <p:cNvPr id="6" name="Chart Placeholder 5">
            <a:extLst>
              <a:ext uri="{FF2B5EF4-FFF2-40B4-BE49-F238E27FC236}">
                <a16:creationId xmlns:a16="http://schemas.microsoft.com/office/drawing/2014/main" id="{1173416A-376F-4D41-A7AF-4356EA6ADC16}"/>
              </a:ext>
            </a:extLst>
          </p:cNvPr>
          <p:cNvGraphicFramePr>
            <a:graphicFrameLocks noGrp="1"/>
          </p:cNvGraphicFramePr>
          <p:nvPr>
            <p:ph type="chart" sz="quarter" idx="13"/>
            <p:extLst>
              <p:ext uri="{D42A27DB-BD31-4B8C-83A1-F6EECF244321}">
                <p14:modId xmlns:p14="http://schemas.microsoft.com/office/powerpoint/2010/main" val="3700991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785E82-FA8E-4632-97AE-D4471AEB9865}"/>
              </a:ext>
            </a:extLst>
          </p:cNvPr>
          <p:cNvSpPr>
            <a:spLocks noGrp="1"/>
          </p:cNvSpPr>
          <p:nvPr>
            <p:ph type="body" sz="quarter" idx="14"/>
          </p:nvPr>
        </p:nvSpPr>
        <p:spPr/>
        <p:txBody>
          <a:bodyPr/>
          <a:lstStyle/>
          <a:p>
            <a:r>
              <a:rPr lang="en-US"/>
              <a:t>01.01.2022 - 12.12.2022</a:t>
            </a:r>
          </a:p>
        </p:txBody>
      </p:sp>
      <p:sp>
        <p:nvSpPr>
          <p:cNvPr id="5" name="Footer Placeholder 4">
            <a:extLst>
              <a:ext uri="{FF2B5EF4-FFF2-40B4-BE49-F238E27FC236}">
                <a16:creationId xmlns:a16="http://schemas.microsoft.com/office/drawing/2014/main" id="{F16CC0DD-AFD6-4624-8C9F-6C57BB6289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969725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56DA3-3DA8-4844-A1E8-B5CBFD31AE0C}"/>
              </a:ext>
            </a:extLst>
          </p:cNvPr>
          <p:cNvSpPr>
            <a:spLocks noGrp="1"/>
          </p:cNvSpPr>
          <p:nvPr>
            <p:ph type="title"/>
          </p:nvPr>
        </p:nvSpPr>
        <p:spPr/>
        <p:txBody>
          <a:bodyPr/>
          <a:lstStyle/>
          <a:p>
            <a:r>
              <a:rPr lang="de-DE"/>
              <a:t>Instagram Übersicht: Veröffentlichte Storys | comdirect - 1 of 13</a:t>
            </a:r>
            <a:endParaRPr lang="en-US"/>
          </a:p>
        </p:txBody>
      </p:sp>
      <p:graphicFrame>
        <p:nvGraphicFramePr>
          <p:cNvPr id="5" name="Table Placeholder 4">
            <a:extLst>
              <a:ext uri="{FF2B5EF4-FFF2-40B4-BE49-F238E27FC236}">
                <a16:creationId xmlns:a16="http://schemas.microsoft.com/office/drawing/2014/main" id="{4BBE59B6-8848-47BF-B885-F074CC076A75}"/>
              </a:ext>
            </a:extLst>
          </p:cNvPr>
          <p:cNvGraphicFramePr>
            <a:graphicFrameLocks noGrp="1"/>
          </p:cNvGraphicFramePr>
          <p:nvPr>
            <p:ph type="tbl" sz="quarter" idx="13"/>
            <p:extLst>
              <p:ext uri="{D42A27DB-BD31-4B8C-83A1-F6EECF244321}">
                <p14:modId xmlns:p14="http://schemas.microsoft.com/office/powerpoint/2010/main" val="2520035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375655621"/>
                    </a:ext>
                  </a:extLst>
                </a:gridCol>
                <a:gridCol w="1069847">
                  <a:extLst>
                    <a:ext uri="{9D8B030D-6E8A-4147-A177-3AD203B41FA5}">
                      <a16:colId xmlns:a16="http://schemas.microsoft.com/office/drawing/2014/main" val="3493222209"/>
                    </a:ext>
                  </a:extLst>
                </a:gridCol>
                <a:gridCol w="1481327">
                  <a:extLst>
                    <a:ext uri="{9D8B030D-6E8A-4147-A177-3AD203B41FA5}">
                      <a16:colId xmlns:a16="http://schemas.microsoft.com/office/drawing/2014/main" val="621238744"/>
                    </a:ext>
                  </a:extLst>
                </a:gridCol>
                <a:gridCol w="493776">
                  <a:extLst>
                    <a:ext uri="{9D8B030D-6E8A-4147-A177-3AD203B41FA5}">
                      <a16:colId xmlns:a16="http://schemas.microsoft.com/office/drawing/2014/main" val="2144493493"/>
                    </a:ext>
                  </a:extLst>
                </a:gridCol>
                <a:gridCol w="493776">
                  <a:extLst>
                    <a:ext uri="{9D8B030D-6E8A-4147-A177-3AD203B41FA5}">
                      <a16:colId xmlns:a16="http://schemas.microsoft.com/office/drawing/2014/main" val="3919044284"/>
                    </a:ext>
                  </a:extLst>
                </a:gridCol>
                <a:gridCol w="493776">
                  <a:extLst>
                    <a:ext uri="{9D8B030D-6E8A-4147-A177-3AD203B41FA5}">
                      <a16:colId xmlns:a16="http://schemas.microsoft.com/office/drawing/2014/main" val="4042558229"/>
                    </a:ext>
                  </a:extLst>
                </a:gridCol>
                <a:gridCol w="493776">
                  <a:extLst>
                    <a:ext uri="{9D8B030D-6E8A-4147-A177-3AD203B41FA5}">
                      <a16:colId xmlns:a16="http://schemas.microsoft.com/office/drawing/2014/main" val="3789160839"/>
                    </a:ext>
                  </a:extLst>
                </a:gridCol>
                <a:gridCol w="493776">
                  <a:extLst>
                    <a:ext uri="{9D8B030D-6E8A-4147-A177-3AD203B41FA5}">
                      <a16:colId xmlns:a16="http://schemas.microsoft.com/office/drawing/2014/main" val="277504481"/>
                    </a:ext>
                  </a:extLst>
                </a:gridCol>
                <a:gridCol w="493776">
                  <a:extLst>
                    <a:ext uri="{9D8B030D-6E8A-4147-A177-3AD203B41FA5}">
                      <a16:colId xmlns:a16="http://schemas.microsoft.com/office/drawing/2014/main" val="1872900713"/>
                    </a:ext>
                  </a:extLst>
                </a:gridCol>
                <a:gridCol w="493776">
                  <a:extLst>
                    <a:ext uri="{9D8B030D-6E8A-4147-A177-3AD203B41FA5}">
                      <a16:colId xmlns:a16="http://schemas.microsoft.com/office/drawing/2014/main" val="3831428127"/>
                    </a:ext>
                  </a:extLst>
                </a:gridCol>
                <a:gridCol w="493776">
                  <a:extLst>
                    <a:ext uri="{9D8B030D-6E8A-4147-A177-3AD203B41FA5}">
                      <a16:colId xmlns:a16="http://schemas.microsoft.com/office/drawing/2014/main" val="28744562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217422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- 2022-08-29 09:12:26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https://quintly-image-storage.s3.amazonaws.com/9b2e3760d1cbfa97df5450815d930402/d97568b075be74c859557f2f5a42df20.jpg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1.2789 %</a:t>
                      </a:r>
                    </a:p>
                  </a:txBody>
                  <a:tcPr/>
                </a:tc>
                <a:extLst>
                  <a:ext uri="{0D108BD9-81ED-4DB2-BD59-A6C34878D82A}">
                    <a16:rowId xmlns:a16="http://schemas.microsoft.com/office/drawing/2014/main" val="1462804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- 2022-11-03 10:46:13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https://quintly-image-storage.s3.amazonaws.com/9b2e3760d1cbfa97df5450815d930402/bd86d4e3c6db4e394bc070119e1832fd.jpg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Wir waren Detektive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0.7456 %</a:t>
                      </a:r>
                    </a:p>
                  </a:txBody>
                  <a:tcPr/>
                </a:tc>
                <a:extLst>
                  <a:ext uri="{0D108BD9-81ED-4DB2-BD59-A6C34878D82A}">
                    <a16:rowId xmlns:a16="http://schemas.microsoft.com/office/drawing/2014/main" val="131104135"/>
                  </a:ext>
                </a:extLst>
              </a:tr>
            </a:tbl>
          </a:graphicData>
        </a:graphic>
      </p:graphicFrame>
      <p:sp>
        <p:nvSpPr>
          <p:cNvPr id="4" name="Text Placeholder 3">
            <a:extLst>
              <a:ext uri="{FF2B5EF4-FFF2-40B4-BE49-F238E27FC236}">
                <a16:creationId xmlns:a16="http://schemas.microsoft.com/office/drawing/2014/main" id="{0ACFCC3D-16E0-4020-A67A-3A7F0131075D}"/>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313913541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84231-7E31-4121-BBDE-6D57552573C7}"/>
              </a:ext>
            </a:extLst>
          </p:cNvPr>
          <p:cNvSpPr>
            <a:spLocks noGrp="1"/>
          </p:cNvSpPr>
          <p:nvPr>
            <p:ph type="title"/>
          </p:nvPr>
        </p:nvSpPr>
        <p:spPr/>
        <p:txBody>
          <a:bodyPr/>
          <a:lstStyle/>
          <a:p>
            <a:r>
              <a:rPr lang="de-DE"/>
              <a:t>Instagram Übersicht: Veröffentlichte Storys | comdirect - 2 of 13</a:t>
            </a:r>
            <a:endParaRPr lang="en-US"/>
          </a:p>
        </p:txBody>
      </p:sp>
      <p:graphicFrame>
        <p:nvGraphicFramePr>
          <p:cNvPr id="5" name="Table Placeholder 4">
            <a:extLst>
              <a:ext uri="{FF2B5EF4-FFF2-40B4-BE49-F238E27FC236}">
                <a16:creationId xmlns:a16="http://schemas.microsoft.com/office/drawing/2014/main" id="{86CF302D-659B-41AF-A7E2-5A79E1197578}"/>
              </a:ext>
            </a:extLst>
          </p:cNvPr>
          <p:cNvGraphicFramePr>
            <a:graphicFrameLocks noGrp="1"/>
          </p:cNvGraphicFramePr>
          <p:nvPr>
            <p:ph type="tbl" sz="quarter" idx="13"/>
            <p:extLst>
              <p:ext uri="{D42A27DB-BD31-4B8C-83A1-F6EECF244321}">
                <p14:modId xmlns:p14="http://schemas.microsoft.com/office/powerpoint/2010/main" val="4054107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1715098892"/>
                    </a:ext>
                  </a:extLst>
                </a:gridCol>
                <a:gridCol w="1069847">
                  <a:extLst>
                    <a:ext uri="{9D8B030D-6E8A-4147-A177-3AD203B41FA5}">
                      <a16:colId xmlns:a16="http://schemas.microsoft.com/office/drawing/2014/main" val="1127094053"/>
                    </a:ext>
                  </a:extLst>
                </a:gridCol>
                <a:gridCol w="1481327">
                  <a:extLst>
                    <a:ext uri="{9D8B030D-6E8A-4147-A177-3AD203B41FA5}">
                      <a16:colId xmlns:a16="http://schemas.microsoft.com/office/drawing/2014/main" val="1283240204"/>
                    </a:ext>
                  </a:extLst>
                </a:gridCol>
                <a:gridCol w="493776">
                  <a:extLst>
                    <a:ext uri="{9D8B030D-6E8A-4147-A177-3AD203B41FA5}">
                      <a16:colId xmlns:a16="http://schemas.microsoft.com/office/drawing/2014/main" val="2282924675"/>
                    </a:ext>
                  </a:extLst>
                </a:gridCol>
                <a:gridCol w="493776">
                  <a:extLst>
                    <a:ext uri="{9D8B030D-6E8A-4147-A177-3AD203B41FA5}">
                      <a16:colId xmlns:a16="http://schemas.microsoft.com/office/drawing/2014/main" val="3545634406"/>
                    </a:ext>
                  </a:extLst>
                </a:gridCol>
                <a:gridCol w="493776">
                  <a:extLst>
                    <a:ext uri="{9D8B030D-6E8A-4147-A177-3AD203B41FA5}">
                      <a16:colId xmlns:a16="http://schemas.microsoft.com/office/drawing/2014/main" val="1601123510"/>
                    </a:ext>
                  </a:extLst>
                </a:gridCol>
                <a:gridCol w="493776">
                  <a:extLst>
                    <a:ext uri="{9D8B030D-6E8A-4147-A177-3AD203B41FA5}">
                      <a16:colId xmlns:a16="http://schemas.microsoft.com/office/drawing/2014/main" val="4033738830"/>
                    </a:ext>
                  </a:extLst>
                </a:gridCol>
                <a:gridCol w="493776">
                  <a:extLst>
                    <a:ext uri="{9D8B030D-6E8A-4147-A177-3AD203B41FA5}">
                      <a16:colId xmlns:a16="http://schemas.microsoft.com/office/drawing/2014/main" val="1615955761"/>
                    </a:ext>
                  </a:extLst>
                </a:gridCol>
                <a:gridCol w="493776">
                  <a:extLst>
                    <a:ext uri="{9D8B030D-6E8A-4147-A177-3AD203B41FA5}">
                      <a16:colId xmlns:a16="http://schemas.microsoft.com/office/drawing/2014/main" val="1444330115"/>
                    </a:ext>
                  </a:extLst>
                </a:gridCol>
                <a:gridCol w="493776">
                  <a:extLst>
                    <a:ext uri="{9D8B030D-6E8A-4147-A177-3AD203B41FA5}">
                      <a16:colId xmlns:a16="http://schemas.microsoft.com/office/drawing/2014/main" val="3381981763"/>
                    </a:ext>
                  </a:extLst>
                </a:gridCol>
                <a:gridCol w="493776">
                  <a:extLst>
                    <a:ext uri="{9D8B030D-6E8A-4147-A177-3AD203B41FA5}">
                      <a16:colId xmlns:a16="http://schemas.microsoft.com/office/drawing/2014/main" val="3262019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569595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- 2022-01-07 15:39:02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https://quintly-image-storage.s3.amazonaws.com/9b2e3760d1cbfa97df5450815d930402/95de33d4a11d9bb3c03488dc2d506f35.jpg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Fact or Fake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0.7997 %</a:t>
                      </a:r>
                    </a:p>
                  </a:txBody>
                  <a:tcPr/>
                </a:tc>
                <a:extLst>
                  <a:ext uri="{0D108BD9-81ED-4DB2-BD59-A6C34878D82A}">
                    <a16:rowId xmlns:a16="http://schemas.microsoft.com/office/drawing/2014/main" val="1509558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- 2022-02-11 15:17:49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https://quintly-image-storage.s3.amazonaws.com/9b2e3760d1cbfa97df5450815d930402/a8dbc15fc18a84229abb296c53e80d2c.jpg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Fact or Fake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0.8013 %</a:t>
                      </a:r>
                    </a:p>
                  </a:txBody>
                  <a:tcPr/>
                </a:tc>
                <a:extLst>
                  <a:ext uri="{0D108BD9-81ED-4DB2-BD59-A6C34878D82A}">
                    <a16:rowId xmlns:a16="http://schemas.microsoft.com/office/drawing/2014/main" val="1218877365"/>
                  </a:ext>
                </a:extLst>
              </a:tr>
            </a:tbl>
          </a:graphicData>
        </a:graphic>
      </p:graphicFrame>
      <p:sp>
        <p:nvSpPr>
          <p:cNvPr id="4" name="Text Placeholder 3">
            <a:extLst>
              <a:ext uri="{FF2B5EF4-FFF2-40B4-BE49-F238E27FC236}">
                <a16:creationId xmlns:a16="http://schemas.microsoft.com/office/drawing/2014/main" id="{4A23B74C-5EC5-4212-AFD1-E4613946BA0C}"/>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89187867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8D941-6481-4FFD-A302-0A454F72FF02}"/>
              </a:ext>
            </a:extLst>
          </p:cNvPr>
          <p:cNvSpPr>
            <a:spLocks noGrp="1"/>
          </p:cNvSpPr>
          <p:nvPr>
            <p:ph type="title"/>
          </p:nvPr>
        </p:nvSpPr>
        <p:spPr/>
        <p:txBody>
          <a:bodyPr/>
          <a:lstStyle/>
          <a:p>
            <a:r>
              <a:rPr lang="de-DE"/>
              <a:t>Instagram Übersicht: Veröffentlichte Storys | comdirect - 3 of 13</a:t>
            </a:r>
            <a:endParaRPr lang="en-US"/>
          </a:p>
        </p:txBody>
      </p:sp>
      <p:graphicFrame>
        <p:nvGraphicFramePr>
          <p:cNvPr id="5" name="Table Placeholder 4">
            <a:extLst>
              <a:ext uri="{FF2B5EF4-FFF2-40B4-BE49-F238E27FC236}">
                <a16:creationId xmlns:a16="http://schemas.microsoft.com/office/drawing/2014/main" id="{0D2CC117-4946-4BDB-B958-41C63D91292A}"/>
              </a:ext>
            </a:extLst>
          </p:cNvPr>
          <p:cNvGraphicFramePr>
            <a:graphicFrameLocks noGrp="1"/>
          </p:cNvGraphicFramePr>
          <p:nvPr>
            <p:ph type="tbl" sz="quarter" idx="13"/>
            <p:extLst>
              <p:ext uri="{D42A27DB-BD31-4B8C-83A1-F6EECF244321}">
                <p14:modId xmlns:p14="http://schemas.microsoft.com/office/powerpoint/2010/main" val="2169199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3640016740"/>
                    </a:ext>
                  </a:extLst>
                </a:gridCol>
                <a:gridCol w="1069847">
                  <a:extLst>
                    <a:ext uri="{9D8B030D-6E8A-4147-A177-3AD203B41FA5}">
                      <a16:colId xmlns:a16="http://schemas.microsoft.com/office/drawing/2014/main" val="1766239736"/>
                    </a:ext>
                  </a:extLst>
                </a:gridCol>
                <a:gridCol w="1481327">
                  <a:extLst>
                    <a:ext uri="{9D8B030D-6E8A-4147-A177-3AD203B41FA5}">
                      <a16:colId xmlns:a16="http://schemas.microsoft.com/office/drawing/2014/main" val="1447501707"/>
                    </a:ext>
                  </a:extLst>
                </a:gridCol>
                <a:gridCol w="493776">
                  <a:extLst>
                    <a:ext uri="{9D8B030D-6E8A-4147-A177-3AD203B41FA5}">
                      <a16:colId xmlns:a16="http://schemas.microsoft.com/office/drawing/2014/main" val="642524488"/>
                    </a:ext>
                  </a:extLst>
                </a:gridCol>
                <a:gridCol w="493776">
                  <a:extLst>
                    <a:ext uri="{9D8B030D-6E8A-4147-A177-3AD203B41FA5}">
                      <a16:colId xmlns:a16="http://schemas.microsoft.com/office/drawing/2014/main" val="169869417"/>
                    </a:ext>
                  </a:extLst>
                </a:gridCol>
                <a:gridCol w="493776">
                  <a:extLst>
                    <a:ext uri="{9D8B030D-6E8A-4147-A177-3AD203B41FA5}">
                      <a16:colId xmlns:a16="http://schemas.microsoft.com/office/drawing/2014/main" val="717932872"/>
                    </a:ext>
                  </a:extLst>
                </a:gridCol>
                <a:gridCol w="493776">
                  <a:extLst>
                    <a:ext uri="{9D8B030D-6E8A-4147-A177-3AD203B41FA5}">
                      <a16:colId xmlns:a16="http://schemas.microsoft.com/office/drawing/2014/main" val="2777561296"/>
                    </a:ext>
                  </a:extLst>
                </a:gridCol>
                <a:gridCol w="493776">
                  <a:extLst>
                    <a:ext uri="{9D8B030D-6E8A-4147-A177-3AD203B41FA5}">
                      <a16:colId xmlns:a16="http://schemas.microsoft.com/office/drawing/2014/main" val="1154208015"/>
                    </a:ext>
                  </a:extLst>
                </a:gridCol>
                <a:gridCol w="493776">
                  <a:extLst>
                    <a:ext uri="{9D8B030D-6E8A-4147-A177-3AD203B41FA5}">
                      <a16:colId xmlns:a16="http://schemas.microsoft.com/office/drawing/2014/main" val="3154264745"/>
                    </a:ext>
                  </a:extLst>
                </a:gridCol>
                <a:gridCol w="493776">
                  <a:extLst>
                    <a:ext uri="{9D8B030D-6E8A-4147-A177-3AD203B41FA5}">
                      <a16:colId xmlns:a16="http://schemas.microsoft.com/office/drawing/2014/main" val="3844003817"/>
                    </a:ext>
                  </a:extLst>
                </a:gridCol>
                <a:gridCol w="493776">
                  <a:extLst>
                    <a:ext uri="{9D8B030D-6E8A-4147-A177-3AD203B41FA5}">
                      <a16:colId xmlns:a16="http://schemas.microsoft.com/office/drawing/2014/main" val="3086897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47418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- 2022-01-26 14:47:07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https://quintly-image-storage.s3.amazonaws.com/9b2e3760d1cbfa97df5450815d930402/e3b41dd93c73e2ebb0892ad1c7695743.jpg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Fact or Fake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0.8010 %</a:t>
                      </a:r>
                    </a:p>
                  </a:txBody>
                  <a:tcPr/>
                </a:tc>
                <a:extLst>
                  <a:ext uri="{0D108BD9-81ED-4DB2-BD59-A6C34878D82A}">
                    <a16:rowId xmlns:a16="http://schemas.microsoft.com/office/drawing/2014/main" val="2013047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- 2022-01-24 09:04:50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https://quintly-image-storage.s3.amazonaws.com/9b2e3760d1cbfa97df5450815d930402/fae4c23f42d45e5dd7d7d22bcfc8abd0.jpg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0.7348 %</a:t>
                      </a:r>
                    </a:p>
                  </a:txBody>
                  <a:tcPr/>
                </a:tc>
                <a:extLst>
                  <a:ext uri="{0D108BD9-81ED-4DB2-BD59-A6C34878D82A}">
                    <a16:rowId xmlns:a16="http://schemas.microsoft.com/office/drawing/2014/main" val="1005392200"/>
                  </a:ext>
                </a:extLst>
              </a:tr>
            </a:tbl>
          </a:graphicData>
        </a:graphic>
      </p:graphicFrame>
      <p:sp>
        <p:nvSpPr>
          <p:cNvPr id="4" name="Text Placeholder 3">
            <a:extLst>
              <a:ext uri="{FF2B5EF4-FFF2-40B4-BE49-F238E27FC236}">
                <a16:creationId xmlns:a16="http://schemas.microsoft.com/office/drawing/2014/main" id="{5DF8CD22-4F0C-4BFB-8C55-7F381B89FC0A}"/>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36637453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AEBE9-21C6-4741-9D1B-F40BDADB3484}"/>
              </a:ext>
            </a:extLst>
          </p:cNvPr>
          <p:cNvSpPr>
            <a:spLocks noGrp="1"/>
          </p:cNvSpPr>
          <p:nvPr>
            <p:ph type="title"/>
          </p:nvPr>
        </p:nvSpPr>
        <p:spPr/>
        <p:txBody>
          <a:bodyPr/>
          <a:lstStyle/>
          <a:p>
            <a:r>
              <a:rPr lang="de-DE"/>
              <a:t>Instagram Übersicht: Veröffentlichte Storys | comdirect - 4 of 13</a:t>
            </a:r>
            <a:endParaRPr lang="en-US"/>
          </a:p>
        </p:txBody>
      </p:sp>
      <p:graphicFrame>
        <p:nvGraphicFramePr>
          <p:cNvPr id="5" name="Table Placeholder 4">
            <a:extLst>
              <a:ext uri="{FF2B5EF4-FFF2-40B4-BE49-F238E27FC236}">
                <a16:creationId xmlns:a16="http://schemas.microsoft.com/office/drawing/2014/main" id="{9B1BE7E1-9BC7-48EE-AD8F-31B1526818BA}"/>
              </a:ext>
            </a:extLst>
          </p:cNvPr>
          <p:cNvGraphicFramePr>
            <a:graphicFrameLocks noGrp="1"/>
          </p:cNvGraphicFramePr>
          <p:nvPr>
            <p:ph type="tbl" sz="quarter" idx="13"/>
            <p:extLst>
              <p:ext uri="{D42A27DB-BD31-4B8C-83A1-F6EECF244321}">
                <p14:modId xmlns:p14="http://schemas.microsoft.com/office/powerpoint/2010/main" val="2451674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892063730"/>
                    </a:ext>
                  </a:extLst>
                </a:gridCol>
                <a:gridCol w="1069847">
                  <a:extLst>
                    <a:ext uri="{9D8B030D-6E8A-4147-A177-3AD203B41FA5}">
                      <a16:colId xmlns:a16="http://schemas.microsoft.com/office/drawing/2014/main" val="3150798933"/>
                    </a:ext>
                  </a:extLst>
                </a:gridCol>
                <a:gridCol w="1481327">
                  <a:extLst>
                    <a:ext uri="{9D8B030D-6E8A-4147-A177-3AD203B41FA5}">
                      <a16:colId xmlns:a16="http://schemas.microsoft.com/office/drawing/2014/main" val="3760751210"/>
                    </a:ext>
                  </a:extLst>
                </a:gridCol>
                <a:gridCol w="493776">
                  <a:extLst>
                    <a:ext uri="{9D8B030D-6E8A-4147-A177-3AD203B41FA5}">
                      <a16:colId xmlns:a16="http://schemas.microsoft.com/office/drawing/2014/main" val="2405950825"/>
                    </a:ext>
                  </a:extLst>
                </a:gridCol>
                <a:gridCol w="493776">
                  <a:extLst>
                    <a:ext uri="{9D8B030D-6E8A-4147-A177-3AD203B41FA5}">
                      <a16:colId xmlns:a16="http://schemas.microsoft.com/office/drawing/2014/main" val="3174223772"/>
                    </a:ext>
                  </a:extLst>
                </a:gridCol>
                <a:gridCol w="493776">
                  <a:extLst>
                    <a:ext uri="{9D8B030D-6E8A-4147-A177-3AD203B41FA5}">
                      <a16:colId xmlns:a16="http://schemas.microsoft.com/office/drawing/2014/main" val="3225990401"/>
                    </a:ext>
                  </a:extLst>
                </a:gridCol>
                <a:gridCol w="493776">
                  <a:extLst>
                    <a:ext uri="{9D8B030D-6E8A-4147-A177-3AD203B41FA5}">
                      <a16:colId xmlns:a16="http://schemas.microsoft.com/office/drawing/2014/main" val="1289053964"/>
                    </a:ext>
                  </a:extLst>
                </a:gridCol>
                <a:gridCol w="493776">
                  <a:extLst>
                    <a:ext uri="{9D8B030D-6E8A-4147-A177-3AD203B41FA5}">
                      <a16:colId xmlns:a16="http://schemas.microsoft.com/office/drawing/2014/main" val="3956231580"/>
                    </a:ext>
                  </a:extLst>
                </a:gridCol>
                <a:gridCol w="493776">
                  <a:extLst>
                    <a:ext uri="{9D8B030D-6E8A-4147-A177-3AD203B41FA5}">
                      <a16:colId xmlns:a16="http://schemas.microsoft.com/office/drawing/2014/main" val="4175207655"/>
                    </a:ext>
                  </a:extLst>
                </a:gridCol>
                <a:gridCol w="493776">
                  <a:extLst>
                    <a:ext uri="{9D8B030D-6E8A-4147-A177-3AD203B41FA5}">
                      <a16:colId xmlns:a16="http://schemas.microsoft.com/office/drawing/2014/main" val="2002049887"/>
                    </a:ext>
                  </a:extLst>
                </a:gridCol>
                <a:gridCol w="493776">
                  <a:extLst>
                    <a:ext uri="{9D8B030D-6E8A-4147-A177-3AD203B41FA5}">
                      <a16:colId xmlns:a16="http://schemas.microsoft.com/office/drawing/2014/main" val="1665648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4015145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- 2022-02-02 14:24:52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https://quintly-image-storage.s3.amazonaws.com/9b2e3760d1cbfa97df5450815d930402/a0e26af2962980ad5a507df1db6b0ef0.jpg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Aktienraten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0.7745 %</a:t>
                      </a:r>
                    </a:p>
                  </a:txBody>
                  <a:tcPr/>
                </a:tc>
                <a:extLst>
                  <a:ext uri="{0D108BD9-81ED-4DB2-BD59-A6C34878D82A}">
                    <a16:rowId xmlns:a16="http://schemas.microsoft.com/office/drawing/2014/main" val="3074096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- 2022-11-09 16:53:41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https://quintly-image-storage.s3.amazonaws.com/9b2e3760d1cbfa97df5450815d930402/a46355a647d96041aa477d4b84dceebd.jpg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0.7725 %</a:t>
                      </a:r>
                    </a:p>
                  </a:txBody>
                  <a:tcPr/>
                </a:tc>
                <a:extLst>
                  <a:ext uri="{0D108BD9-81ED-4DB2-BD59-A6C34878D82A}">
                    <a16:rowId xmlns:a16="http://schemas.microsoft.com/office/drawing/2014/main" val="506192522"/>
                  </a:ext>
                </a:extLst>
              </a:tr>
            </a:tbl>
          </a:graphicData>
        </a:graphic>
      </p:graphicFrame>
      <p:sp>
        <p:nvSpPr>
          <p:cNvPr id="4" name="Text Placeholder 3">
            <a:extLst>
              <a:ext uri="{FF2B5EF4-FFF2-40B4-BE49-F238E27FC236}">
                <a16:creationId xmlns:a16="http://schemas.microsoft.com/office/drawing/2014/main" id="{B544B9DB-ED17-47D3-81CE-5B8FF884D92D}"/>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359392801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0C25A-0BAD-42B4-9FB4-918E70E0ABB7}"/>
              </a:ext>
            </a:extLst>
          </p:cNvPr>
          <p:cNvSpPr>
            <a:spLocks noGrp="1"/>
          </p:cNvSpPr>
          <p:nvPr>
            <p:ph type="title"/>
          </p:nvPr>
        </p:nvSpPr>
        <p:spPr/>
        <p:txBody>
          <a:bodyPr/>
          <a:lstStyle/>
          <a:p>
            <a:r>
              <a:rPr lang="de-DE"/>
              <a:t>Instagram Übersicht: Veröffentlichte Storys | comdirect - 5 of 13</a:t>
            </a:r>
            <a:endParaRPr lang="en-US"/>
          </a:p>
        </p:txBody>
      </p:sp>
      <p:graphicFrame>
        <p:nvGraphicFramePr>
          <p:cNvPr id="5" name="Table Placeholder 4">
            <a:extLst>
              <a:ext uri="{FF2B5EF4-FFF2-40B4-BE49-F238E27FC236}">
                <a16:creationId xmlns:a16="http://schemas.microsoft.com/office/drawing/2014/main" id="{61178DAF-F6CE-43E0-ADEB-6E12DF845753}"/>
              </a:ext>
            </a:extLst>
          </p:cNvPr>
          <p:cNvGraphicFramePr>
            <a:graphicFrameLocks noGrp="1"/>
          </p:cNvGraphicFramePr>
          <p:nvPr>
            <p:ph type="tbl" sz="quarter" idx="13"/>
            <p:extLst>
              <p:ext uri="{D42A27DB-BD31-4B8C-83A1-F6EECF244321}">
                <p14:modId xmlns:p14="http://schemas.microsoft.com/office/powerpoint/2010/main" val="1521705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2923260253"/>
                    </a:ext>
                  </a:extLst>
                </a:gridCol>
                <a:gridCol w="1069847">
                  <a:extLst>
                    <a:ext uri="{9D8B030D-6E8A-4147-A177-3AD203B41FA5}">
                      <a16:colId xmlns:a16="http://schemas.microsoft.com/office/drawing/2014/main" val="3676300559"/>
                    </a:ext>
                  </a:extLst>
                </a:gridCol>
                <a:gridCol w="1481327">
                  <a:extLst>
                    <a:ext uri="{9D8B030D-6E8A-4147-A177-3AD203B41FA5}">
                      <a16:colId xmlns:a16="http://schemas.microsoft.com/office/drawing/2014/main" val="3245365950"/>
                    </a:ext>
                  </a:extLst>
                </a:gridCol>
                <a:gridCol w="493776">
                  <a:extLst>
                    <a:ext uri="{9D8B030D-6E8A-4147-A177-3AD203B41FA5}">
                      <a16:colId xmlns:a16="http://schemas.microsoft.com/office/drawing/2014/main" val="2561910790"/>
                    </a:ext>
                  </a:extLst>
                </a:gridCol>
                <a:gridCol w="493776">
                  <a:extLst>
                    <a:ext uri="{9D8B030D-6E8A-4147-A177-3AD203B41FA5}">
                      <a16:colId xmlns:a16="http://schemas.microsoft.com/office/drawing/2014/main" val="123749802"/>
                    </a:ext>
                  </a:extLst>
                </a:gridCol>
                <a:gridCol w="493776">
                  <a:extLst>
                    <a:ext uri="{9D8B030D-6E8A-4147-A177-3AD203B41FA5}">
                      <a16:colId xmlns:a16="http://schemas.microsoft.com/office/drawing/2014/main" val="1739428030"/>
                    </a:ext>
                  </a:extLst>
                </a:gridCol>
                <a:gridCol w="493776">
                  <a:extLst>
                    <a:ext uri="{9D8B030D-6E8A-4147-A177-3AD203B41FA5}">
                      <a16:colId xmlns:a16="http://schemas.microsoft.com/office/drawing/2014/main" val="1650040534"/>
                    </a:ext>
                  </a:extLst>
                </a:gridCol>
                <a:gridCol w="493776">
                  <a:extLst>
                    <a:ext uri="{9D8B030D-6E8A-4147-A177-3AD203B41FA5}">
                      <a16:colId xmlns:a16="http://schemas.microsoft.com/office/drawing/2014/main" val="376119255"/>
                    </a:ext>
                  </a:extLst>
                </a:gridCol>
                <a:gridCol w="493776">
                  <a:extLst>
                    <a:ext uri="{9D8B030D-6E8A-4147-A177-3AD203B41FA5}">
                      <a16:colId xmlns:a16="http://schemas.microsoft.com/office/drawing/2014/main" val="3694802585"/>
                    </a:ext>
                  </a:extLst>
                </a:gridCol>
                <a:gridCol w="493776">
                  <a:extLst>
                    <a:ext uri="{9D8B030D-6E8A-4147-A177-3AD203B41FA5}">
                      <a16:colId xmlns:a16="http://schemas.microsoft.com/office/drawing/2014/main" val="3678677929"/>
                    </a:ext>
                  </a:extLst>
                </a:gridCol>
                <a:gridCol w="493776">
                  <a:extLst>
                    <a:ext uri="{9D8B030D-6E8A-4147-A177-3AD203B41FA5}">
                      <a16:colId xmlns:a16="http://schemas.microsoft.com/office/drawing/2014/main" val="611154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567502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- 2022-01-07 15:39:40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https://quintly-image-storage.s3.amazonaws.com/9b2e3760d1cbfa97df5450815d930402/44a66f27af3b51faf90ad926bb3cc0a4.jpg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Fact or Fake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0.9318 %</a:t>
                      </a:r>
                    </a:p>
                  </a:txBody>
                  <a:tcPr/>
                </a:tc>
                <a:extLst>
                  <a:ext uri="{0D108BD9-81ED-4DB2-BD59-A6C34878D82A}">
                    <a16:rowId xmlns:a16="http://schemas.microsoft.com/office/drawing/2014/main" val="3329999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- 2022-10-21 11:28:18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https://quintly-image-storage.s3.amazonaws.com/9b2e3760d1cbfa97df5450815d930402/ca2b0e3169f10ae62c92ac6ccfdda30d.jpg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Einzelpost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0.7502 %</a:t>
                      </a:r>
                    </a:p>
                  </a:txBody>
                  <a:tcPr/>
                </a:tc>
                <a:extLst>
                  <a:ext uri="{0D108BD9-81ED-4DB2-BD59-A6C34878D82A}">
                    <a16:rowId xmlns:a16="http://schemas.microsoft.com/office/drawing/2014/main" val="2570014622"/>
                  </a:ext>
                </a:extLst>
              </a:tr>
            </a:tbl>
          </a:graphicData>
        </a:graphic>
      </p:graphicFrame>
      <p:sp>
        <p:nvSpPr>
          <p:cNvPr id="4" name="Text Placeholder 3">
            <a:extLst>
              <a:ext uri="{FF2B5EF4-FFF2-40B4-BE49-F238E27FC236}">
                <a16:creationId xmlns:a16="http://schemas.microsoft.com/office/drawing/2014/main" id="{E8E3CB0E-E32F-4EA2-9E0B-AD8C494D17CF}"/>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4097260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0D893-69F4-45B4-9B8C-11DA1ECABCF6}"/>
              </a:ext>
            </a:extLst>
          </p:cNvPr>
          <p:cNvSpPr>
            <a:spLocks noGrp="1"/>
          </p:cNvSpPr>
          <p:nvPr>
            <p:ph type="title"/>
          </p:nvPr>
        </p:nvSpPr>
        <p:spPr/>
        <p:txBody>
          <a:bodyPr/>
          <a:lstStyle/>
          <a:p>
            <a:r>
              <a:rPr lang="de-DE"/>
              <a:t>Instagram Übersicht: Veröffentlichte Storys | comdirect - 6 of 13</a:t>
            </a:r>
            <a:endParaRPr lang="en-US"/>
          </a:p>
        </p:txBody>
      </p:sp>
      <p:graphicFrame>
        <p:nvGraphicFramePr>
          <p:cNvPr id="5" name="Table Placeholder 4">
            <a:extLst>
              <a:ext uri="{FF2B5EF4-FFF2-40B4-BE49-F238E27FC236}">
                <a16:creationId xmlns:a16="http://schemas.microsoft.com/office/drawing/2014/main" id="{08D5393C-8177-4D2D-B09A-2E61F74C1640}"/>
              </a:ext>
            </a:extLst>
          </p:cNvPr>
          <p:cNvGraphicFramePr>
            <a:graphicFrameLocks noGrp="1"/>
          </p:cNvGraphicFramePr>
          <p:nvPr>
            <p:ph type="tbl" sz="quarter" idx="13"/>
            <p:extLst>
              <p:ext uri="{D42A27DB-BD31-4B8C-83A1-F6EECF244321}">
                <p14:modId xmlns:p14="http://schemas.microsoft.com/office/powerpoint/2010/main" val="2696544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1092344356"/>
                    </a:ext>
                  </a:extLst>
                </a:gridCol>
                <a:gridCol w="1069847">
                  <a:extLst>
                    <a:ext uri="{9D8B030D-6E8A-4147-A177-3AD203B41FA5}">
                      <a16:colId xmlns:a16="http://schemas.microsoft.com/office/drawing/2014/main" val="581179648"/>
                    </a:ext>
                  </a:extLst>
                </a:gridCol>
                <a:gridCol w="1481327">
                  <a:extLst>
                    <a:ext uri="{9D8B030D-6E8A-4147-A177-3AD203B41FA5}">
                      <a16:colId xmlns:a16="http://schemas.microsoft.com/office/drawing/2014/main" val="3690739569"/>
                    </a:ext>
                  </a:extLst>
                </a:gridCol>
                <a:gridCol w="493776">
                  <a:extLst>
                    <a:ext uri="{9D8B030D-6E8A-4147-A177-3AD203B41FA5}">
                      <a16:colId xmlns:a16="http://schemas.microsoft.com/office/drawing/2014/main" val="3195237956"/>
                    </a:ext>
                  </a:extLst>
                </a:gridCol>
                <a:gridCol w="493776">
                  <a:extLst>
                    <a:ext uri="{9D8B030D-6E8A-4147-A177-3AD203B41FA5}">
                      <a16:colId xmlns:a16="http://schemas.microsoft.com/office/drawing/2014/main" val="3076447088"/>
                    </a:ext>
                  </a:extLst>
                </a:gridCol>
                <a:gridCol w="493776">
                  <a:extLst>
                    <a:ext uri="{9D8B030D-6E8A-4147-A177-3AD203B41FA5}">
                      <a16:colId xmlns:a16="http://schemas.microsoft.com/office/drawing/2014/main" val="1101436158"/>
                    </a:ext>
                  </a:extLst>
                </a:gridCol>
                <a:gridCol w="493776">
                  <a:extLst>
                    <a:ext uri="{9D8B030D-6E8A-4147-A177-3AD203B41FA5}">
                      <a16:colId xmlns:a16="http://schemas.microsoft.com/office/drawing/2014/main" val="1877004947"/>
                    </a:ext>
                  </a:extLst>
                </a:gridCol>
                <a:gridCol w="493776">
                  <a:extLst>
                    <a:ext uri="{9D8B030D-6E8A-4147-A177-3AD203B41FA5}">
                      <a16:colId xmlns:a16="http://schemas.microsoft.com/office/drawing/2014/main" val="2048559359"/>
                    </a:ext>
                  </a:extLst>
                </a:gridCol>
                <a:gridCol w="493776">
                  <a:extLst>
                    <a:ext uri="{9D8B030D-6E8A-4147-A177-3AD203B41FA5}">
                      <a16:colId xmlns:a16="http://schemas.microsoft.com/office/drawing/2014/main" val="1044247958"/>
                    </a:ext>
                  </a:extLst>
                </a:gridCol>
                <a:gridCol w="493776">
                  <a:extLst>
                    <a:ext uri="{9D8B030D-6E8A-4147-A177-3AD203B41FA5}">
                      <a16:colId xmlns:a16="http://schemas.microsoft.com/office/drawing/2014/main" val="2299854970"/>
                    </a:ext>
                  </a:extLst>
                </a:gridCol>
                <a:gridCol w="493776">
                  <a:extLst>
                    <a:ext uri="{9D8B030D-6E8A-4147-A177-3AD203B41FA5}">
                      <a16:colId xmlns:a16="http://schemas.microsoft.com/office/drawing/2014/main" val="663555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876918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- 2022-12-01 14:44:34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https://quintly-image-storage.s3.amazonaws.com/9b2e3760d1cbfa97df5450815d930402/2864e8a3f2a8ab5a9ac5f6909914cda3.jpg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0.7648 %</a:t>
                      </a:r>
                    </a:p>
                  </a:txBody>
                  <a:tcPr/>
                </a:tc>
                <a:extLst>
                  <a:ext uri="{0D108BD9-81ED-4DB2-BD59-A6C34878D82A}">
                    <a16:rowId xmlns:a16="http://schemas.microsoft.com/office/drawing/2014/main" val="835226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- 2022-11-10 15:09:50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https://quintly-image-storage.s3.amazonaws.com/9b2e3760d1cbfa97df5450815d930402/0659aa3084ae59fbb2e593645ee300fd.jpg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Surf Kooperation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0.7569 %</a:t>
                      </a:r>
                    </a:p>
                  </a:txBody>
                  <a:tcPr/>
                </a:tc>
                <a:extLst>
                  <a:ext uri="{0D108BD9-81ED-4DB2-BD59-A6C34878D82A}">
                    <a16:rowId xmlns:a16="http://schemas.microsoft.com/office/drawing/2014/main" val="2295144008"/>
                  </a:ext>
                </a:extLst>
              </a:tr>
            </a:tbl>
          </a:graphicData>
        </a:graphic>
      </p:graphicFrame>
      <p:sp>
        <p:nvSpPr>
          <p:cNvPr id="4" name="Text Placeholder 3">
            <a:extLst>
              <a:ext uri="{FF2B5EF4-FFF2-40B4-BE49-F238E27FC236}">
                <a16:creationId xmlns:a16="http://schemas.microsoft.com/office/drawing/2014/main" id="{971F1E35-3633-49D3-8090-CC206EE020A2}"/>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245626475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2CACE-2F4F-49E2-A9B5-54035F578C99}"/>
              </a:ext>
            </a:extLst>
          </p:cNvPr>
          <p:cNvSpPr>
            <a:spLocks noGrp="1"/>
          </p:cNvSpPr>
          <p:nvPr>
            <p:ph type="title"/>
          </p:nvPr>
        </p:nvSpPr>
        <p:spPr/>
        <p:txBody>
          <a:bodyPr/>
          <a:lstStyle/>
          <a:p>
            <a:r>
              <a:rPr lang="de-DE"/>
              <a:t>Instagram Übersicht: Veröffentlichte Storys | comdirect - 7 of 13</a:t>
            </a:r>
            <a:endParaRPr lang="en-US"/>
          </a:p>
        </p:txBody>
      </p:sp>
      <p:graphicFrame>
        <p:nvGraphicFramePr>
          <p:cNvPr id="5" name="Table Placeholder 4">
            <a:extLst>
              <a:ext uri="{FF2B5EF4-FFF2-40B4-BE49-F238E27FC236}">
                <a16:creationId xmlns:a16="http://schemas.microsoft.com/office/drawing/2014/main" id="{2F054CB6-82F8-4A06-B491-1629B422A633}"/>
              </a:ext>
            </a:extLst>
          </p:cNvPr>
          <p:cNvGraphicFramePr>
            <a:graphicFrameLocks noGrp="1"/>
          </p:cNvGraphicFramePr>
          <p:nvPr>
            <p:ph type="tbl" sz="quarter" idx="13"/>
            <p:extLst>
              <p:ext uri="{D42A27DB-BD31-4B8C-83A1-F6EECF244321}">
                <p14:modId xmlns:p14="http://schemas.microsoft.com/office/powerpoint/2010/main" val="1985049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1750175443"/>
                    </a:ext>
                  </a:extLst>
                </a:gridCol>
                <a:gridCol w="1069847">
                  <a:extLst>
                    <a:ext uri="{9D8B030D-6E8A-4147-A177-3AD203B41FA5}">
                      <a16:colId xmlns:a16="http://schemas.microsoft.com/office/drawing/2014/main" val="3229334536"/>
                    </a:ext>
                  </a:extLst>
                </a:gridCol>
                <a:gridCol w="1481327">
                  <a:extLst>
                    <a:ext uri="{9D8B030D-6E8A-4147-A177-3AD203B41FA5}">
                      <a16:colId xmlns:a16="http://schemas.microsoft.com/office/drawing/2014/main" val="1864887837"/>
                    </a:ext>
                  </a:extLst>
                </a:gridCol>
                <a:gridCol w="493776">
                  <a:extLst>
                    <a:ext uri="{9D8B030D-6E8A-4147-A177-3AD203B41FA5}">
                      <a16:colId xmlns:a16="http://schemas.microsoft.com/office/drawing/2014/main" val="2465234674"/>
                    </a:ext>
                  </a:extLst>
                </a:gridCol>
                <a:gridCol w="493776">
                  <a:extLst>
                    <a:ext uri="{9D8B030D-6E8A-4147-A177-3AD203B41FA5}">
                      <a16:colId xmlns:a16="http://schemas.microsoft.com/office/drawing/2014/main" val="3099422874"/>
                    </a:ext>
                  </a:extLst>
                </a:gridCol>
                <a:gridCol w="493776">
                  <a:extLst>
                    <a:ext uri="{9D8B030D-6E8A-4147-A177-3AD203B41FA5}">
                      <a16:colId xmlns:a16="http://schemas.microsoft.com/office/drawing/2014/main" val="1429507189"/>
                    </a:ext>
                  </a:extLst>
                </a:gridCol>
                <a:gridCol w="493776">
                  <a:extLst>
                    <a:ext uri="{9D8B030D-6E8A-4147-A177-3AD203B41FA5}">
                      <a16:colId xmlns:a16="http://schemas.microsoft.com/office/drawing/2014/main" val="2742579017"/>
                    </a:ext>
                  </a:extLst>
                </a:gridCol>
                <a:gridCol w="493776">
                  <a:extLst>
                    <a:ext uri="{9D8B030D-6E8A-4147-A177-3AD203B41FA5}">
                      <a16:colId xmlns:a16="http://schemas.microsoft.com/office/drawing/2014/main" val="3222932812"/>
                    </a:ext>
                  </a:extLst>
                </a:gridCol>
                <a:gridCol w="493776">
                  <a:extLst>
                    <a:ext uri="{9D8B030D-6E8A-4147-A177-3AD203B41FA5}">
                      <a16:colId xmlns:a16="http://schemas.microsoft.com/office/drawing/2014/main" val="3725891122"/>
                    </a:ext>
                  </a:extLst>
                </a:gridCol>
                <a:gridCol w="493776">
                  <a:extLst>
                    <a:ext uri="{9D8B030D-6E8A-4147-A177-3AD203B41FA5}">
                      <a16:colId xmlns:a16="http://schemas.microsoft.com/office/drawing/2014/main" val="1352371375"/>
                    </a:ext>
                  </a:extLst>
                </a:gridCol>
                <a:gridCol w="493776">
                  <a:extLst>
                    <a:ext uri="{9D8B030D-6E8A-4147-A177-3AD203B41FA5}">
                      <a16:colId xmlns:a16="http://schemas.microsoft.com/office/drawing/2014/main" val="1915111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3743372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- 2022-11-28 10:27:21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https://quintly-image-storage.s3.amazonaws.com/9b2e3760d1cbfa97df5450815d930402/fa663ab6abe0da6c7ebf593ff0a884e0.jpg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0.7246 %</a:t>
                      </a:r>
                    </a:p>
                  </a:txBody>
                  <a:tcPr/>
                </a:tc>
                <a:extLst>
                  <a:ext uri="{0D108BD9-81ED-4DB2-BD59-A6C34878D82A}">
                    <a16:rowId xmlns:a16="http://schemas.microsoft.com/office/drawing/2014/main" val="2344616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- 2022-10-24 14:39:40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https://quintly-image-storage.s3.amazonaws.com/9b2e3760d1cbfa97df5450815d930402/f94710a03d2c68ec052f01eb0a0b17eb.jpg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Einzelpost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0.7149 %</a:t>
                      </a:r>
                    </a:p>
                  </a:txBody>
                  <a:tcPr/>
                </a:tc>
                <a:extLst>
                  <a:ext uri="{0D108BD9-81ED-4DB2-BD59-A6C34878D82A}">
                    <a16:rowId xmlns:a16="http://schemas.microsoft.com/office/drawing/2014/main" val="2543975899"/>
                  </a:ext>
                </a:extLst>
              </a:tr>
            </a:tbl>
          </a:graphicData>
        </a:graphic>
      </p:graphicFrame>
      <p:sp>
        <p:nvSpPr>
          <p:cNvPr id="4" name="Text Placeholder 3">
            <a:extLst>
              <a:ext uri="{FF2B5EF4-FFF2-40B4-BE49-F238E27FC236}">
                <a16:creationId xmlns:a16="http://schemas.microsoft.com/office/drawing/2014/main" id="{94CC27AE-7526-473E-9842-B2A12AE99E74}"/>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180236367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5FAAD-BA1C-4822-AB05-EC0D1DCE310D}"/>
              </a:ext>
            </a:extLst>
          </p:cNvPr>
          <p:cNvSpPr>
            <a:spLocks noGrp="1"/>
          </p:cNvSpPr>
          <p:nvPr>
            <p:ph type="title"/>
          </p:nvPr>
        </p:nvSpPr>
        <p:spPr/>
        <p:txBody>
          <a:bodyPr/>
          <a:lstStyle/>
          <a:p>
            <a:r>
              <a:rPr lang="de-DE"/>
              <a:t>Instagram Übersicht: Veröffentlichte Storys | comdirect - 8 of 13</a:t>
            </a:r>
            <a:endParaRPr lang="en-US"/>
          </a:p>
        </p:txBody>
      </p:sp>
      <p:graphicFrame>
        <p:nvGraphicFramePr>
          <p:cNvPr id="5" name="Table Placeholder 4">
            <a:extLst>
              <a:ext uri="{FF2B5EF4-FFF2-40B4-BE49-F238E27FC236}">
                <a16:creationId xmlns:a16="http://schemas.microsoft.com/office/drawing/2014/main" id="{F2D08B6B-78D3-44F5-8EDC-16EA00B672B5}"/>
              </a:ext>
            </a:extLst>
          </p:cNvPr>
          <p:cNvGraphicFramePr>
            <a:graphicFrameLocks noGrp="1"/>
          </p:cNvGraphicFramePr>
          <p:nvPr>
            <p:ph type="tbl" sz="quarter" idx="13"/>
            <p:extLst>
              <p:ext uri="{D42A27DB-BD31-4B8C-83A1-F6EECF244321}">
                <p14:modId xmlns:p14="http://schemas.microsoft.com/office/powerpoint/2010/main" val="832180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3208956721"/>
                    </a:ext>
                  </a:extLst>
                </a:gridCol>
                <a:gridCol w="1069847">
                  <a:extLst>
                    <a:ext uri="{9D8B030D-6E8A-4147-A177-3AD203B41FA5}">
                      <a16:colId xmlns:a16="http://schemas.microsoft.com/office/drawing/2014/main" val="1316614345"/>
                    </a:ext>
                  </a:extLst>
                </a:gridCol>
                <a:gridCol w="1481327">
                  <a:extLst>
                    <a:ext uri="{9D8B030D-6E8A-4147-A177-3AD203B41FA5}">
                      <a16:colId xmlns:a16="http://schemas.microsoft.com/office/drawing/2014/main" val="1428940797"/>
                    </a:ext>
                  </a:extLst>
                </a:gridCol>
                <a:gridCol w="493776">
                  <a:extLst>
                    <a:ext uri="{9D8B030D-6E8A-4147-A177-3AD203B41FA5}">
                      <a16:colId xmlns:a16="http://schemas.microsoft.com/office/drawing/2014/main" val="4071176062"/>
                    </a:ext>
                  </a:extLst>
                </a:gridCol>
                <a:gridCol w="493776">
                  <a:extLst>
                    <a:ext uri="{9D8B030D-6E8A-4147-A177-3AD203B41FA5}">
                      <a16:colId xmlns:a16="http://schemas.microsoft.com/office/drawing/2014/main" val="316427583"/>
                    </a:ext>
                  </a:extLst>
                </a:gridCol>
                <a:gridCol w="493776">
                  <a:extLst>
                    <a:ext uri="{9D8B030D-6E8A-4147-A177-3AD203B41FA5}">
                      <a16:colId xmlns:a16="http://schemas.microsoft.com/office/drawing/2014/main" val="1351458455"/>
                    </a:ext>
                  </a:extLst>
                </a:gridCol>
                <a:gridCol w="493776">
                  <a:extLst>
                    <a:ext uri="{9D8B030D-6E8A-4147-A177-3AD203B41FA5}">
                      <a16:colId xmlns:a16="http://schemas.microsoft.com/office/drawing/2014/main" val="1742273989"/>
                    </a:ext>
                  </a:extLst>
                </a:gridCol>
                <a:gridCol w="493776">
                  <a:extLst>
                    <a:ext uri="{9D8B030D-6E8A-4147-A177-3AD203B41FA5}">
                      <a16:colId xmlns:a16="http://schemas.microsoft.com/office/drawing/2014/main" val="1869671972"/>
                    </a:ext>
                  </a:extLst>
                </a:gridCol>
                <a:gridCol w="493776">
                  <a:extLst>
                    <a:ext uri="{9D8B030D-6E8A-4147-A177-3AD203B41FA5}">
                      <a16:colId xmlns:a16="http://schemas.microsoft.com/office/drawing/2014/main" val="1421727016"/>
                    </a:ext>
                  </a:extLst>
                </a:gridCol>
                <a:gridCol w="493776">
                  <a:extLst>
                    <a:ext uri="{9D8B030D-6E8A-4147-A177-3AD203B41FA5}">
                      <a16:colId xmlns:a16="http://schemas.microsoft.com/office/drawing/2014/main" val="994356113"/>
                    </a:ext>
                  </a:extLst>
                </a:gridCol>
                <a:gridCol w="493776">
                  <a:extLst>
                    <a:ext uri="{9D8B030D-6E8A-4147-A177-3AD203B41FA5}">
                      <a16:colId xmlns:a16="http://schemas.microsoft.com/office/drawing/2014/main" val="2328846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159423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- 2022-10-12 15:24:11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https://quintly-image-storage.s3.amazonaws.com/9b2e3760d1cbfa97df5450815d930402/6002591f990a28759f970eee13e6ee4b.jpg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this or that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0.7436 %</a:t>
                      </a:r>
                    </a:p>
                  </a:txBody>
                  <a:tcPr/>
                </a:tc>
                <a:extLst>
                  <a:ext uri="{0D108BD9-81ED-4DB2-BD59-A6C34878D82A}">
                    <a16:rowId xmlns:a16="http://schemas.microsoft.com/office/drawing/2014/main" val="3376633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- 2022-10-28 09:49:17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https://quintly-image-storage.s3.amazonaws.com/9b2e3760d1cbfa97df5450815d930402/f7f126470132f7f04342989344199aa8.jpg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Einzelpost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0.7928 %</a:t>
                      </a:r>
                    </a:p>
                  </a:txBody>
                  <a:tcPr/>
                </a:tc>
                <a:extLst>
                  <a:ext uri="{0D108BD9-81ED-4DB2-BD59-A6C34878D82A}">
                    <a16:rowId xmlns:a16="http://schemas.microsoft.com/office/drawing/2014/main" val="1085758450"/>
                  </a:ext>
                </a:extLst>
              </a:tr>
            </a:tbl>
          </a:graphicData>
        </a:graphic>
      </p:graphicFrame>
      <p:sp>
        <p:nvSpPr>
          <p:cNvPr id="4" name="Text Placeholder 3">
            <a:extLst>
              <a:ext uri="{FF2B5EF4-FFF2-40B4-BE49-F238E27FC236}">
                <a16:creationId xmlns:a16="http://schemas.microsoft.com/office/drawing/2014/main" id="{5E417F6C-F711-4C3E-B36C-EF9334A5DF7C}"/>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376047186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F0C3D-FA49-4BF0-8A64-7B183481E56D}"/>
              </a:ext>
            </a:extLst>
          </p:cNvPr>
          <p:cNvSpPr>
            <a:spLocks noGrp="1"/>
          </p:cNvSpPr>
          <p:nvPr>
            <p:ph type="title"/>
          </p:nvPr>
        </p:nvSpPr>
        <p:spPr/>
        <p:txBody>
          <a:bodyPr/>
          <a:lstStyle/>
          <a:p>
            <a:r>
              <a:rPr lang="de-DE"/>
              <a:t>Instagram Übersicht: Veröffentlichte Storys | comdirect - 9 of 13</a:t>
            </a:r>
            <a:endParaRPr lang="en-US"/>
          </a:p>
        </p:txBody>
      </p:sp>
      <p:graphicFrame>
        <p:nvGraphicFramePr>
          <p:cNvPr id="5" name="Table Placeholder 4">
            <a:extLst>
              <a:ext uri="{FF2B5EF4-FFF2-40B4-BE49-F238E27FC236}">
                <a16:creationId xmlns:a16="http://schemas.microsoft.com/office/drawing/2014/main" id="{B09C5C0A-8EB7-4474-8D59-A72024C2AB85}"/>
              </a:ext>
            </a:extLst>
          </p:cNvPr>
          <p:cNvGraphicFramePr>
            <a:graphicFrameLocks noGrp="1"/>
          </p:cNvGraphicFramePr>
          <p:nvPr>
            <p:ph type="tbl" sz="quarter" idx="13"/>
            <p:extLst>
              <p:ext uri="{D42A27DB-BD31-4B8C-83A1-F6EECF244321}">
                <p14:modId xmlns:p14="http://schemas.microsoft.com/office/powerpoint/2010/main" val="4192143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3804431210"/>
                    </a:ext>
                  </a:extLst>
                </a:gridCol>
                <a:gridCol w="1069847">
                  <a:extLst>
                    <a:ext uri="{9D8B030D-6E8A-4147-A177-3AD203B41FA5}">
                      <a16:colId xmlns:a16="http://schemas.microsoft.com/office/drawing/2014/main" val="1127597472"/>
                    </a:ext>
                  </a:extLst>
                </a:gridCol>
                <a:gridCol w="1481327">
                  <a:extLst>
                    <a:ext uri="{9D8B030D-6E8A-4147-A177-3AD203B41FA5}">
                      <a16:colId xmlns:a16="http://schemas.microsoft.com/office/drawing/2014/main" val="2047839944"/>
                    </a:ext>
                  </a:extLst>
                </a:gridCol>
                <a:gridCol w="493776">
                  <a:extLst>
                    <a:ext uri="{9D8B030D-6E8A-4147-A177-3AD203B41FA5}">
                      <a16:colId xmlns:a16="http://schemas.microsoft.com/office/drawing/2014/main" val="395240477"/>
                    </a:ext>
                  </a:extLst>
                </a:gridCol>
                <a:gridCol w="493776">
                  <a:extLst>
                    <a:ext uri="{9D8B030D-6E8A-4147-A177-3AD203B41FA5}">
                      <a16:colId xmlns:a16="http://schemas.microsoft.com/office/drawing/2014/main" val="2473550450"/>
                    </a:ext>
                  </a:extLst>
                </a:gridCol>
                <a:gridCol w="493776">
                  <a:extLst>
                    <a:ext uri="{9D8B030D-6E8A-4147-A177-3AD203B41FA5}">
                      <a16:colId xmlns:a16="http://schemas.microsoft.com/office/drawing/2014/main" val="1117333983"/>
                    </a:ext>
                  </a:extLst>
                </a:gridCol>
                <a:gridCol w="493776">
                  <a:extLst>
                    <a:ext uri="{9D8B030D-6E8A-4147-A177-3AD203B41FA5}">
                      <a16:colId xmlns:a16="http://schemas.microsoft.com/office/drawing/2014/main" val="4044653059"/>
                    </a:ext>
                  </a:extLst>
                </a:gridCol>
                <a:gridCol w="493776">
                  <a:extLst>
                    <a:ext uri="{9D8B030D-6E8A-4147-A177-3AD203B41FA5}">
                      <a16:colId xmlns:a16="http://schemas.microsoft.com/office/drawing/2014/main" val="3408492351"/>
                    </a:ext>
                  </a:extLst>
                </a:gridCol>
                <a:gridCol w="493776">
                  <a:extLst>
                    <a:ext uri="{9D8B030D-6E8A-4147-A177-3AD203B41FA5}">
                      <a16:colId xmlns:a16="http://schemas.microsoft.com/office/drawing/2014/main" val="2038607386"/>
                    </a:ext>
                  </a:extLst>
                </a:gridCol>
                <a:gridCol w="493776">
                  <a:extLst>
                    <a:ext uri="{9D8B030D-6E8A-4147-A177-3AD203B41FA5}">
                      <a16:colId xmlns:a16="http://schemas.microsoft.com/office/drawing/2014/main" val="3762715966"/>
                    </a:ext>
                  </a:extLst>
                </a:gridCol>
                <a:gridCol w="493776">
                  <a:extLst>
                    <a:ext uri="{9D8B030D-6E8A-4147-A177-3AD203B41FA5}">
                      <a16:colId xmlns:a16="http://schemas.microsoft.com/office/drawing/2014/main" val="1936286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22606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- 2022-01-14 15:52:23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https://quintly-image-storage.s3.amazonaws.com/9b2e3760d1cbfa97df5450815d930402/1efffde5c4fe5ef8da651ddd0170a8ad.jpg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Cominvest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0.7469 %</a:t>
                      </a:r>
                    </a:p>
                  </a:txBody>
                  <a:tcPr/>
                </a:tc>
                <a:extLst>
                  <a:ext uri="{0D108BD9-81ED-4DB2-BD59-A6C34878D82A}">
                    <a16:rowId xmlns:a16="http://schemas.microsoft.com/office/drawing/2014/main" val="2586184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- 2022-01-07 15:39:47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https://quintly-image-storage.s3.amazonaws.com/9b2e3760d1cbfa97df5450815d930402/a4088512f87df107167c9d754584aaf7.jpg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Fact or Fake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0.9988 %</a:t>
                      </a:r>
                    </a:p>
                  </a:txBody>
                  <a:tcPr/>
                </a:tc>
                <a:extLst>
                  <a:ext uri="{0D108BD9-81ED-4DB2-BD59-A6C34878D82A}">
                    <a16:rowId xmlns:a16="http://schemas.microsoft.com/office/drawing/2014/main" val="1607102743"/>
                  </a:ext>
                </a:extLst>
              </a:tr>
            </a:tbl>
          </a:graphicData>
        </a:graphic>
      </p:graphicFrame>
      <p:sp>
        <p:nvSpPr>
          <p:cNvPr id="4" name="Text Placeholder 3">
            <a:extLst>
              <a:ext uri="{FF2B5EF4-FFF2-40B4-BE49-F238E27FC236}">
                <a16:creationId xmlns:a16="http://schemas.microsoft.com/office/drawing/2014/main" id="{BB29273C-5830-4D5F-BA6D-D01552805894}"/>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29080952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A1BB7-35DA-4A47-87D2-6FDDA5135D1F}"/>
              </a:ext>
            </a:extLst>
          </p:cNvPr>
          <p:cNvSpPr>
            <a:spLocks noGrp="1"/>
          </p:cNvSpPr>
          <p:nvPr>
            <p:ph type="title"/>
          </p:nvPr>
        </p:nvSpPr>
        <p:spPr/>
        <p:txBody>
          <a:bodyPr/>
          <a:lstStyle/>
          <a:p>
            <a:r>
              <a:rPr lang="de-DE"/>
              <a:t>Instagram Übersicht: Veröffentlichte Storys | comdirect - 10 of 13</a:t>
            </a:r>
            <a:endParaRPr lang="en-US"/>
          </a:p>
        </p:txBody>
      </p:sp>
      <p:graphicFrame>
        <p:nvGraphicFramePr>
          <p:cNvPr id="5" name="Table Placeholder 4">
            <a:extLst>
              <a:ext uri="{FF2B5EF4-FFF2-40B4-BE49-F238E27FC236}">
                <a16:creationId xmlns:a16="http://schemas.microsoft.com/office/drawing/2014/main" id="{552F9CE6-B40C-462D-9319-428633335B8B}"/>
              </a:ext>
            </a:extLst>
          </p:cNvPr>
          <p:cNvGraphicFramePr>
            <a:graphicFrameLocks noGrp="1"/>
          </p:cNvGraphicFramePr>
          <p:nvPr>
            <p:ph type="tbl" sz="quarter" idx="13"/>
            <p:extLst>
              <p:ext uri="{D42A27DB-BD31-4B8C-83A1-F6EECF244321}">
                <p14:modId xmlns:p14="http://schemas.microsoft.com/office/powerpoint/2010/main" val="1399005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849294997"/>
                    </a:ext>
                  </a:extLst>
                </a:gridCol>
                <a:gridCol w="1069847">
                  <a:extLst>
                    <a:ext uri="{9D8B030D-6E8A-4147-A177-3AD203B41FA5}">
                      <a16:colId xmlns:a16="http://schemas.microsoft.com/office/drawing/2014/main" val="1441329578"/>
                    </a:ext>
                  </a:extLst>
                </a:gridCol>
                <a:gridCol w="1481327">
                  <a:extLst>
                    <a:ext uri="{9D8B030D-6E8A-4147-A177-3AD203B41FA5}">
                      <a16:colId xmlns:a16="http://schemas.microsoft.com/office/drawing/2014/main" val="189648273"/>
                    </a:ext>
                  </a:extLst>
                </a:gridCol>
                <a:gridCol w="493776">
                  <a:extLst>
                    <a:ext uri="{9D8B030D-6E8A-4147-A177-3AD203B41FA5}">
                      <a16:colId xmlns:a16="http://schemas.microsoft.com/office/drawing/2014/main" val="1729165618"/>
                    </a:ext>
                  </a:extLst>
                </a:gridCol>
                <a:gridCol w="493776">
                  <a:extLst>
                    <a:ext uri="{9D8B030D-6E8A-4147-A177-3AD203B41FA5}">
                      <a16:colId xmlns:a16="http://schemas.microsoft.com/office/drawing/2014/main" val="2701897898"/>
                    </a:ext>
                  </a:extLst>
                </a:gridCol>
                <a:gridCol w="493776">
                  <a:extLst>
                    <a:ext uri="{9D8B030D-6E8A-4147-A177-3AD203B41FA5}">
                      <a16:colId xmlns:a16="http://schemas.microsoft.com/office/drawing/2014/main" val="4113439486"/>
                    </a:ext>
                  </a:extLst>
                </a:gridCol>
                <a:gridCol w="493776">
                  <a:extLst>
                    <a:ext uri="{9D8B030D-6E8A-4147-A177-3AD203B41FA5}">
                      <a16:colId xmlns:a16="http://schemas.microsoft.com/office/drawing/2014/main" val="1249926978"/>
                    </a:ext>
                  </a:extLst>
                </a:gridCol>
                <a:gridCol w="493776">
                  <a:extLst>
                    <a:ext uri="{9D8B030D-6E8A-4147-A177-3AD203B41FA5}">
                      <a16:colId xmlns:a16="http://schemas.microsoft.com/office/drawing/2014/main" val="1210550360"/>
                    </a:ext>
                  </a:extLst>
                </a:gridCol>
                <a:gridCol w="493776">
                  <a:extLst>
                    <a:ext uri="{9D8B030D-6E8A-4147-A177-3AD203B41FA5}">
                      <a16:colId xmlns:a16="http://schemas.microsoft.com/office/drawing/2014/main" val="1042410218"/>
                    </a:ext>
                  </a:extLst>
                </a:gridCol>
                <a:gridCol w="493776">
                  <a:extLst>
                    <a:ext uri="{9D8B030D-6E8A-4147-A177-3AD203B41FA5}">
                      <a16:colId xmlns:a16="http://schemas.microsoft.com/office/drawing/2014/main" val="291935953"/>
                    </a:ext>
                  </a:extLst>
                </a:gridCol>
                <a:gridCol w="493776">
                  <a:extLst>
                    <a:ext uri="{9D8B030D-6E8A-4147-A177-3AD203B41FA5}">
                      <a16:colId xmlns:a16="http://schemas.microsoft.com/office/drawing/2014/main" val="741535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162257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- 2022-03-18 15:17:27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https://quintly-image-storage.s3.amazonaws.com/9b2e3760d1cbfa97df5450815d930402/d1b628bcc4f273821ef4766c65397798.jpg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Einzelpost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0.7915 %</a:t>
                      </a:r>
                    </a:p>
                  </a:txBody>
                  <a:tcPr/>
                </a:tc>
                <a:extLst>
                  <a:ext uri="{0D108BD9-81ED-4DB2-BD59-A6C34878D82A}">
                    <a16:rowId xmlns:a16="http://schemas.microsoft.com/office/drawing/2014/main" val="672123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- 2022-02-11 15:21:47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https://quintly-image-storage.s3.amazonaws.com/9b2e3760d1cbfa97df5450815d930402/8a6caf9c9fc786ed2d42a40fbcbf9178.jpg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Fact or Fake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0.9369 %</a:t>
                      </a:r>
                    </a:p>
                  </a:txBody>
                  <a:tcPr/>
                </a:tc>
                <a:extLst>
                  <a:ext uri="{0D108BD9-81ED-4DB2-BD59-A6C34878D82A}">
                    <a16:rowId xmlns:a16="http://schemas.microsoft.com/office/drawing/2014/main" val="3183845798"/>
                  </a:ext>
                </a:extLst>
              </a:tr>
            </a:tbl>
          </a:graphicData>
        </a:graphic>
      </p:graphicFrame>
      <p:sp>
        <p:nvSpPr>
          <p:cNvPr id="4" name="Text Placeholder 3">
            <a:extLst>
              <a:ext uri="{FF2B5EF4-FFF2-40B4-BE49-F238E27FC236}">
                <a16:creationId xmlns:a16="http://schemas.microsoft.com/office/drawing/2014/main" id="{20B74C9E-BF89-493A-A5A5-9D942E046E1D}"/>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142823100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F6481-22E7-49A5-815E-4E78E31D9CA4}"/>
              </a:ext>
            </a:extLst>
          </p:cNvPr>
          <p:cNvSpPr>
            <a:spLocks noGrp="1"/>
          </p:cNvSpPr>
          <p:nvPr>
            <p:ph type="title"/>
          </p:nvPr>
        </p:nvSpPr>
        <p:spPr/>
        <p:txBody>
          <a:bodyPr/>
          <a:lstStyle/>
          <a:p>
            <a:r>
              <a:rPr lang="de-DE"/>
              <a:t>Instagram Übersicht: Veröffentlichte Storys | comdirect - 11 of 13</a:t>
            </a:r>
            <a:endParaRPr lang="en-US"/>
          </a:p>
        </p:txBody>
      </p:sp>
      <p:graphicFrame>
        <p:nvGraphicFramePr>
          <p:cNvPr id="5" name="Table Placeholder 4">
            <a:extLst>
              <a:ext uri="{FF2B5EF4-FFF2-40B4-BE49-F238E27FC236}">
                <a16:creationId xmlns:a16="http://schemas.microsoft.com/office/drawing/2014/main" id="{B3BD07E6-A6C0-43F7-8BD5-9DB7301B1C08}"/>
              </a:ext>
            </a:extLst>
          </p:cNvPr>
          <p:cNvGraphicFramePr>
            <a:graphicFrameLocks noGrp="1"/>
          </p:cNvGraphicFramePr>
          <p:nvPr>
            <p:ph type="tbl" sz="quarter" idx="13"/>
            <p:extLst>
              <p:ext uri="{D42A27DB-BD31-4B8C-83A1-F6EECF244321}">
                <p14:modId xmlns:p14="http://schemas.microsoft.com/office/powerpoint/2010/main" val="3690339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3345370868"/>
                    </a:ext>
                  </a:extLst>
                </a:gridCol>
                <a:gridCol w="1069847">
                  <a:extLst>
                    <a:ext uri="{9D8B030D-6E8A-4147-A177-3AD203B41FA5}">
                      <a16:colId xmlns:a16="http://schemas.microsoft.com/office/drawing/2014/main" val="3421059062"/>
                    </a:ext>
                  </a:extLst>
                </a:gridCol>
                <a:gridCol w="1481327">
                  <a:extLst>
                    <a:ext uri="{9D8B030D-6E8A-4147-A177-3AD203B41FA5}">
                      <a16:colId xmlns:a16="http://schemas.microsoft.com/office/drawing/2014/main" val="439203130"/>
                    </a:ext>
                  </a:extLst>
                </a:gridCol>
                <a:gridCol w="493776">
                  <a:extLst>
                    <a:ext uri="{9D8B030D-6E8A-4147-A177-3AD203B41FA5}">
                      <a16:colId xmlns:a16="http://schemas.microsoft.com/office/drawing/2014/main" val="2452142430"/>
                    </a:ext>
                  </a:extLst>
                </a:gridCol>
                <a:gridCol w="493776">
                  <a:extLst>
                    <a:ext uri="{9D8B030D-6E8A-4147-A177-3AD203B41FA5}">
                      <a16:colId xmlns:a16="http://schemas.microsoft.com/office/drawing/2014/main" val="650968422"/>
                    </a:ext>
                  </a:extLst>
                </a:gridCol>
                <a:gridCol w="493776">
                  <a:extLst>
                    <a:ext uri="{9D8B030D-6E8A-4147-A177-3AD203B41FA5}">
                      <a16:colId xmlns:a16="http://schemas.microsoft.com/office/drawing/2014/main" val="3533389519"/>
                    </a:ext>
                  </a:extLst>
                </a:gridCol>
                <a:gridCol w="493776">
                  <a:extLst>
                    <a:ext uri="{9D8B030D-6E8A-4147-A177-3AD203B41FA5}">
                      <a16:colId xmlns:a16="http://schemas.microsoft.com/office/drawing/2014/main" val="3745435485"/>
                    </a:ext>
                  </a:extLst>
                </a:gridCol>
                <a:gridCol w="493776">
                  <a:extLst>
                    <a:ext uri="{9D8B030D-6E8A-4147-A177-3AD203B41FA5}">
                      <a16:colId xmlns:a16="http://schemas.microsoft.com/office/drawing/2014/main" val="2057909583"/>
                    </a:ext>
                  </a:extLst>
                </a:gridCol>
                <a:gridCol w="493776">
                  <a:extLst>
                    <a:ext uri="{9D8B030D-6E8A-4147-A177-3AD203B41FA5}">
                      <a16:colId xmlns:a16="http://schemas.microsoft.com/office/drawing/2014/main" val="2387892167"/>
                    </a:ext>
                  </a:extLst>
                </a:gridCol>
                <a:gridCol w="493776">
                  <a:extLst>
                    <a:ext uri="{9D8B030D-6E8A-4147-A177-3AD203B41FA5}">
                      <a16:colId xmlns:a16="http://schemas.microsoft.com/office/drawing/2014/main" val="2715920093"/>
                    </a:ext>
                  </a:extLst>
                </a:gridCol>
                <a:gridCol w="493776">
                  <a:extLst>
                    <a:ext uri="{9D8B030D-6E8A-4147-A177-3AD203B41FA5}">
                      <a16:colId xmlns:a16="http://schemas.microsoft.com/office/drawing/2014/main" val="39040815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906704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- 2022-01-26 14:47:28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https://quintly-image-storage.s3.amazonaws.com/9b2e3760d1cbfa97df5450815d930402/f29544c5e70d75f9193ef86dac632cd9.jpg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Fact or Fake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0.9238 %</a:t>
                      </a:r>
                    </a:p>
                  </a:txBody>
                  <a:tcPr/>
                </a:tc>
                <a:extLst>
                  <a:ext uri="{0D108BD9-81ED-4DB2-BD59-A6C34878D82A}">
                    <a16:rowId xmlns:a16="http://schemas.microsoft.com/office/drawing/2014/main" val="4111175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- 2022-03-04 11:47:46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https://quintly-image-storage.s3.amazonaws.com/9b2e3760d1cbfa97df5450815d930402/d0bc556385e4b348bd08c82b31112117.jpg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Einzelpost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0.7448 %</a:t>
                      </a:r>
                    </a:p>
                  </a:txBody>
                  <a:tcPr/>
                </a:tc>
                <a:extLst>
                  <a:ext uri="{0D108BD9-81ED-4DB2-BD59-A6C34878D82A}">
                    <a16:rowId xmlns:a16="http://schemas.microsoft.com/office/drawing/2014/main" val="2684786936"/>
                  </a:ext>
                </a:extLst>
              </a:tr>
            </a:tbl>
          </a:graphicData>
        </a:graphic>
      </p:graphicFrame>
      <p:sp>
        <p:nvSpPr>
          <p:cNvPr id="4" name="Text Placeholder 3">
            <a:extLst>
              <a:ext uri="{FF2B5EF4-FFF2-40B4-BE49-F238E27FC236}">
                <a16:creationId xmlns:a16="http://schemas.microsoft.com/office/drawing/2014/main" id="{7EC17D94-313B-4D72-94E0-C54469483CC2}"/>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375849534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358AA-5F7D-4EFA-B8FA-669043024830}"/>
              </a:ext>
            </a:extLst>
          </p:cNvPr>
          <p:cNvSpPr>
            <a:spLocks noGrp="1"/>
          </p:cNvSpPr>
          <p:nvPr>
            <p:ph type="title"/>
          </p:nvPr>
        </p:nvSpPr>
        <p:spPr/>
        <p:txBody>
          <a:bodyPr/>
          <a:lstStyle/>
          <a:p>
            <a:r>
              <a:rPr lang="de-DE"/>
              <a:t>Instagram Übersicht: Veröffentlichte Storys | comdirect - 12 of 13</a:t>
            </a:r>
            <a:endParaRPr lang="en-US"/>
          </a:p>
        </p:txBody>
      </p:sp>
      <p:graphicFrame>
        <p:nvGraphicFramePr>
          <p:cNvPr id="5" name="Table Placeholder 4">
            <a:extLst>
              <a:ext uri="{FF2B5EF4-FFF2-40B4-BE49-F238E27FC236}">
                <a16:creationId xmlns:a16="http://schemas.microsoft.com/office/drawing/2014/main" id="{210E88D2-A0EB-49A3-8D94-0972BD80844D}"/>
              </a:ext>
            </a:extLst>
          </p:cNvPr>
          <p:cNvGraphicFramePr>
            <a:graphicFrameLocks noGrp="1"/>
          </p:cNvGraphicFramePr>
          <p:nvPr>
            <p:ph type="tbl" sz="quarter" idx="13"/>
            <p:extLst>
              <p:ext uri="{D42A27DB-BD31-4B8C-83A1-F6EECF244321}">
                <p14:modId xmlns:p14="http://schemas.microsoft.com/office/powerpoint/2010/main" val="1488092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3832726241"/>
                    </a:ext>
                  </a:extLst>
                </a:gridCol>
                <a:gridCol w="1069847">
                  <a:extLst>
                    <a:ext uri="{9D8B030D-6E8A-4147-A177-3AD203B41FA5}">
                      <a16:colId xmlns:a16="http://schemas.microsoft.com/office/drawing/2014/main" val="1242255201"/>
                    </a:ext>
                  </a:extLst>
                </a:gridCol>
                <a:gridCol w="1481327">
                  <a:extLst>
                    <a:ext uri="{9D8B030D-6E8A-4147-A177-3AD203B41FA5}">
                      <a16:colId xmlns:a16="http://schemas.microsoft.com/office/drawing/2014/main" val="941493048"/>
                    </a:ext>
                  </a:extLst>
                </a:gridCol>
                <a:gridCol w="493776">
                  <a:extLst>
                    <a:ext uri="{9D8B030D-6E8A-4147-A177-3AD203B41FA5}">
                      <a16:colId xmlns:a16="http://schemas.microsoft.com/office/drawing/2014/main" val="3235654105"/>
                    </a:ext>
                  </a:extLst>
                </a:gridCol>
                <a:gridCol w="493776">
                  <a:extLst>
                    <a:ext uri="{9D8B030D-6E8A-4147-A177-3AD203B41FA5}">
                      <a16:colId xmlns:a16="http://schemas.microsoft.com/office/drawing/2014/main" val="3418558964"/>
                    </a:ext>
                  </a:extLst>
                </a:gridCol>
                <a:gridCol w="493776">
                  <a:extLst>
                    <a:ext uri="{9D8B030D-6E8A-4147-A177-3AD203B41FA5}">
                      <a16:colId xmlns:a16="http://schemas.microsoft.com/office/drawing/2014/main" val="1489150116"/>
                    </a:ext>
                  </a:extLst>
                </a:gridCol>
                <a:gridCol w="493776">
                  <a:extLst>
                    <a:ext uri="{9D8B030D-6E8A-4147-A177-3AD203B41FA5}">
                      <a16:colId xmlns:a16="http://schemas.microsoft.com/office/drawing/2014/main" val="3157548065"/>
                    </a:ext>
                  </a:extLst>
                </a:gridCol>
                <a:gridCol w="493776">
                  <a:extLst>
                    <a:ext uri="{9D8B030D-6E8A-4147-A177-3AD203B41FA5}">
                      <a16:colId xmlns:a16="http://schemas.microsoft.com/office/drawing/2014/main" val="883759701"/>
                    </a:ext>
                  </a:extLst>
                </a:gridCol>
                <a:gridCol w="493776">
                  <a:extLst>
                    <a:ext uri="{9D8B030D-6E8A-4147-A177-3AD203B41FA5}">
                      <a16:colId xmlns:a16="http://schemas.microsoft.com/office/drawing/2014/main" val="2547778196"/>
                    </a:ext>
                  </a:extLst>
                </a:gridCol>
                <a:gridCol w="493776">
                  <a:extLst>
                    <a:ext uri="{9D8B030D-6E8A-4147-A177-3AD203B41FA5}">
                      <a16:colId xmlns:a16="http://schemas.microsoft.com/office/drawing/2014/main" val="3462662018"/>
                    </a:ext>
                  </a:extLst>
                </a:gridCol>
                <a:gridCol w="493776">
                  <a:extLst>
                    <a:ext uri="{9D8B030D-6E8A-4147-A177-3AD203B41FA5}">
                      <a16:colId xmlns:a16="http://schemas.microsoft.com/office/drawing/2014/main" val="2596556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1399622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- 2022-07-11 13:05:58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https://quintly-image-storage.s3.amazonaws.com/9b2e3760d1cbfa97df5450815d930402/0e3c43f4db04d305fa9114af038fb268.jpg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this or that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0.7207 %</a:t>
                      </a:r>
                    </a:p>
                  </a:txBody>
                  <a:tcPr/>
                </a:tc>
                <a:extLst>
                  <a:ext uri="{0D108BD9-81ED-4DB2-BD59-A6C34878D82A}">
                    <a16:rowId xmlns:a16="http://schemas.microsoft.com/office/drawing/2014/main" val="574199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- 2022-02-07 10:26:59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https://quintly-image-storage.s3.amazonaws.com/9b2e3760d1cbfa97df5450815d930402/6ad1dd8129d99d9fc5aee3dd07dc1af2.jpg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0.7187 %</a:t>
                      </a:r>
                    </a:p>
                  </a:txBody>
                  <a:tcPr/>
                </a:tc>
                <a:extLst>
                  <a:ext uri="{0D108BD9-81ED-4DB2-BD59-A6C34878D82A}">
                    <a16:rowId xmlns:a16="http://schemas.microsoft.com/office/drawing/2014/main" val="2726061981"/>
                  </a:ext>
                </a:extLst>
              </a:tr>
            </a:tbl>
          </a:graphicData>
        </a:graphic>
      </p:graphicFrame>
      <p:sp>
        <p:nvSpPr>
          <p:cNvPr id="4" name="Text Placeholder 3">
            <a:extLst>
              <a:ext uri="{FF2B5EF4-FFF2-40B4-BE49-F238E27FC236}">
                <a16:creationId xmlns:a16="http://schemas.microsoft.com/office/drawing/2014/main" id="{9E5A0AC0-D2D9-40C8-8531-984F9DF4B970}"/>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18990321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0C661-C5E7-485B-9285-3B96FE3004CF}"/>
              </a:ext>
            </a:extLst>
          </p:cNvPr>
          <p:cNvSpPr>
            <a:spLocks noGrp="1"/>
          </p:cNvSpPr>
          <p:nvPr>
            <p:ph type="title"/>
          </p:nvPr>
        </p:nvSpPr>
        <p:spPr/>
        <p:txBody>
          <a:bodyPr/>
          <a:lstStyle/>
          <a:p>
            <a:r>
              <a:rPr lang="de-DE"/>
              <a:t>Instagram Übersicht: Veröffentlichte Storys | comdirect - 13 of 13</a:t>
            </a:r>
            <a:endParaRPr lang="en-US"/>
          </a:p>
        </p:txBody>
      </p:sp>
      <p:graphicFrame>
        <p:nvGraphicFramePr>
          <p:cNvPr id="5" name="Table Placeholder 4">
            <a:extLst>
              <a:ext uri="{FF2B5EF4-FFF2-40B4-BE49-F238E27FC236}">
                <a16:creationId xmlns:a16="http://schemas.microsoft.com/office/drawing/2014/main" id="{6A837A34-011F-43EE-AC1B-F885CAA652FC}"/>
              </a:ext>
            </a:extLst>
          </p:cNvPr>
          <p:cNvGraphicFramePr>
            <a:graphicFrameLocks noGrp="1"/>
          </p:cNvGraphicFramePr>
          <p:nvPr>
            <p:ph type="tbl" sz="quarter" idx="13"/>
            <p:extLst>
              <p:ext uri="{D42A27DB-BD31-4B8C-83A1-F6EECF244321}">
                <p14:modId xmlns:p14="http://schemas.microsoft.com/office/powerpoint/2010/main" val="792725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1659459136"/>
                    </a:ext>
                  </a:extLst>
                </a:gridCol>
                <a:gridCol w="1069847">
                  <a:extLst>
                    <a:ext uri="{9D8B030D-6E8A-4147-A177-3AD203B41FA5}">
                      <a16:colId xmlns:a16="http://schemas.microsoft.com/office/drawing/2014/main" val="1783693680"/>
                    </a:ext>
                  </a:extLst>
                </a:gridCol>
                <a:gridCol w="1481327">
                  <a:extLst>
                    <a:ext uri="{9D8B030D-6E8A-4147-A177-3AD203B41FA5}">
                      <a16:colId xmlns:a16="http://schemas.microsoft.com/office/drawing/2014/main" val="138139561"/>
                    </a:ext>
                  </a:extLst>
                </a:gridCol>
                <a:gridCol w="493776">
                  <a:extLst>
                    <a:ext uri="{9D8B030D-6E8A-4147-A177-3AD203B41FA5}">
                      <a16:colId xmlns:a16="http://schemas.microsoft.com/office/drawing/2014/main" val="141164864"/>
                    </a:ext>
                  </a:extLst>
                </a:gridCol>
                <a:gridCol w="493776">
                  <a:extLst>
                    <a:ext uri="{9D8B030D-6E8A-4147-A177-3AD203B41FA5}">
                      <a16:colId xmlns:a16="http://schemas.microsoft.com/office/drawing/2014/main" val="2471695181"/>
                    </a:ext>
                  </a:extLst>
                </a:gridCol>
                <a:gridCol w="493776">
                  <a:extLst>
                    <a:ext uri="{9D8B030D-6E8A-4147-A177-3AD203B41FA5}">
                      <a16:colId xmlns:a16="http://schemas.microsoft.com/office/drawing/2014/main" val="79028796"/>
                    </a:ext>
                  </a:extLst>
                </a:gridCol>
                <a:gridCol w="493776">
                  <a:extLst>
                    <a:ext uri="{9D8B030D-6E8A-4147-A177-3AD203B41FA5}">
                      <a16:colId xmlns:a16="http://schemas.microsoft.com/office/drawing/2014/main" val="2013332464"/>
                    </a:ext>
                  </a:extLst>
                </a:gridCol>
                <a:gridCol w="493776">
                  <a:extLst>
                    <a:ext uri="{9D8B030D-6E8A-4147-A177-3AD203B41FA5}">
                      <a16:colId xmlns:a16="http://schemas.microsoft.com/office/drawing/2014/main" val="3162662948"/>
                    </a:ext>
                  </a:extLst>
                </a:gridCol>
                <a:gridCol w="493776">
                  <a:extLst>
                    <a:ext uri="{9D8B030D-6E8A-4147-A177-3AD203B41FA5}">
                      <a16:colId xmlns:a16="http://schemas.microsoft.com/office/drawing/2014/main" val="3300017225"/>
                    </a:ext>
                  </a:extLst>
                </a:gridCol>
                <a:gridCol w="493776">
                  <a:extLst>
                    <a:ext uri="{9D8B030D-6E8A-4147-A177-3AD203B41FA5}">
                      <a16:colId xmlns:a16="http://schemas.microsoft.com/office/drawing/2014/main" val="849706991"/>
                    </a:ext>
                  </a:extLst>
                </a:gridCol>
                <a:gridCol w="493776">
                  <a:extLst>
                    <a:ext uri="{9D8B030D-6E8A-4147-A177-3AD203B41FA5}">
                      <a16:colId xmlns:a16="http://schemas.microsoft.com/office/drawing/2014/main" val="680268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1826333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- 2022-11-22 15:08:34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https://quintly-image-storage.s3.amazonaws.com/9b2e3760d1cbfa97df5450815d930402/4129e0bdf78368c2133c8bbdf04c95fd.jpg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0.7622 %</a:t>
                      </a:r>
                    </a:p>
                  </a:txBody>
                  <a:tcPr/>
                </a:tc>
                <a:extLst>
                  <a:ext uri="{0D108BD9-81ED-4DB2-BD59-A6C34878D82A}">
                    <a16:rowId xmlns:a16="http://schemas.microsoft.com/office/drawing/2014/main" val="1248707047"/>
                  </a:ext>
                </a:extLst>
              </a:tr>
            </a:tbl>
          </a:graphicData>
        </a:graphic>
      </p:graphicFrame>
      <p:sp>
        <p:nvSpPr>
          <p:cNvPr id="4" name="Text Placeholder 3">
            <a:extLst>
              <a:ext uri="{FF2B5EF4-FFF2-40B4-BE49-F238E27FC236}">
                <a16:creationId xmlns:a16="http://schemas.microsoft.com/office/drawing/2014/main" id="{DD4F6971-B5DE-4285-AD23-FFA47667CB1D}"/>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325854412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1EE8C-00DD-4D6D-A873-D1EEB6A2DB69}"/>
              </a:ext>
            </a:extLst>
          </p:cNvPr>
          <p:cNvSpPr>
            <a:spLocks noGrp="1"/>
          </p:cNvSpPr>
          <p:nvPr>
            <p:ph type="title"/>
          </p:nvPr>
        </p:nvSpPr>
        <p:spPr/>
        <p:txBody>
          <a:bodyPr/>
          <a:lstStyle/>
          <a:p>
            <a:r>
              <a:rPr lang="de-DE"/>
              <a:t>Twitter Übersicht: Veröffentlichte Tweets (organic) | comdirect</a:t>
            </a:r>
            <a:endParaRPr lang="en-US"/>
          </a:p>
        </p:txBody>
      </p:sp>
      <p:graphicFrame>
        <p:nvGraphicFramePr>
          <p:cNvPr id="5" name="Table Placeholder 4">
            <a:extLst>
              <a:ext uri="{FF2B5EF4-FFF2-40B4-BE49-F238E27FC236}">
                <a16:creationId xmlns:a16="http://schemas.microsoft.com/office/drawing/2014/main" id="{35ECE85F-E71E-42BF-B93B-A28FD1D70854}"/>
              </a:ext>
            </a:extLst>
          </p:cNvPr>
          <p:cNvGraphicFramePr>
            <a:graphicFrameLocks noGrp="1"/>
          </p:cNvGraphicFramePr>
          <p:nvPr>
            <p:ph type="tbl" sz="quarter" idx="13"/>
            <p:extLst>
              <p:ext uri="{D42A27DB-BD31-4B8C-83A1-F6EECF244321}">
                <p14:modId xmlns:p14="http://schemas.microsoft.com/office/powerpoint/2010/main" val="3586701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96459281"/>
                    </a:ext>
                  </a:extLst>
                </a:gridCol>
                <a:gridCol w="658368">
                  <a:extLst>
                    <a:ext uri="{9D8B030D-6E8A-4147-A177-3AD203B41FA5}">
                      <a16:colId xmlns:a16="http://schemas.microsoft.com/office/drawing/2014/main" val="2530510118"/>
                    </a:ext>
                  </a:extLst>
                </a:gridCol>
                <a:gridCol w="658368">
                  <a:extLst>
                    <a:ext uri="{9D8B030D-6E8A-4147-A177-3AD203B41FA5}">
                      <a16:colId xmlns:a16="http://schemas.microsoft.com/office/drawing/2014/main" val="3657950621"/>
                    </a:ext>
                  </a:extLst>
                </a:gridCol>
                <a:gridCol w="658368">
                  <a:extLst>
                    <a:ext uri="{9D8B030D-6E8A-4147-A177-3AD203B41FA5}">
                      <a16:colId xmlns:a16="http://schemas.microsoft.com/office/drawing/2014/main" val="2203045243"/>
                    </a:ext>
                  </a:extLst>
                </a:gridCol>
                <a:gridCol w="658368">
                  <a:extLst>
                    <a:ext uri="{9D8B030D-6E8A-4147-A177-3AD203B41FA5}">
                      <a16:colId xmlns:a16="http://schemas.microsoft.com/office/drawing/2014/main" val="2202732864"/>
                    </a:ext>
                  </a:extLst>
                </a:gridCol>
                <a:gridCol w="658368">
                  <a:extLst>
                    <a:ext uri="{9D8B030D-6E8A-4147-A177-3AD203B41FA5}">
                      <a16:colId xmlns:a16="http://schemas.microsoft.com/office/drawing/2014/main" val="978854854"/>
                    </a:ext>
                  </a:extLst>
                </a:gridCol>
                <a:gridCol w="658368">
                  <a:extLst>
                    <a:ext uri="{9D8B030D-6E8A-4147-A177-3AD203B41FA5}">
                      <a16:colId xmlns:a16="http://schemas.microsoft.com/office/drawing/2014/main" val="944972351"/>
                    </a:ext>
                  </a:extLst>
                </a:gridCol>
                <a:gridCol w="658368">
                  <a:extLst>
                    <a:ext uri="{9D8B030D-6E8A-4147-A177-3AD203B41FA5}">
                      <a16:colId xmlns:a16="http://schemas.microsoft.com/office/drawing/2014/main" val="2159512940"/>
                    </a:ext>
                  </a:extLst>
                </a:gridCol>
                <a:gridCol w="658368">
                  <a:extLst>
                    <a:ext uri="{9D8B030D-6E8A-4147-A177-3AD203B41FA5}">
                      <a16:colId xmlns:a16="http://schemas.microsoft.com/office/drawing/2014/main" val="3939821149"/>
                    </a:ext>
                  </a:extLst>
                </a:gridCol>
                <a:gridCol w="658368">
                  <a:extLst>
                    <a:ext uri="{9D8B030D-6E8A-4147-A177-3AD203B41FA5}">
                      <a16:colId xmlns:a16="http://schemas.microsoft.com/office/drawing/2014/main" val="1050104993"/>
                    </a:ext>
                  </a:extLst>
                </a:gridCol>
                <a:gridCol w="658368">
                  <a:extLst>
                    <a:ext uri="{9D8B030D-6E8A-4147-A177-3AD203B41FA5}">
                      <a16:colId xmlns:a16="http://schemas.microsoft.com/office/drawing/2014/main" val="2569463839"/>
                    </a:ext>
                  </a:extLst>
                </a:gridCol>
                <a:gridCol w="658368">
                  <a:extLst>
                    <a:ext uri="{9D8B030D-6E8A-4147-A177-3AD203B41FA5}">
                      <a16:colId xmlns:a16="http://schemas.microsoft.com/office/drawing/2014/main" val="142789071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Retweets</a:t>
                      </a:r>
                    </a:p>
                  </a:txBody>
                  <a:tcPr/>
                </a:tc>
                <a:tc>
                  <a:txBody>
                    <a:bodyPr/>
                    <a:lstStyle/>
                    <a:p>
                      <a:r>
                        <a:rPr lang="en-US" sz="1000"/>
                        <a:t>Favs</a:t>
                      </a:r>
                    </a:p>
                  </a:txBody>
                  <a:tcPr/>
                </a:tc>
                <a:tc>
                  <a:txBody>
                    <a:bodyPr/>
                    <a:lstStyle/>
                    <a:p>
                      <a:r>
                        <a:rPr lang="en-US" sz="1000"/>
                        <a:t>Replies</a:t>
                      </a:r>
                    </a:p>
                  </a:txBody>
                  <a:tcPr/>
                </a:tc>
                <a:tc>
                  <a:txBody>
                    <a:bodyPr/>
                    <a:lstStyle/>
                    <a:p>
                      <a:r>
                        <a:rPr lang="en-US" sz="1000"/>
                        <a:t>Quotes</a:t>
                      </a:r>
                    </a:p>
                  </a:txBody>
                  <a:tcPr/>
                </a:tc>
                <a:tc>
                  <a:txBody>
                    <a:bodyPr/>
                    <a:lstStyle/>
                    <a:p>
                      <a:r>
                        <a:rPr lang="en-US" sz="1000"/>
                        <a:t>Impressions</a:t>
                      </a:r>
                    </a:p>
                  </a:txBody>
                  <a:tcPr/>
                </a:tc>
                <a:tc>
                  <a:txBody>
                    <a:bodyPr/>
                    <a:lstStyle/>
                    <a:p>
                      <a:r>
                        <a:rPr lang="en-US" sz="1000"/>
                        <a:t>Engagements</a:t>
                      </a:r>
                    </a:p>
                  </a:txBody>
                  <a:tcPr/>
                </a:tc>
                <a:tc>
                  <a:txBody>
                    <a:bodyPr/>
                    <a:lstStyle/>
                    <a:p>
                      <a:r>
                        <a:rPr lang="en-US" sz="1000"/>
                        <a:t>E-Rate</a:t>
                      </a:r>
                    </a:p>
                  </a:txBody>
                  <a:tcPr/>
                </a:tc>
                <a:tc>
                  <a:txBody>
                    <a:bodyPr/>
                    <a:lstStyle/>
                    <a:p>
                      <a:r>
                        <a:rPr lang="en-US" sz="1000"/>
                        <a:t>Video Views</a:t>
                      </a:r>
                    </a:p>
                  </a:txBody>
                  <a:tcPr/>
                </a:tc>
                <a:tc>
                  <a:txBody>
                    <a:bodyPr/>
                    <a:lstStyle/>
                    <a:p>
                      <a:r>
                        <a:rPr lang="en-US" sz="1000"/>
                        <a:t>Link Clicks</a:t>
                      </a:r>
                    </a:p>
                  </a:txBody>
                  <a:tcPr/>
                </a:tc>
                <a:tc>
                  <a:txBody>
                    <a:bodyPr/>
                    <a:lstStyle/>
                    <a:p>
                      <a:r>
                        <a:rPr lang="en-US" sz="1000"/>
                        <a:t>Profile Clicks</a:t>
                      </a:r>
                    </a:p>
                  </a:txBody>
                  <a:tcPr/>
                </a:tc>
                <a:extLst>
                  <a:ext uri="{0D108BD9-81ED-4DB2-BD59-A6C34878D82A}">
                    <a16:rowId xmlns:a16="http://schemas.microsoft.com/office/drawing/2014/main" val="483013474"/>
                  </a:ext>
                </a:extLst>
              </a:tr>
              <a:tr h="370840">
                <a:tc>
                  <a:txBody>
                    <a:bodyPr/>
                    <a:lstStyle/>
                    <a:p>
                      <a:r>
                        <a:rPr lang="en-US" sz="1000"/>
                        <a:t>@comdirect</a:t>
                      </a:r>
                    </a:p>
                  </a:txBody>
                  <a:tcPr/>
                </a:tc>
                <a:tc>
                  <a:txBody>
                    <a:bodyPr/>
                    <a:lstStyle/>
                    <a:p>
                      <a:r>
                        <a:rPr lang="en-US" sz="1000"/>
                        <a:t>12413</a:t>
                      </a:r>
                    </a:p>
                  </a:txBody>
                  <a:tcPr/>
                </a:tc>
                <a:tc>
                  <a:txBody>
                    <a:bodyPr/>
                    <a:lstStyle/>
                    <a:p>
                      <a:r>
                        <a:rPr lang="en-US" sz="1000"/>
                        <a:t>38</a:t>
                      </a:r>
                    </a:p>
                  </a:txBody>
                  <a:tcPr/>
                </a:tc>
                <a:tc>
                  <a:txBody>
                    <a:bodyPr/>
                    <a:lstStyle/>
                    <a:p>
                      <a:r>
                        <a:rPr lang="en-US" sz="1000"/>
                        <a:t>268</a:t>
                      </a:r>
                    </a:p>
                  </a:txBody>
                  <a:tcPr/>
                </a:tc>
                <a:tc>
                  <a:txBody>
                    <a:bodyPr/>
                    <a:lstStyle/>
                    <a:p>
                      <a:r>
                        <a:rPr lang="en-US" sz="1000"/>
                        <a:t>49</a:t>
                      </a:r>
                    </a:p>
                  </a:txBody>
                  <a:tcPr/>
                </a:tc>
                <a:tc>
                  <a:txBody>
                    <a:bodyPr/>
                    <a:lstStyle/>
                    <a:p>
                      <a:r>
                        <a:rPr lang="en-US" sz="1000"/>
                        <a:t>103</a:t>
                      </a:r>
                    </a:p>
                  </a:txBody>
                  <a:tcPr/>
                </a:tc>
                <a:tc>
                  <a:txBody>
                    <a:bodyPr/>
                    <a:lstStyle/>
                    <a:p>
                      <a:r>
                        <a:rPr lang="en-US" sz="1000"/>
                        <a:t>134434</a:t>
                      </a:r>
                    </a:p>
                  </a:txBody>
                  <a:tcPr/>
                </a:tc>
                <a:tc>
                  <a:txBody>
                    <a:bodyPr/>
                    <a:lstStyle/>
                    <a:p>
                      <a:r>
                        <a:rPr lang="en-US" sz="1000"/>
                        <a:t>2595</a:t>
                      </a:r>
                    </a:p>
                  </a:txBody>
                  <a:tcPr/>
                </a:tc>
                <a:tc>
                  <a:txBody>
                    <a:bodyPr/>
                    <a:lstStyle/>
                    <a:p>
                      <a:r>
                        <a:rPr lang="en-US" sz="1000"/>
                        <a:t>1.7672 %</a:t>
                      </a:r>
                    </a:p>
                  </a:txBody>
                  <a:tcPr/>
                </a:tc>
                <a:tc>
                  <a:txBody>
                    <a:bodyPr/>
                    <a:lstStyle/>
                    <a:p>
                      <a:r>
                        <a:rPr lang="en-US" sz="1000"/>
                        <a:t>568</a:t>
                      </a:r>
                    </a:p>
                  </a:txBody>
                  <a:tcPr/>
                </a:tc>
                <a:tc>
                  <a:txBody>
                    <a:bodyPr/>
                    <a:lstStyle/>
                    <a:p>
                      <a:r>
                        <a:rPr lang="en-US" sz="1000"/>
                        <a:t>447</a:t>
                      </a:r>
                    </a:p>
                  </a:txBody>
                  <a:tcPr/>
                </a:tc>
                <a:tc>
                  <a:txBody>
                    <a:bodyPr/>
                    <a:lstStyle/>
                    <a:p>
                      <a:r>
                        <a:rPr lang="en-US" sz="1000"/>
                        <a:t>340</a:t>
                      </a:r>
                    </a:p>
                  </a:txBody>
                  <a:tcPr/>
                </a:tc>
                <a:extLst>
                  <a:ext uri="{0D108BD9-81ED-4DB2-BD59-A6C34878D82A}">
                    <a16:rowId xmlns:a16="http://schemas.microsoft.com/office/drawing/2014/main" val="2787687381"/>
                  </a:ext>
                </a:extLst>
              </a:tr>
            </a:tbl>
          </a:graphicData>
        </a:graphic>
      </p:graphicFrame>
      <p:sp>
        <p:nvSpPr>
          <p:cNvPr id="4" name="Text Placeholder 3">
            <a:extLst>
              <a:ext uri="{FF2B5EF4-FFF2-40B4-BE49-F238E27FC236}">
                <a16:creationId xmlns:a16="http://schemas.microsoft.com/office/drawing/2014/main" id="{37E57042-5D9D-433C-83D7-22CF0872B405}"/>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201797982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D3B7C-5EF0-4F70-96AF-48E1AE13F418}"/>
              </a:ext>
            </a:extLst>
          </p:cNvPr>
          <p:cNvSpPr>
            <a:spLocks noGrp="1"/>
          </p:cNvSpPr>
          <p:nvPr>
            <p:ph type="title"/>
          </p:nvPr>
        </p:nvSpPr>
        <p:spPr/>
        <p:txBody>
          <a:bodyPr/>
          <a:lstStyle/>
          <a:p>
            <a:r>
              <a:rPr lang="en-US"/>
              <a:t>Twitter Impressionen (organic) | comdirect</a:t>
            </a:r>
          </a:p>
        </p:txBody>
      </p:sp>
      <p:graphicFrame>
        <p:nvGraphicFramePr>
          <p:cNvPr id="6" name="Chart Placeholder 5">
            <a:extLst>
              <a:ext uri="{FF2B5EF4-FFF2-40B4-BE49-F238E27FC236}">
                <a16:creationId xmlns:a16="http://schemas.microsoft.com/office/drawing/2014/main" id="{94AB1542-38AF-4103-888B-7C6309E7DC15}"/>
              </a:ext>
            </a:extLst>
          </p:cNvPr>
          <p:cNvGraphicFramePr>
            <a:graphicFrameLocks noGrp="1"/>
          </p:cNvGraphicFramePr>
          <p:nvPr>
            <p:ph type="chart" sz="quarter" idx="13"/>
            <p:extLst>
              <p:ext uri="{D42A27DB-BD31-4B8C-83A1-F6EECF244321}">
                <p14:modId xmlns:p14="http://schemas.microsoft.com/office/powerpoint/2010/main" val="12685617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1F3350-6034-48CB-BC16-2ABD31F21852}"/>
              </a:ext>
            </a:extLst>
          </p:cNvPr>
          <p:cNvSpPr>
            <a:spLocks noGrp="1"/>
          </p:cNvSpPr>
          <p:nvPr>
            <p:ph type="body" sz="quarter" idx="14"/>
          </p:nvPr>
        </p:nvSpPr>
        <p:spPr/>
        <p:txBody>
          <a:bodyPr/>
          <a:lstStyle/>
          <a:p>
            <a:r>
              <a:rPr lang="en-US"/>
              <a:t>01.01.2022 - 12.12.2022</a:t>
            </a:r>
          </a:p>
        </p:txBody>
      </p:sp>
      <p:sp>
        <p:nvSpPr>
          <p:cNvPr id="5" name="Footer Placeholder 4">
            <a:extLst>
              <a:ext uri="{FF2B5EF4-FFF2-40B4-BE49-F238E27FC236}">
                <a16:creationId xmlns:a16="http://schemas.microsoft.com/office/drawing/2014/main" id="{FB9DAF30-EAFF-4A07-A7C9-C38F8C1335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490885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1B317-0480-4E30-B7AA-F2D1287408E5}"/>
              </a:ext>
            </a:extLst>
          </p:cNvPr>
          <p:cNvSpPr>
            <a:spLocks noGrp="1"/>
          </p:cNvSpPr>
          <p:nvPr>
            <p:ph type="title"/>
          </p:nvPr>
        </p:nvSpPr>
        <p:spPr/>
        <p:txBody>
          <a:bodyPr/>
          <a:lstStyle/>
          <a:p>
            <a:r>
              <a:rPr lang="en-US"/>
              <a:t>Twitter Interaktionen (organic) | comdirect</a:t>
            </a:r>
          </a:p>
        </p:txBody>
      </p:sp>
      <p:graphicFrame>
        <p:nvGraphicFramePr>
          <p:cNvPr id="6" name="Chart Placeholder 5">
            <a:extLst>
              <a:ext uri="{FF2B5EF4-FFF2-40B4-BE49-F238E27FC236}">
                <a16:creationId xmlns:a16="http://schemas.microsoft.com/office/drawing/2014/main" id="{4DD3D695-A1F2-44F0-A637-336A820C790C}"/>
              </a:ext>
            </a:extLst>
          </p:cNvPr>
          <p:cNvGraphicFramePr>
            <a:graphicFrameLocks noGrp="1"/>
          </p:cNvGraphicFramePr>
          <p:nvPr>
            <p:ph type="chart" sz="quarter" idx="13"/>
            <p:extLst>
              <p:ext uri="{D42A27DB-BD31-4B8C-83A1-F6EECF244321}">
                <p14:modId xmlns:p14="http://schemas.microsoft.com/office/powerpoint/2010/main" val="41385053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EFC0D6-39F2-4721-9E88-4EAAF2E7F123}"/>
              </a:ext>
            </a:extLst>
          </p:cNvPr>
          <p:cNvSpPr>
            <a:spLocks noGrp="1"/>
          </p:cNvSpPr>
          <p:nvPr>
            <p:ph type="body" sz="quarter" idx="14"/>
          </p:nvPr>
        </p:nvSpPr>
        <p:spPr/>
        <p:txBody>
          <a:bodyPr/>
          <a:lstStyle/>
          <a:p>
            <a:r>
              <a:rPr lang="en-US"/>
              <a:t>01.01.2022 - 12.12.2022</a:t>
            </a:r>
          </a:p>
        </p:txBody>
      </p:sp>
      <p:sp>
        <p:nvSpPr>
          <p:cNvPr id="5" name="Footer Placeholder 4">
            <a:extLst>
              <a:ext uri="{FF2B5EF4-FFF2-40B4-BE49-F238E27FC236}">
                <a16:creationId xmlns:a16="http://schemas.microsoft.com/office/drawing/2014/main" id="{E6C1CC3B-B2B5-494A-9886-2B52267CAD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216640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67C51-0F93-4C76-A788-C7279ED7178D}"/>
              </a:ext>
            </a:extLst>
          </p:cNvPr>
          <p:cNvSpPr>
            <a:spLocks noGrp="1"/>
          </p:cNvSpPr>
          <p:nvPr>
            <p:ph type="title"/>
          </p:nvPr>
        </p:nvSpPr>
        <p:spPr/>
        <p:txBody>
          <a:bodyPr/>
          <a:lstStyle/>
          <a:p>
            <a:r>
              <a:rPr lang="de-DE"/>
              <a:t>Twitter Übersicht: Veröffentlichte Tweets (organic) | comdirect - 1 of 12</a:t>
            </a:r>
            <a:endParaRPr lang="en-US"/>
          </a:p>
        </p:txBody>
      </p:sp>
      <p:graphicFrame>
        <p:nvGraphicFramePr>
          <p:cNvPr id="5" name="Table Placeholder 4">
            <a:extLst>
              <a:ext uri="{FF2B5EF4-FFF2-40B4-BE49-F238E27FC236}">
                <a16:creationId xmlns:a16="http://schemas.microsoft.com/office/drawing/2014/main" id="{06888C8C-3204-4789-8EA6-66CC55CD35C3}"/>
              </a:ext>
            </a:extLst>
          </p:cNvPr>
          <p:cNvGraphicFramePr>
            <a:graphicFrameLocks noGrp="1"/>
          </p:cNvGraphicFramePr>
          <p:nvPr>
            <p:ph type="tbl" sz="quarter" idx="13"/>
            <p:extLst>
              <p:ext uri="{D42A27DB-BD31-4B8C-83A1-F6EECF244321}">
                <p14:modId xmlns:p14="http://schemas.microsoft.com/office/powerpoint/2010/main" val="1114555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44009273"/>
                    </a:ext>
                  </a:extLst>
                </a:gridCol>
                <a:gridCol w="1316736">
                  <a:extLst>
                    <a:ext uri="{9D8B030D-6E8A-4147-A177-3AD203B41FA5}">
                      <a16:colId xmlns:a16="http://schemas.microsoft.com/office/drawing/2014/main" val="4276518576"/>
                    </a:ext>
                  </a:extLst>
                </a:gridCol>
                <a:gridCol w="1563624">
                  <a:extLst>
                    <a:ext uri="{9D8B030D-6E8A-4147-A177-3AD203B41FA5}">
                      <a16:colId xmlns:a16="http://schemas.microsoft.com/office/drawing/2014/main" val="3154020721"/>
                    </a:ext>
                  </a:extLst>
                </a:gridCol>
                <a:gridCol w="576072">
                  <a:extLst>
                    <a:ext uri="{9D8B030D-6E8A-4147-A177-3AD203B41FA5}">
                      <a16:colId xmlns:a16="http://schemas.microsoft.com/office/drawing/2014/main" val="1649268127"/>
                    </a:ext>
                  </a:extLst>
                </a:gridCol>
                <a:gridCol w="576072">
                  <a:extLst>
                    <a:ext uri="{9D8B030D-6E8A-4147-A177-3AD203B41FA5}">
                      <a16:colId xmlns:a16="http://schemas.microsoft.com/office/drawing/2014/main" val="1354951144"/>
                    </a:ext>
                  </a:extLst>
                </a:gridCol>
                <a:gridCol w="576072">
                  <a:extLst>
                    <a:ext uri="{9D8B030D-6E8A-4147-A177-3AD203B41FA5}">
                      <a16:colId xmlns:a16="http://schemas.microsoft.com/office/drawing/2014/main" val="2015656549"/>
                    </a:ext>
                  </a:extLst>
                </a:gridCol>
                <a:gridCol w="576072">
                  <a:extLst>
                    <a:ext uri="{9D8B030D-6E8A-4147-A177-3AD203B41FA5}">
                      <a16:colId xmlns:a16="http://schemas.microsoft.com/office/drawing/2014/main" val="2858792336"/>
                    </a:ext>
                  </a:extLst>
                </a:gridCol>
                <a:gridCol w="576072">
                  <a:extLst>
                    <a:ext uri="{9D8B030D-6E8A-4147-A177-3AD203B41FA5}">
                      <a16:colId xmlns:a16="http://schemas.microsoft.com/office/drawing/2014/main" val="975704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880204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- 2022-12-12 10:48:43</a:t>
                      </a:r>
                      <a:r>
                        <a:rPr kumimoji="0" lang="de-DE" sz="1000" b="0" i="0" u="none" strike="noStrike" kern="1200" cap="none" spc="0" normalizeH="0" baseline="0" noProof="0">
                          <a:ln>
                            <a:noFill/>
                          </a:ln>
                          <a:solidFill>
                            <a:prstClr val="black"/>
                          </a:solidFill>
                          <a:effectLst/>
                          <a:uLnTx/>
                          <a:uFillTx/>
                          <a:latin typeface="+mn-lt"/>
                          <a:ea typeface="+mn-ea"/>
                          <a:cs typeface="+mn-cs"/>
                        </a:rPr>
                        <a:t>
 Einen guten Start in die Woche euch allen! Und auch dieses Mal beginnt die Woche natürlich mit einem Markt-Update unseres Börsen-Experten Andreas! 📈 Fragen? Stellt sie bequem im Livestream oder vorab in den Kommentaren! 🤓 
https://t.co/5WROXZr5Yv https://t.co/eRP5vsEznn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https://pbs.twimg.com/media/FjxL4IIXoAANHm7.jpg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0.0161 %</a:t>
                      </a:r>
                    </a:p>
                  </a:txBody>
                  <a:tcPr/>
                </a:tc>
                <a:extLst>
                  <a:ext uri="{0D108BD9-81ED-4DB2-BD59-A6C34878D82A}">
                    <a16:rowId xmlns:a16="http://schemas.microsoft.com/office/drawing/2014/main" val="2078689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- 2022-12-08 11:38:41</a:t>
                      </a:r>
                      <a:r>
                        <a:rPr kumimoji="0" lang="de-DE" sz="1000" b="0" i="0" u="none" strike="noStrike" kern="1200" cap="none" spc="0" normalizeH="0" baseline="0" noProof="0">
                          <a:ln>
                            <a:noFill/>
                          </a:ln>
                          <a:solidFill>
                            <a:prstClr val="black"/>
                          </a:solidFill>
                          <a:effectLst/>
                          <a:uLnTx/>
                          <a:uFillTx/>
                          <a:latin typeface="+mn-lt"/>
                          <a:ea typeface="+mn-ea"/>
                          <a:cs typeface="+mn-cs"/>
                        </a:rPr>
                        <a:t>
 Expertenwissen rund um Derivate: Nutze deine Chance und stelle deine Fragen im Livestream. Heute um 18:30 Uhr! 
https://t.co/Wjyao2XLEL https://t.co/jIoNFbDqye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https://pbs.twimg.com/media/Fjcw8SWXEAEil8H.jpg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0.0161 %</a:t>
                      </a:r>
                    </a:p>
                  </a:txBody>
                  <a:tcPr/>
                </a:tc>
                <a:extLst>
                  <a:ext uri="{0D108BD9-81ED-4DB2-BD59-A6C34878D82A}">
                    <a16:rowId xmlns:a16="http://schemas.microsoft.com/office/drawing/2014/main" val="3419973814"/>
                  </a:ext>
                </a:extLst>
              </a:tr>
            </a:tbl>
          </a:graphicData>
        </a:graphic>
      </p:graphicFrame>
      <p:sp>
        <p:nvSpPr>
          <p:cNvPr id="4" name="Text Placeholder 3">
            <a:extLst>
              <a:ext uri="{FF2B5EF4-FFF2-40B4-BE49-F238E27FC236}">
                <a16:creationId xmlns:a16="http://schemas.microsoft.com/office/drawing/2014/main" id="{B54EC668-363A-43ED-A60A-669EDAADA5F1}"/>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310882735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57397-D02B-42C4-899C-7068E69ABA48}"/>
              </a:ext>
            </a:extLst>
          </p:cNvPr>
          <p:cNvSpPr>
            <a:spLocks noGrp="1"/>
          </p:cNvSpPr>
          <p:nvPr>
            <p:ph type="title"/>
          </p:nvPr>
        </p:nvSpPr>
        <p:spPr/>
        <p:txBody>
          <a:bodyPr/>
          <a:lstStyle/>
          <a:p>
            <a:r>
              <a:rPr lang="de-DE"/>
              <a:t>Twitter Übersicht: Veröffentlichte Tweets (organic) | comdirect - 2 of 12</a:t>
            </a:r>
            <a:endParaRPr lang="en-US"/>
          </a:p>
        </p:txBody>
      </p:sp>
      <p:graphicFrame>
        <p:nvGraphicFramePr>
          <p:cNvPr id="5" name="Table Placeholder 4">
            <a:extLst>
              <a:ext uri="{FF2B5EF4-FFF2-40B4-BE49-F238E27FC236}">
                <a16:creationId xmlns:a16="http://schemas.microsoft.com/office/drawing/2014/main" id="{4F53B334-DADB-4B8D-96FA-20D488F2DB02}"/>
              </a:ext>
            </a:extLst>
          </p:cNvPr>
          <p:cNvGraphicFramePr>
            <a:graphicFrameLocks noGrp="1"/>
          </p:cNvGraphicFramePr>
          <p:nvPr>
            <p:ph type="tbl" sz="quarter" idx="13"/>
            <p:extLst>
              <p:ext uri="{D42A27DB-BD31-4B8C-83A1-F6EECF244321}">
                <p14:modId xmlns:p14="http://schemas.microsoft.com/office/powerpoint/2010/main" val="3128398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76788370"/>
                    </a:ext>
                  </a:extLst>
                </a:gridCol>
                <a:gridCol w="1316736">
                  <a:extLst>
                    <a:ext uri="{9D8B030D-6E8A-4147-A177-3AD203B41FA5}">
                      <a16:colId xmlns:a16="http://schemas.microsoft.com/office/drawing/2014/main" val="2826749854"/>
                    </a:ext>
                  </a:extLst>
                </a:gridCol>
                <a:gridCol w="1563624">
                  <a:extLst>
                    <a:ext uri="{9D8B030D-6E8A-4147-A177-3AD203B41FA5}">
                      <a16:colId xmlns:a16="http://schemas.microsoft.com/office/drawing/2014/main" val="1266682058"/>
                    </a:ext>
                  </a:extLst>
                </a:gridCol>
                <a:gridCol w="576072">
                  <a:extLst>
                    <a:ext uri="{9D8B030D-6E8A-4147-A177-3AD203B41FA5}">
                      <a16:colId xmlns:a16="http://schemas.microsoft.com/office/drawing/2014/main" val="3190518049"/>
                    </a:ext>
                  </a:extLst>
                </a:gridCol>
                <a:gridCol w="576072">
                  <a:extLst>
                    <a:ext uri="{9D8B030D-6E8A-4147-A177-3AD203B41FA5}">
                      <a16:colId xmlns:a16="http://schemas.microsoft.com/office/drawing/2014/main" val="4165787886"/>
                    </a:ext>
                  </a:extLst>
                </a:gridCol>
                <a:gridCol w="576072">
                  <a:extLst>
                    <a:ext uri="{9D8B030D-6E8A-4147-A177-3AD203B41FA5}">
                      <a16:colId xmlns:a16="http://schemas.microsoft.com/office/drawing/2014/main" val="3294521150"/>
                    </a:ext>
                  </a:extLst>
                </a:gridCol>
                <a:gridCol w="576072">
                  <a:extLst>
                    <a:ext uri="{9D8B030D-6E8A-4147-A177-3AD203B41FA5}">
                      <a16:colId xmlns:a16="http://schemas.microsoft.com/office/drawing/2014/main" val="2592828730"/>
                    </a:ext>
                  </a:extLst>
                </a:gridCol>
                <a:gridCol w="576072">
                  <a:extLst>
                    <a:ext uri="{9D8B030D-6E8A-4147-A177-3AD203B41FA5}">
                      <a16:colId xmlns:a16="http://schemas.microsoft.com/office/drawing/2014/main" val="3917506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819982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- 2022-12-06 13:40:07</a:t>
                      </a:r>
                      <a:r>
                        <a:rPr kumimoji="0" lang="de-DE" sz="1000" b="0" i="0" u="none" strike="noStrike" kern="1200" cap="none" spc="0" normalizeH="0" baseline="0" noProof="0">
                          <a:ln>
                            <a:noFill/>
                          </a:ln>
                          <a:solidFill>
                            <a:prstClr val="black"/>
                          </a:solidFill>
                          <a:effectLst/>
                          <a:uLnTx/>
                          <a:uFillTx/>
                          <a:latin typeface="+mn-lt"/>
                          <a:ea typeface="+mn-ea"/>
                          <a:cs typeface="+mn-cs"/>
                        </a:rPr>
                        <a:t>
 Du interessierst dich für spannende Insights über das aktuelle Geschehen auf dem Derivate-Markt? Jetzt vormerken!
https://t.co/BoJzhhYEcA https://t.co/YimKu9yXCA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https://pbs.twimg.com/media/FjS5i9hWQAEmGUK.jpg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401215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- 2022-12-05 15:41:16</a:t>
                      </a:r>
                      <a:r>
                        <a:rPr kumimoji="0" lang="de-DE" sz="1000" b="0" i="0" u="none" strike="noStrike" kern="1200" cap="none" spc="0" normalizeH="0" baseline="0" noProof="0">
                          <a:ln>
                            <a:noFill/>
                          </a:ln>
                          <a:solidFill>
                            <a:prstClr val="black"/>
                          </a:solidFill>
                          <a:effectLst/>
                          <a:uLnTx/>
                          <a:uFillTx/>
                          <a:latin typeface="+mn-lt"/>
                          <a:ea typeface="+mn-ea"/>
                          <a:cs typeface="+mn-cs"/>
                        </a:rPr>
                        <a:t>
 Neben der Dividendenstrategie waren im November auch Mischfonds und Technologiefonds bei comdirect Kunden angesagt. An der Spitze befand sich der rund 20 Milliarden Euro schwere DWS Top Dividende. Das gesamte Ranking gibt es hier: https://t.co/95nFN6ARDP /JS https://t.co/zK12MI1YtO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https://pbs.twimg.com/media/FjOLryXXwAMYrb3.jpg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0.0161 %</a:t>
                      </a:r>
                    </a:p>
                  </a:txBody>
                  <a:tcPr/>
                </a:tc>
                <a:extLst>
                  <a:ext uri="{0D108BD9-81ED-4DB2-BD59-A6C34878D82A}">
                    <a16:rowId xmlns:a16="http://schemas.microsoft.com/office/drawing/2014/main" val="4293907722"/>
                  </a:ext>
                </a:extLst>
              </a:tr>
            </a:tbl>
          </a:graphicData>
        </a:graphic>
      </p:graphicFrame>
      <p:sp>
        <p:nvSpPr>
          <p:cNvPr id="4" name="Text Placeholder 3">
            <a:extLst>
              <a:ext uri="{FF2B5EF4-FFF2-40B4-BE49-F238E27FC236}">
                <a16:creationId xmlns:a16="http://schemas.microsoft.com/office/drawing/2014/main" id="{60C053F7-107F-4967-BED4-23190EF41FB0}"/>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263620297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1C6BA-72EB-4B1B-A4F9-75365EFE45DC}"/>
              </a:ext>
            </a:extLst>
          </p:cNvPr>
          <p:cNvSpPr>
            <a:spLocks noGrp="1"/>
          </p:cNvSpPr>
          <p:nvPr>
            <p:ph type="title"/>
          </p:nvPr>
        </p:nvSpPr>
        <p:spPr/>
        <p:txBody>
          <a:bodyPr/>
          <a:lstStyle/>
          <a:p>
            <a:r>
              <a:rPr lang="de-DE"/>
              <a:t>Twitter Übersicht: Veröffentlichte Tweets (organic) | comdirect - 3 of 12</a:t>
            </a:r>
            <a:endParaRPr lang="en-US"/>
          </a:p>
        </p:txBody>
      </p:sp>
      <p:graphicFrame>
        <p:nvGraphicFramePr>
          <p:cNvPr id="5" name="Table Placeholder 4">
            <a:extLst>
              <a:ext uri="{FF2B5EF4-FFF2-40B4-BE49-F238E27FC236}">
                <a16:creationId xmlns:a16="http://schemas.microsoft.com/office/drawing/2014/main" id="{5A1D1721-74A6-4F88-B751-BEE4284FCF92}"/>
              </a:ext>
            </a:extLst>
          </p:cNvPr>
          <p:cNvGraphicFramePr>
            <a:graphicFrameLocks noGrp="1"/>
          </p:cNvGraphicFramePr>
          <p:nvPr>
            <p:ph type="tbl" sz="quarter" idx="13"/>
            <p:extLst>
              <p:ext uri="{D42A27DB-BD31-4B8C-83A1-F6EECF244321}">
                <p14:modId xmlns:p14="http://schemas.microsoft.com/office/powerpoint/2010/main" val="3807686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43862983"/>
                    </a:ext>
                  </a:extLst>
                </a:gridCol>
                <a:gridCol w="1316736">
                  <a:extLst>
                    <a:ext uri="{9D8B030D-6E8A-4147-A177-3AD203B41FA5}">
                      <a16:colId xmlns:a16="http://schemas.microsoft.com/office/drawing/2014/main" val="3672678295"/>
                    </a:ext>
                  </a:extLst>
                </a:gridCol>
                <a:gridCol w="1563624">
                  <a:extLst>
                    <a:ext uri="{9D8B030D-6E8A-4147-A177-3AD203B41FA5}">
                      <a16:colId xmlns:a16="http://schemas.microsoft.com/office/drawing/2014/main" val="836615335"/>
                    </a:ext>
                  </a:extLst>
                </a:gridCol>
                <a:gridCol w="576072">
                  <a:extLst>
                    <a:ext uri="{9D8B030D-6E8A-4147-A177-3AD203B41FA5}">
                      <a16:colId xmlns:a16="http://schemas.microsoft.com/office/drawing/2014/main" val="2468662706"/>
                    </a:ext>
                  </a:extLst>
                </a:gridCol>
                <a:gridCol w="576072">
                  <a:extLst>
                    <a:ext uri="{9D8B030D-6E8A-4147-A177-3AD203B41FA5}">
                      <a16:colId xmlns:a16="http://schemas.microsoft.com/office/drawing/2014/main" val="3099602692"/>
                    </a:ext>
                  </a:extLst>
                </a:gridCol>
                <a:gridCol w="576072">
                  <a:extLst>
                    <a:ext uri="{9D8B030D-6E8A-4147-A177-3AD203B41FA5}">
                      <a16:colId xmlns:a16="http://schemas.microsoft.com/office/drawing/2014/main" val="2143584229"/>
                    </a:ext>
                  </a:extLst>
                </a:gridCol>
                <a:gridCol w="576072">
                  <a:extLst>
                    <a:ext uri="{9D8B030D-6E8A-4147-A177-3AD203B41FA5}">
                      <a16:colId xmlns:a16="http://schemas.microsoft.com/office/drawing/2014/main" val="4189802887"/>
                    </a:ext>
                  </a:extLst>
                </a:gridCol>
                <a:gridCol w="576072">
                  <a:extLst>
                    <a:ext uri="{9D8B030D-6E8A-4147-A177-3AD203B41FA5}">
                      <a16:colId xmlns:a16="http://schemas.microsoft.com/office/drawing/2014/main" val="3519772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686750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@comdirect - 2022-12-01 15:20:16</a:t>
                      </a:r>
                      <a:r>
                        <a:rPr kumimoji="0" lang="en-US" sz="1000" b="0" i="0" u="none" strike="noStrike" kern="1200" cap="none" spc="0" normalizeH="0" baseline="0" noProof="0">
                          <a:ln>
                            <a:noFill/>
                          </a:ln>
                          <a:solidFill>
                            <a:prstClr val="black"/>
                          </a:solidFill>
                          <a:effectLst/>
                          <a:uLnTx/>
                          <a:uFillTx/>
                          <a:latin typeface="+mn-lt"/>
                          <a:ea typeface="+mn-ea"/>
                          <a:cs typeface="+mn-cs"/>
                        </a:rPr>
                        <a:t>
 Aktienliebhaber aufgepasst: Für unsere comdirect Community gibt's den etwas anderen Adventskalender. Hinter jeder Tür steckt ein Papier - und ihr könnt mitraten! Mit eurem Wissen &amp;amp; etwas Glück könnt ihr coole Preise abstauben. 🎁 
https://t.co/dSOlGS5o9f /JS https://t.co/Gr2seRFS6u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https://pbs.twimg.com/media/Fi5gP33WQAEKJ7o.jpg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extLst>
                  <a:ext uri="{0D108BD9-81ED-4DB2-BD59-A6C34878D82A}">
                    <a16:rowId xmlns:a16="http://schemas.microsoft.com/office/drawing/2014/main" val="1542040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- 2022-11-24 12:00:02</a:t>
                      </a:r>
                      <a:r>
                        <a:rPr kumimoji="0" lang="de-DE" sz="1000" b="0" i="0" u="none" strike="noStrike" kern="1200" cap="none" spc="0" normalizeH="0" baseline="0" noProof="0">
                          <a:ln>
                            <a:noFill/>
                          </a:ln>
                          <a:solidFill>
                            <a:prstClr val="black"/>
                          </a:solidFill>
                          <a:effectLst/>
                          <a:uLnTx/>
                          <a:uFillTx/>
                          <a:latin typeface="+mn-lt"/>
                          <a:ea typeface="+mn-ea"/>
                          <a:cs typeface="+mn-cs"/>
                        </a:rPr>
                        <a:t>
 Trotz schwächerer Konjunktur steigert Apple Umsatz und Gewinn im letzten Quartal sowie im gesamten Geschäftsjahr 2022. Zu den Bestsellern des Tech-Riesen gehören die iPhones und iMacs. 
Mehr hier: https://t.co/V6ypB7Jq9V /JS https://t.co/hmaw1tMqJL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https://pbs.twimg.com/media/FiUQmBYWIAAz4J-.jpg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Märkte im Blick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0.0402 %</a:t>
                      </a:r>
                    </a:p>
                  </a:txBody>
                  <a:tcPr/>
                </a:tc>
                <a:extLst>
                  <a:ext uri="{0D108BD9-81ED-4DB2-BD59-A6C34878D82A}">
                    <a16:rowId xmlns:a16="http://schemas.microsoft.com/office/drawing/2014/main" val="1064844127"/>
                  </a:ext>
                </a:extLst>
              </a:tr>
            </a:tbl>
          </a:graphicData>
        </a:graphic>
      </p:graphicFrame>
      <p:sp>
        <p:nvSpPr>
          <p:cNvPr id="4" name="Text Placeholder 3">
            <a:extLst>
              <a:ext uri="{FF2B5EF4-FFF2-40B4-BE49-F238E27FC236}">
                <a16:creationId xmlns:a16="http://schemas.microsoft.com/office/drawing/2014/main" id="{B2FD1149-A322-4FDE-8B32-77FF9A1956AD}"/>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590745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29C20-B687-421C-9B0A-8096344D55EA}"/>
              </a:ext>
            </a:extLst>
          </p:cNvPr>
          <p:cNvSpPr>
            <a:spLocks noGrp="1"/>
          </p:cNvSpPr>
          <p:nvPr>
            <p:ph type="title"/>
          </p:nvPr>
        </p:nvSpPr>
        <p:spPr/>
        <p:txBody>
          <a:bodyPr/>
          <a:lstStyle/>
          <a:p>
            <a:r>
              <a:rPr lang="de-DE"/>
              <a:t>Twitter Übersicht: Veröffentlichte Tweets (organic) | comdirect - 4 of 12</a:t>
            </a:r>
            <a:endParaRPr lang="en-US"/>
          </a:p>
        </p:txBody>
      </p:sp>
      <p:graphicFrame>
        <p:nvGraphicFramePr>
          <p:cNvPr id="5" name="Table Placeholder 4">
            <a:extLst>
              <a:ext uri="{FF2B5EF4-FFF2-40B4-BE49-F238E27FC236}">
                <a16:creationId xmlns:a16="http://schemas.microsoft.com/office/drawing/2014/main" id="{9440C1A6-5B28-4AEA-B76E-9818C40F82E7}"/>
              </a:ext>
            </a:extLst>
          </p:cNvPr>
          <p:cNvGraphicFramePr>
            <a:graphicFrameLocks noGrp="1"/>
          </p:cNvGraphicFramePr>
          <p:nvPr>
            <p:ph type="tbl" sz="quarter" idx="13"/>
            <p:extLst>
              <p:ext uri="{D42A27DB-BD31-4B8C-83A1-F6EECF244321}">
                <p14:modId xmlns:p14="http://schemas.microsoft.com/office/powerpoint/2010/main" val="2284406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76584444"/>
                    </a:ext>
                  </a:extLst>
                </a:gridCol>
                <a:gridCol w="1316736">
                  <a:extLst>
                    <a:ext uri="{9D8B030D-6E8A-4147-A177-3AD203B41FA5}">
                      <a16:colId xmlns:a16="http://schemas.microsoft.com/office/drawing/2014/main" val="1334574623"/>
                    </a:ext>
                  </a:extLst>
                </a:gridCol>
                <a:gridCol w="1563624">
                  <a:extLst>
                    <a:ext uri="{9D8B030D-6E8A-4147-A177-3AD203B41FA5}">
                      <a16:colId xmlns:a16="http://schemas.microsoft.com/office/drawing/2014/main" val="1588535986"/>
                    </a:ext>
                  </a:extLst>
                </a:gridCol>
                <a:gridCol w="576072">
                  <a:extLst>
                    <a:ext uri="{9D8B030D-6E8A-4147-A177-3AD203B41FA5}">
                      <a16:colId xmlns:a16="http://schemas.microsoft.com/office/drawing/2014/main" val="3468033786"/>
                    </a:ext>
                  </a:extLst>
                </a:gridCol>
                <a:gridCol w="576072">
                  <a:extLst>
                    <a:ext uri="{9D8B030D-6E8A-4147-A177-3AD203B41FA5}">
                      <a16:colId xmlns:a16="http://schemas.microsoft.com/office/drawing/2014/main" val="3120416221"/>
                    </a:ext>
                  </a:extLst>
                </a:gridCol>
                <a:gridCol w="576072">
                  <a:extLst>
                    <a:ext uri="{9D8B030D-6E8A-4147-A177-3AD203B41FA5}">
                      <a16:colId xmlns:a16="http://schemas.microsoft.com/office/drawing/2014/main" val="1874260145"/>
                    </a:ext>
                  </a:extLst>
                </a:gridCol>
                <a:gridCol w="576072">
                  <a:extLst>
                    <a:ext uri="{9D8B030D-6E8A-4147-A177-3AD203B41FA5}">
                      <a16:colId xmlns:a16="http://schemas.microsoft.com/office/drawing/2014/main" val="2450341952"/>
                    </a:ext>
                  </a:extLst>
                </a:gridCol>
                <a:gridCol w="576072">
                  <a:extLst>
                    <a:ext uri="{9D8B030D-6E8A-4147-A177-3AD203B41FA5}">
                      <a16:colId xmlns:a16="http://schemas.microsoft.com/office/drawing/2014/main" val="2627550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57104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- 2022-11-21 13:15:06</a:t>
                      </a:r>
                      <a:r>
                        <a:rPr kumimoji="0" lang="de-DE" sz="1000" b="0" i="0" u="none" strike="noStrike" kern="1200" cap="none" spc="0" normalizeH="0" baseline="0" noProof="0">
                          <a:ln>
                            <a:noFill/>
                          </a:ln>
                          <a:solidFill>
                            <a:prstClr val="black"/>
                          </a:solidFill>
                          <a:effectLst/>
                          <a:uLnTx/>
                          <a:uFillTx/>
                          <a:latin typeface="+mn-lt"/>
                          <a:ea typeface="+mn-ea"/>
                          <a:cs typeface="+mn-cs"/>
                        </a:rPr>
                        <a:t>
 Du hast Fragen zum Thema Börse? Andreas stellt sich euren Fragen diese Woche wieder im Livestream. Schreib‘ uns dein Thema gerne vorab per DM oder Kommentar. 😊 https://t.co/9KMmSrrV8q. /JF https://t.co/9USLKcAIke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https://pbs.twimg.com/media/FiFj5YlWQAAdSy9.jpg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0.0322 %</a:t>
                      </a:r>
                    </a:p>
                  </a:txBody>
                  <a:tcPr/>
                </a:tc>
                <a:extLst>
                  <a:ext uri="{0D108BD9-81ED-4DB2-BD59-A6C34878D82A}">
                    <a16:rowId xmlns:a16="http://schemas.microsoft.com/office/drawing/2014/main" val="2072994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- 2022-11-17 10:29:36</a:t>
                      </a:r>
                      <a:r>
                        <a:rPr kumimoji="0" lang="de-DE" sz="1000" b="0" i="0" u="none" strike="noStrike" kern="1200" cap="none" spc="0" normalizeH="0" baseline="0" noProof="0">
                          <a:ln>
                            <a:noFill/>
                          </a:ln>
                          <a:solidFill>
                            <a:prstClr val="black"/>
                          </a:solidFill>
                          <a:effectLst/>
                          <a:uLnTx/>
                          <a:uFillTx/>
                          <a:latin typeface="+mn-lt"/>
                          <a:ea typeface="+mn-ea"/>
                          <a:cs typeface="+mn-cs"/>
                        </a:rPr>
                        <a:t>
 In der ersten Novemberhälfte schwankten comdirect Kunden zwischen Kontrolle und Offensive. Die Top Drei im Umsatzranking lassen auf vorsichtigere Anlagestrategien schließen, auf den hinteren Plätzen dominierten Technologiefonds. 
Mehr hier: https://t.co/7cX6BrH4gr /JS https://t.co/wEmErpThTJ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https://pbs.twimg.com/media/FhwV0BSXgAExsOT.jpg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Umsatzranking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0.0080 %</a:t>
                      </a:r>
                    </a:p>
                  </a:txBody>
                  <a:tcPr/>
                </a:tc>
                <a:extLst>
                  <a:ext uri="{0D108BD9-81ED-4DB2-BD59-A6C34878D82A}">
                    <a16:rowId xmlns:a16="http://schemas.microsoft.com/office/drawing/2014/main" val="3232792888"/>
                  </a:ext>
                </a:extLst>
              </a:tr>
            </a:tbl>
          </a:graphicData>
        </a:graphic>
      </p:graphicFrame>
      <p:sp>
        <p:nvSpPr>
          <p:cNvPr id="4" name="Text Placeholder 3">
            <a:extLst>
              <a:ext uri="{FF2B5EF4-FFF2-40B4-BE49-F238E27FC236}">
                <a16:creationId xmlns:a16="http://schemas.microsoft.com/office/drawing/2014/main" id="{5179173A-8532-48A2-BFF4-02A1B90DC37A}"/>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297354427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3AEAC-4D39-45F2-9BE2-C66B6CFB429A}"/>
              </a:ext>
            </a:extLst>
          </p:cNvPr>
          <p:cNvSpPr>
            <a:spLocks noGrp="1"/>
          </p:cNvSpPr>
          <p:nvPr>
            <p:ph type="title"/>
          </p:nvPr>
        </p:nvSpPr>
        <p:spPr/>
        <p:txBody>
          <a:bodyPr/>
          <a:lstStyle/>
          <a:p>
            <a:r>
              <a:rPr lang="de-DE"/>
              <a:t>Twitter Übersicht: Veröffentlichte Tweets (organic) | comdirect - 5 of 12</a:t>
            </a:r>
            <a:endParaRPr lang="en-US"/>
          </a:p>
        </p:txBody>
      </p:sp>
      <p:graphicFrame>
        <p:nvGraphicFramePr>
          <p:cNvPr id="5" name="Table Placeholder 4">
            <a:extLst>
              <a:ext uri="{FF2B5EF4-FFF2-40B4-BE49-F238E27FC236}">
                <a16:creationId xmlns:a16="http://schemas.microsoft.com/office/drawing/2014/main" id="{6E87CF29-BD0E-48DD-B78A-9A154F296677}"/>
              </a:ext>
            </a:extLst>
          </p:cNvPr>
          <p:cNvGraphicFramePr>
            <a:graphicFrameLocks noGrp="1"/>
          </p:cNvGraphicFramePr>
          <p:nvPr>
            <p:ph type="tbl" sz="quarter" idx="13"/>
            <p:extLst>
              <p:ext uri="{D42A27DB-BD31-4B8C-83A1-F6EECF244321}">
                <p14:modId xmlns:p14="http://schemas.microsoft.com/office/powerpoint/2010/main" val="2259482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32253600"/>
                    </a:ext>
                  </a:extLst>
                </a:gridCol>
                <a:gridCol w="1316736">
                  <a:extLst>
                    <a:ext uri="{9D8B030D-6E8A-4147-A177-3AD203B41FA5}">
                      <a16:colId xmlns:a16="http://schemas.microsoft.com/office/drawing/2014/main" val="3015776048"/>
                    </a:ext>
                  </a:extLst>
                </a:gridCol>
                <a:gridCol w="1563624">
                  <a:extLst>
                    <a:ext uri="{9D8B030D-6E8A-4147-A177-3AD203B41FA5}">
                      <a16:colId xmlns:a16="http://schemas.microsoft.com/office/drawing/2014/main" val="3661013479"/>
                    </a:ext>
                  </a:extLst>
                </a:gridCol>
                <a:gridCol w="576072">
                  <a:extLst>
                    <a:ext uri="{9D8B030D-6E8A-4147-A177-3AD203B41FA5}">
                      <a16:colId xmlns:a16="http://schemas.microsoft.com/office/drawing/2014/main" val="1526756806"/>
                    </a:ext>
                  </a:extLst>
                </a:gridCol>
                <a:gridCol w="576072">
                  <a:extLst>
                    <a:ext uri="{9D8B030D-6E8A-4147-A177-3AD203B41FA5}">
                      <a16:colId xmlns:a16="http://schemas.microsoft.com/office/drawing/2014/main" val="1269575924"/>
                    </a:ext>
                  </a:extLst>
                </a:gridCol>
                <a:gridCol w="576072">
                  <a:extLst>
                    <a:ext uri="{9D8B030D-6E8A-4147-A177-3AD203B41FA5}">
                      <a16:colId xmlns:a16="http://schemas.microsoft.com/office/drawing/2014/main" val="1522384682"/>
                    </a:ext>
                  </a:extLst>
                </a:gridCol>
                <a:gridCol w="576072">
                  <a:extLst>
                    <a:ext uri="{9D8B030D-6E8A-4147-A177-3AD203B41FA5}">
                      <a16:colId xmlns:a16="http://schemas.microsoft.com/office/drawing/2014/main" val="1533827258"/>
                    </a:ext>
                  </a:extLst>
                </a:gridCol>
                <a:gridCol w="576072">
                  <a:extLst>
                    <a:ext uri="{9D8B030D-6E8A-4147-A177-3AD203B41FA5}">
                      <a16:colId xmlns:a16="http://schemas.microsoft.com/office/drawing/2014/main" val="38736115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302938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- 2022-11-14 13:55:21</a:t>
                      </a:r>
                      <a:r>
                        <a:rPr kumimoji="0" lang="de-DE" sz="1000" b="0" i="0" u="none" strike="noStrike" kern="1200" cap="none" spc="0" normalizeH="0" baseline="0" noProof="0">
                          <a:ln>
                            <a:noFill/>
                          </a:ln>
                          <a:solidFill>
                            <a:prstClr val="black"/>
                          </a:solidFill>
                          <a:effectLst/>
                          <a:uLnTx/>
                          <a:uFillTx/>
                          <a:latin typeface="+mn-lt"/>
                          <a:ea typeface="+mn-ea"/>
                          <a:cs typeface="+mn-cs"/>
                        </a:rPr>
                        <a:t>
 Endlich wieder Markt-Update! Unser Börsenexperte @AndreasLipkow ist zurück aus dem Urlaub und gespannt auf eure Fragen. 👇
https://t.co/JULGq1CdZ3 /JS https://t.co/UCZjv6Ke7h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https://pbs.twimg.com/media/Fhhp-mEXgAEY8uB.jpg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0.0080 %</a:t>
                      </a:r>
                    </a:p>
                  </a:txBody>
                  <a:tcPr/>
                </a:tc>
                <a:extLst>
                  <a:ext uri="{0D108BD9-81ED-4DB2-BD59-A6C34878D82A}">
                    <a16:rowId xmlns:a16="http://schemas.microsoft.com/office/drawing/2014/main" val="404605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- 2022-11-03 10:50:17</a:t>
                      </a:r>
                      <a:r>
                        <a:rPr kumimoji="0" lang="de-DE" sz="1000" b="0" i="0" u="none" strike="noStrike" kern="1200" cap="none" spc="0" normalizeH="0" baseline="0" noProof="0">
                          <a:ln>
                            <a:noFill/>
                          </a:ln>
                          <a:solidFill>
                            <a:prstClr val="black"/>
                          </a:solidFill>
                          <a:effectLst/>
                          <a:uLnTx/>
                          <a:uFillTx/>
                          <a:latin typeface="+mn-lt"/>
                          <a:ea typeface="+mn-ea"/>
                          <a:cs typeface="+mn-cs"/>
                        </a:rPr>
                        <a:t>
 Beim Thema Finanzen dreht sich in der letzten Folge alles rund um Rente und Altersvorsorge. Jetzt reinhören! 🎧 /MU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Wir waren Detektive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0.0239 %</a:t>
                      </a:r>
                    </a:p>
                  </a:txBody>
                  <a:tcPr/>
                </a:tc>
                <a:extLst>
                  <a:ext uri="{0D108BD9-81ED-4DB2-BD59-A6C34878D82A}">
                    <a16:rowId xmlns:a16="http://schemas.microsoft.com/office/drawing/2014/main" val="629089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- 2022-10-17 12:37:01</a:t>
                      </a:r>
                      <a:r>
                        <a:rPr kumimoji="0" lang="de-DE" sz="1000" b="0" i="0" u="none" strike="noStrike" kern="1200" cap="none" spc="0" normalizeH="0" baseline="0" noProof="0">
                          <a:ln>
                            <a:noFill/>
                          </a:ln>
                          <a:solidFill>
                            <a:prstClr val="black"/>
                          </a:solidFill>
                          <a:effectLst/>
                          <a:uLnTx/>
                          <a:uFillTx/>
                          <a:latin typeface="+mn-lt"/>
                          <a:ea typeface="+mn-ea"/>
                          <a:cs typeface="+mn-cs"/>
                        </a:rPr>
                        <a:t>
 Du willst wissen, was die letzten Tage alles so an der Börse passiert ist und was es Neues gibt? Dann hör‘ dir das Update von unserem Börsen-Experten Andreas an. Du hast Fragen? Stelle sie in den Kommentaren oder im Livestream.🤓 
https://t.co/GW1yU0wMf0 https://t.co/3y15JOiYbu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https://pbs.twimg.com/media/FfQ9YR_XoAEV8Sv.jpg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0.0556 %</a:t>
                      </a:r>
                    </a:p>
                  </a:txBody>
                  <a:tcPr/>
                </a:tc>
                <a:extLst>
                  <a:ext uri="{0D108BD9-81ED-4DB2-BD59-A6C34878D82A}">
                    <a16:rowId xmlns:a16="http://schemas.microsoft.com/office/drawing/2014/main" val="3586125540"/>
                  </a:ext>
                </a:extLst>
              </a:tr>
            </a:tbl>
          </a:graphicData>
        </a:graphic>
      </p:graphicFrame>
      <p:sp>
        <p:nvSpPr>
          <p:cNvPr id="4" name="Text Placeholder 3">
            <a:extLst>
              <a:ext uri="{FF2B5EF4-FFF2-40B4-BE49-F238E27FC236}">
                <a16:creationId xmlns:a16="http://schemas.microsoft.com/office/drawing/2014/main" id="{165ED9A5-9F3C-4FA8-AB08-A1C9A8933C59}"/>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132372131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3B442-93BA-4D2D-BED1-DD5A5F5AFF73}"/>
              </a:ext>
            </a:extLst>
          </p:cNvPr>
          <p:cNvSpPr>
            <a:spLocks noGrp="1"/>
          </p:cNvSpPr>
          <p:nvPr>
            <p:ph type="title"/>
          </p:nvPr>
        </p:nvSpPr>
        <p:spPr/>
        <p:txBody>
          <a:bodyPr/>
          <a:lstStyle/>
          <a:p>
            <a:r>
              <a:rPr lang="de-DE"/>
              <a:t>Twitter Übersicht: Veröffentlichte Tweets (organic) | comdirect - 6 of 12</a:t>
            </a:r>
            <a:endParaRPr lang="en-US"/>
          </a:p>
        </p:txBody>
      </p:sp>
      <p:graphicFrame>
        <p:nvGraphicFramePr>
          <p:cNvPr id="5" name="Table Placeholder 4">
            <a:extLst>
              <a:ext uri="{FF2B5EF4-FFF2-40B4-BE49-F238E27FC236}">
                <a16:creationId xmlns:a16="http://schemas.microsoft.com/office/drawing/2014/main" id="{467B7837-E015-423D-ADEC-187262C141B0}"/>
              </a:ext>
            </a:extLst>
          </p:cNvPr>
          <p:cNvGraphicFramePr>
            <a:graphicFrameLocks noGrp="1"/>
          </p:cNvGraphicFramePr>
          <p:nvPr>
            <p:ph type="tbl" sz="quarter" idx="13"/>
            <p:extLst>
              <p:ext uri="{D42A27DB-BD31-4B8C-83A1-F6EECF244321}">
                <p14:modId xmlns:p14="http://schemas.microsoft.com/office/powerpoint/2010/main" val="3266566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03400573"/>
                    </a:ext>
                  </a:extLst>
                </a:gridCol>
                <a:gridCol w="1316736">
                  <a:extLst>
                    <a:ext uri="{9D8B030D-6E8A-4147-A177-3AD203B41FA5}">
                      <a16:colId xmlns:a16="http://schemas.microsoft.com/office/drawing/2014/main" val="3413762758"/>
                    </a:ext>
                  </a:extLst>
                </a:gridCol>
                <a:gridCol w="1563624">
                  <a:extLst>
                    <a:ext uri="{9D8B030D-6E8A-4147-A177-3AD203B41FA5}">
                      <a16:colId xmlns:a16="http://schemas.microsoft.com/office/drawing/2014/main" val="1145470318"/>
                    </a:ext>
                  </a:extLst>
                </a:gridCol>
                <a:gridCol w="576072">
                  <a:extLst>
                    <a:ext uri="{9D8B030D-6E8A-4147-A177-3AD203B41FA5}">
                      <a16:colId xmlns:a16="http://schemas.microsoft.com/office/drawing/2014/main" val="3054044720"/>
                    </a:ext>
                  </a:extLst>
                </a:gridCol>
                <a:gridCol w="576072">
                  <a:extLst>
                    <a:ext uri="{9D8B030D-6E8A-4147-A177-3AD203B41FA5}">
                      <a16:colId xmlns:a16="http://schemas.microsoft.com/office/drawing/2014/main" val="713039962"/>
                    </a:ext>
                  </a:extLst>
                </a:gridCol>
                <a:gridCol w="576072">
                  <a:extLst>
                    <a:ext uri="{9D8B030D-6E8A-4147-A177-3AD203B41FA5}">
                      <a16:colId xmlns:a16="http://schemas.microsoft.com/office/drawing/2014/main" val="1967941454"/>
                    </a:ext>
                  </a:extLst>
                </a:gridCol>
                <a:gridCol w="576072">
                  <a:extLst>
                    <a:ext uri="{9D8B030D-6E8A-4147-A177-3AD203B41FA5}">
                      <a16:colId xmlns:a16="http://schemas.microsoft.com/office/drawing/2014/main" val="29175127"/>
                    </a:ext>
                  </a:extLst>
                </a:gridCol>
                <a:gridCol w="576072">
                  <a:extLst>
                    <a:ext uri="{9D8B030D-6E8A-4147-A177-3AD203B41FA5}">
                      <a16:colId xmlns:a16="http://schemas.microsoft.com/office/drawing/2014/main" val="2279374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453671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- 2022-10-13 17:35:29</a:t>
                      </a:r>
                      <a:r>
                        <a:rPr kumimoji="0" lang="de-DE" sz="1000" b="0" i="0" u="none" strike="noStrike" kern="1200" cap="none" spc="0" normalizeH="0" baseline="0" noProof="0">
                          <a:ln>
                            <a:noFill/>
                          </a:ln>
                          <a:solidFill>
                            <a:prstClr val="black"/>
                          </a:solidFill>
                          <a:effectLst/>
                          <a:uLnTx/>
                          <a:uFillTx/>
                          <a:latin typeface="+mn-lt"/>
                          <a:ea typeface="+mn-ea"/>
                          <a:cs typeface="+mn-cs"/>
                        </a:rPr>
                        <a:t>
 Alle Krimi- und Finanzfans, die das Thema "Arbeiten im Ausland" spannend finden, sollten die neue Folge nicht verpassen. 🎧
https://t.co/sdyt3EKH2I /JS https://t.co/TZqLIdCAai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https://pbs.twimg.com/media/Fe9b2IIXkAAAksg.jpg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Wir waren Detektive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0.0079 %</a:t>
                      </a:r>
                    </a:p>
                  </a:txBody>
                  <a:tcPr/>
                </a:tc>
                <a:extLst>
                  <a:ext uri="{0D108BD9-81ED-4DB2-BD59-A6C34878D82A}">
                    <a16:rowId xmlns:a16="http://schemas.microsoft.com/office/drawing/2014/main" val="2335867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- 2022-10-10 14:08:50</a:t>
                      </a:r>
                      <a:r>
                        <a:rPr kumimoji="0" lang="de-DE" sz="1000" b="0" i="0" u="none" strike="noStrike" kern="1200" cap="none" spc="0" normalizeH="0" baseline="0" noProof="0">
                          <a:ln>
                            <a:noFill/>
                          </a:ln>
                          <a:solidFill>
                            <a:prstClr val="black"/>
                          </a:solidFill>
                          <a:effectLst/>
                          <a:uLnTx/>
                          <a:uFillTx/>
                          <a:latin typeface="+mn-lt"/>
                          <a:ea typeface="+mn-ea"/>
                          <a:cs typeface="+mn-cs"/>
                        </a:rPr>
                        <a:t>
 Aktienfonds und offensive Mischfonds waren im September besonders gefragt. Den ersten Platz im Umsatzranking belegte erneut der 10XDNA-Disruptive Technologies von Frank Thelen. 
Mehr hier: https://t.co/7UXNlJiiz3 /JS https://t.co/cjHKNTzlWe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https://pbs.twimg.com/media/FetPvSHXgAAm6Vq.jpg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0.0159 %</a:t>
                      </a:r>
                    </a:p>
                  </a:txBody>
                  <a:tcPr/>
                </a:tc>
                <a:extLst>
                  <a:ext uri="{0D108BD9-81ED-4DB2-BD59-A6C34878D82A}">
                    <a16:rowId xmlns:a16="http://schemas.microsoft.com/office/drawing/2014/main" val="2986197520"/>
                  </a:ext>
                </a:extLst>
              </a:tr>
            </a:tbl>
          </a:graphicData>
        </a:graphic>
      </p:graphicFrame>
      <p:sp>
        <p:nvSpPr>
          <p:cNvPr id="4" name="Text Placeholder 3">
            <a:extLst>
              <a:ext uri="{FF2B5EF4-FFF2-40B4-BE49-F238E27FC236}">
                <a16:creationId xmlns:a16="http://schemas.microsoft.com/office/drawing/2014/main" id="{F2A4A918-4C09-4444-835C-850AA20629B0}"/>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162477882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04461-A977-4606-9036-3552CB212967}"/>
              </a:ext>
            </a:extLst>
          </p:cNvPr>
          <p:cNvSpPr>
            <a:spLocks noGrp="1"/>
          </p:cNvSpPr>
          <p:nvPr>
            <p:ph type="title"/>
          </p:nvPr>
        </p:nvSpPr>
        <p:spPr/>
        <p:txBody>
          <a:bodyPr/>
          <a:lstStyle/>
          <a:p>
            <a:r>
              <a:rPr lang="de-DE"/>
              <a:t>Twitter Übersicht: Veröffentlichte Tweets (organic) | comdirect - 7 of 12</a:t>
            </a:r>
            <a:endParaRPr lang="en-US"/>
          </a:p>
        </p:txBody>
      </p:sp>
      <p:graphicFrame>
        <p:nvGraphicFramePr>
          <p:cNvPr id="5" name="Table Placeholder 4">
            <a:extLst>
              <a:ext uri="{FF2B5EF4-FFF2-40B4-BE49-F238E27FC236}">
                <a16:creationId xmlns:a16="http://schemas.microsoft.com/office/drawing/2014/main" id="{B77D7F14-9CC1-4ED7-B90D-C77A14F6C273}"/>
              </a:ext>
            </a:extLst>
          </p:cNvPr>
          <p:cNvGraphicFramePr>
            <a:graphicFrameLocks noGrp="1"/>
          </p:cNvGraphicFramePr>
          <p:nvPr>
            <p:ph type="tbl" sz="quarter" idx="13"/>
            <p:extLst>
              <p:ext uri="{D42A27DB-BD31-4B8C-83A1-F6EECF244321}">
                <p14:modId xmlns:p14="http://schemas.microsoft.com/office/powerpoint/2010/main" val="3405115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28553346"/>
                    </a:ext>
                  </a:extLst>
                </a:gridCol>
                <a:gridCol w="1316736">
                  <a:extLst>
                    <a:ext uri="{9D8B030D-6E8A-4147-A177-3AD203B41FA5}">
                      <a16:colId xmlns:a16="http://schemas.microsoft.com/office/drawing/2014/main" val="1837053825"/>
                    </a:ext>
                  </a:extLst>
                </a:gridCol>
                <a:gridCol w="1563624">
                  <a:extLst>
                    <a:ext uri="{9D8B030D-6E8A-4147-A177-3AD203B41FA5}">
                      <a16:colId xmlns:a16="http://schemas.microsoft.com/office/drawing/2014/main" val="1581034837"/>
                    </a:ext>
                  </a:extLst>
                </a:gridCol>
                <a:gridCol w="576072">
                  <a:extLst>
                    <a:ext uri="{9D8B030D-6E8A-4147-A177-3AD203B41FA5}">
                      <a16:colId xmlns:a16="http://schemas.microsoft.com/office/drawing/2014/main" val="3765220663"/>
                    </a:ext>
                  </a:extLst>
                </a:gridCol>
                <a:gridCol w="576072">
                  <a:extLst>
                    <a:ext uri="{9D8B030D-6E8A-4147-A177-3AD203B41FA5}">
                      <a16:colId xmlns:a16="http://schemas.microsoft.com/office/drawing/2014/main" val="3263535011"/>
                    </a:ext>
                  </a:extLst>
                </a:gridCol>
                <a:gridCol w="576072">
                  <a:extLst>
                    <a:ext uri="{9D8B030D-6E8A-4147-A177-3AD203B41FA5}">
                      <a16:colId xmlns:a16="http://schemas.microsoft.com/office/drawing/2014/main" val="1323992046"/>
                    </a:ext>
                  </a:extLst>
                </a:gridCol>
                <a:gridCol w="576072">
                  <a:extLst>
                    <a:ext uri="{9D8B030D-6E8A-4147-A177-3AD203B41FA5}">
                      <a16:colId xmlns:a16="http://schemas.microsoft.com/office/drawing/2014/main" val="3399661144"/>
                    </a:ext>
                  </a:extLst>
                </a:gridCol>
                <a:gridCol w="576072">
                  <a:extLst>
                    <a:ext uri="{9D8B030D-6E8A-4147-A177-3AD203B41FA5}">
                      <a16:colId xmlns:a16="http://schemas.microsoft.com/office/drawing/2014/main" val="2566521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889402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- 2022-10-10 11:30:00</a:t>
                      </a:r>
                      <a:r>
                        <a:rPr kumimoji="0" lang="de-DE" sz="1000" b="0" i="0" u="none" strike="noStrike" kern="1200" cap="none" spc="0" normalizeH="0" baseline="0" noProof="0">
                          <a:ln>
                            <a:noFill/>
                          </a:ln>
                          <a:solidFill>
                            <a:prstClr val="black"/>
                          </a:solidFill>
                          <a:effectLst/>
                          <a:uLnTx/>
                          <a:uFillTx/>
                          <a:latin typeface="+mn-lt"/>
                          <a:ea typeface="+mn-ea"/>
                          <a:cs typeface="+mn-cs"/>
                        </a:rPr>
                        <a:t>
 Und auch diese Woche hält wieder einiges an Börsen-News für euch bereit! Wie immer updated euch unser Börsenexperte @AndreasLipkow zu allen aktuellen Themen in unserem Markt-Update. Fragen könnt ihr bereits jetzt oder im Livestream stellen.🤓👇
https://t.co/mvXNaPmQZk /JS https://t.co/qsyRQHbN5J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https://pbs.twimg.com/media/FesZxyrWIAAFz-w.jpg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0.0238 %</a:t>
                      </a:r>
                    </a:p>
                  </a:txBody>
                  <a:tcPr/>
                </a:tc>
                <a:extLst>
                  <a:ext uri="{0D108BD9-81ED-4DB2-BD59-A6C34878D82A}">
                    <a16:rowId xmlns:a16="http://schemas.microsoft.com/office/drawing/2014/main" val="2456033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- 2022-09-29 11:30:00</a:t>
                      </a:r>
                      <a:r>
                        <a:rPr kumimoji="0" lang="de-DE" sz="1000" b="0" i="0" u="none" strike="noStrike" kern="1200" cap="none" spc="0" normalizeH="0" baseline="0" noProof="0">
                          <a:ln>
                            <a:noFill/>
                          </a:ln>
                          <a:solidFill>
                            <a:prstClr val="black"/>
                          </a:solidFill>
                          <a:effectLst/>
                          <a:uLnTx/>
                          <a:uFillTx/>
                          <a:latin typeface="+mn-lt"/>
                          <a:ea typeface="+mn-ea"/>
                          <a:cs typeface="+mn-cs"/>
                        </a:rPr>
                        <a:t>
 Es geht wieder los! 🙌 Wie auch in den bisherigen Staffeln, werden bei "Wir waren Detektive" Fiction und Finance-Facts vereint. 
Das Finanzthema der ersten Folge: Inflation – was ist das genau und was tun?  Jetzt reinhören! 🎧👇
https://t.co/sdyt3EKH2I /JS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Wir waren Detektive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0.0318 %</a:t>
                      </a:r>
                    </a:p>
                  </a:txBody>
                  <a:tcPr/>
                </a:tc>
                <a:extLst>
                  <a:ext uri="{0D108BD9-81ED-4DB2-BD59-A6C34878D82A}">
                    <a16:rowId xmlns:a16="http://schemas.microsoft.com/office/drawing/2014/main" val="2923791499"/>
                  </a:ext>
                </a:extLst>
              </a:tr>
            </a:tbl>
          </a:graphicData>
        </a:graphic>
      </p:graphicFrame>
      <p:sp>
        <p:nvSpPr>
          <p:cNvPr id="4" name="Text Placeholder 3">
            <a:extLst>
              <a:ext uri="{FF2B5EF4-FFF2-40B4-BE49-F238E27FC236}">
                <a16:creationId xmlns:a16="http://schemas.microsoft.com/office/drawing/2014/main" id="{8A9AE8D5-CDCF-4F1A-910D-3EBC55D5BA26}"/>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116716237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A4E67-E062-4CEF-83A9-B843957DB8D1}"/>
              </a:ext>
            </a:extLst>
          </p:cNvPr>
          <p:cNvSpPr>
            <a:spLocks noGrp="1"/>
          </p:cNvSpPr>
          <p:nvPr>
            <p:ph type="title"/>
          </p:nvPr>
        </p:nvSpPr>
        <p:spPr/>
        <p:txBody>
          <a:bodyPr/>
          <a:lstStyle/>
          <a:p>
            <a:r>
              <a:rPr lang="de-DE"/>
              <a:t>Twitter Übersicht: Veröffentlichte Tweets (organic) | comdirect - 8 of 12</a:t>
            </a:r>
            <a:endParaRPr lang="en-US"/>
          </a:p>
        </p:txBody>
      </p:sp>
      <p:graphicFrame>
        <p:nvGraphicFramePr>
          <p:cNvPr id="5" name="Table Placeholder 4">
            <a:extLst>
              <a:ext uri="{FF2B5EF4-FFF2-40B4-BE49-F238E27FC236}">
                <a16:creationId xmlns:a16="http://schemas.microsoft.com/office/drawing/2014/main" id="{D5CF4B3B-8C9B-47C8-9401-56C272B6A57E}"/>
              </a:ext>
            </a:extLst>
          </p:cNvPr>
          <p:cNvGraphicFramePr>
            <a:graphicFrameLocks noGrp="1"/>
          </p:cNvGraphicFramePr>
          <p:nvPr>
            <p:ph type="tbl" sz="quarter" idx="13"/>
            <p:extLst>
              <p:ext uri="{D42A27DB-BD31-4B8C-83A1-F6EECF244321}">
                <p14:modId xmlns:p14="http://schemas.microsoft.com/office/powerpoint/2010/main" val="1326816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68432297"/>
                    </a:ext>
                  </a:extLst>
                </a:gridCol>
                <a:gridCol w="1316736">
                  <a:extLst>
                    <a:ext uri="{9D8B030D-6E8A-4147-A177-3AD203B41FA5}">
                      <a16:colId xmlns:a16="http://schemas.microsoft.com/office/drawing/2014/main" val="598589587"/>
                    </a:ext>
                  </a:extLst>
                </a:gridCol>
                <a:gridCol w="1563624">
                  <a:extLst>
                    <a:ext uri="{9D8B030D-6E8A-4147-A177-3AD203B41FA5}">
                      <a16:colId xmlns:a16="http://schemas.microsoft.com/office/drawing/2014/main" val="18432807"/>
                    </a:ext>
                  </a:extLst>
                </a:gridCol>
                <a:gridCol w="576072">
                  <a:extLst>
                    <a:ext uri="{9D8B030D-6E8A-4147-A177-3AD203B41FA5}">
                      <a16:colId xmlns:a16="http://schemas.microsoft.com/office/drawing/2014/main" val="4056571165"/>
                    </a:ext>
                  </a:extLst>
                </a:gridCol>
                <a:gridCol w="576072">
                  <a:extLst>
                    <a:ext uri="{9D8B030D-6E8A-4147-A177-3AD203B41FA5}">
                      <a16:colId xmlns:a16="http://schemas.microsoft.com/office/drawing/2014/main" val="2223246276"/>
                    </a:ext>
                  </a:extLst>
                </a:gridCol>
                <a:gridCol w="576072">
                  <a:extLst>
                    <a:ext uri="{9D8B030D-6E8A-4147-A177-3AD203B41FA5}">
                      <a16:colId xmlns:a16="http://schemas.microsoft.com/office/drawing/2014/main" val="4106167610"/>
                    </a:ext>
                  </a:extLst>
                </a:gridCol>
                <a:gridCol w="576072">
                  <a:extLst>
                    <a:ext uri="{9D8B030D-6E8A-4147-A177-3AD203B41FA5}">
                      <a16:colId xmlns:a16="http://schemas.microsoft.com/office/drawing/2014/main" val="1681187300"/>
                    </a:ext>
                  </a:extLst>
                </a:gridCol>
                <a:gridCol w="576072">
                  <a:extLst>
                    <a:ext uri="{9D8B030D-6E8A-4147-A177-3AD203B41FA5}">
                      <a16:colId xmlns:a16="http://schemas.microsoft.com/office/drawing/2014/main" val="3024860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875312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- 2022-09-26 11:57:37</a:t>
                      </a:r>
                      <a:r>
                        <a:rPr kumimoji="0" lang="de-DE" sz="1000" b="0" i="0" u="none" strike="noStrike" kern="1200" cap="none" spc="0" normalizeH="0" baseline="0" noProof="0">
                          <a:ln>
                            <a:noFill/>
                          </a:ln>
                          <a:solidFill>
                            <a:prstClr val="black"/>
                          </a:solidFill>
                          <a:effectLst/>
                          <a:uLnTx/>
                          <a:uFillTx/>
                          <a:latin typeface="+mn-lt"/>
                          <a:ea typeface="+mn-ea"/>
                          <a:cs typeface="+mn-cs"/>
                        </a:rPr>
                        <a:t>
 Dir brennt eine Frage zur Börse auf der Seele? Dann lass sie dir von unserem Börsen-Experten Andreas beantworten! Auch diese Woche gibt er euch Montag und Mittwoch wieder ein Markt-Update und dazu könnt ihr ihm alle börsenrelevanten Fragen stellen!🤓 https://t.co/gDGmy4adKH /JF https://t.co/eGxcbhVBXC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https://pbs.twimg.com/media/FdkrZ6eWYAIXenM.jpg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0.0239 %</a:t>
                      </a:r>
                    </a:p>
                  </a:txBody>
                  <a:tcPr/>
                </a:tc>
                <a:extLst>
                  <a:ext uri="{0D108BD9-81ED-4DB2-BD59-A6C34878D82A}">
                    <a16:rowId xmlns:a16="http://schemas.microsoft.com/office/drawing/2014/main" val="1838896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- 2022-09-19 11:10:07</a:t>
                      </a:r>
                      <a:r>
                        <a:rPr kumimoji="0" lang="de-DE" sz="1000" b="0" i="0" u="none" strike="noStrike" kern="1200" cap="none" spc="0" normalizeH="0" baseline="0" noProof="0">
                          <a:ln>
                            <a:noFill/>
                          </a:ln>
                          <a:solidFill>
                            <a:prstClr val="black"/>
                          </a:solidFill>
                          <a:effectLst/>
                          <a:uLnTx/>
                          <a:uFillTx/>
                          <a:latin typeface="+mn-lt"/>
                          <a:ea typeface="+mn-ea"/>
                          <a:cs typeface="+mn-cs"/>
                        </a:rPr>
                        <a:t>
 Wir starten in eine neue Woche und da dürfen die Markt-Updates natürlich nicht fehlen! Andreas versorgt euch heute und Mittwoch wieder mit Infos zum Thema Börse und ihr könnt ihm jetzt schon eure Fragen dazu stellen.🤓👇/JF https://t.co/ueyDZwCBAj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https://pbs.twimg.com/media/FdAcxIHWQAAKt8c.jpg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0.0477 %</a:t>
                      </a:r>
                    </a:p>
                  </a:txBody>
                  <a:tcPr/>
                </a:tc>
                <a:extLst>
                  <a:ext uri="{0D108BD9-81ED-4DB2-BD59-A6C34878D82A}">
                    <a16:rowId xmlns:a16="http://schemas.microsoft.com/office/drawing/2014/main" val="235533927"/>
                  </a:ext>
                </a:extLst>
              </a:tr>
            </a:tbl>
          </a:graphicData>
        </a:graphic>
      </p:graphicFrame>
      <p:sp>
        <p:nvSpPr>
          <p:cNvPr id="4" name="Text Placeholder 3">
            <a:extLst>
              <a:ext uri="{FF2B5EF4-FFF2-40B4-BE49-F238E27FC236}">
                <a16:creationId xmlns:a16="http://schemas.microsoft.com/office/drawing/2014/main" id="{723D3A28-3F86-4036-9147-0BD627BAFC6A}"/>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115876922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E6531-13C6-43BA-8FC1-95E49199BADE}"/>
              </a:ext>
            </a:extLst>
          </p:cNvPr>
          <p:cNvSpPr>
            <a:spLocks noGrp="1"/>
          </p:cNvSpPr>
          <p:nvPr>
            <p:ph type="title"/>
          </p:nvPr>
        </p:nvSpPr>
        <p:spPr/>
        <p:txBody>
          <a:bodyPr/>
          <a:lstStyle/>
          <a:p>
            <a:r>
              <a:rPr lang="de-DE"/>
              <a:t>Twitter Übersicht: Veröffentlichte Tweets (organic) | comdirect - 9 of 12</a:t>
            </a:r>
            <a:endParaRPr lang="en-US"/>
          </a:p>
        </p:txBody>
      </p:sp>
      <p:graphicFrame>
        <p:nvGraphicFramePr>
          <p:cNvPr id="5" name="Table Placeholder 4">
            <a:extLst>
              <a:ext uri="{FF2B5EF4-FFF2-40B4-BE49-F238E27FC236}">
                <a16:creationId xmlns:a16="http://schemas.microsoft.com/office/drawing/2014/main" id="{52A4FC2F-7A75-406E-B334-52EDD6C80943}"/>
              </a:ext>
            </a:extLst>
          </p:cNvPr>
          <p:cNvGraphicFramePr>
            <a:graphicFrameLocks noGrp="1"/>
          </p:cNvGraphicFramePr>
          <p:nvPr>
            <p:ph type="tbl" sz="quarter" idx="13"/>
            <p:extLst>
              <p:ext uri="{D42A27DB-BD31-4B8C-83A1-F6EECF244321}">
                <p14:modId xmlns:p14="http://schemas.microsoft.com/office/powerpoint/2010/main" val="248857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30032119"/>
                    </a:ext>
                  </a:extLst>
                </a:gridCol>
                <a:gridCol w="1316736">
                  <a:extLst>
                    <a:ext uri="{9D8B030D-6E8A-4147-A177-3AD203B41FA5}">
                      <a16:colId xmlns:a16="http://schemas.microsoft.com/office/drawing/2014/main" val="1404951056"/>
                    </a:ext>
                  </a:extLst>
                </a:gridCol>
                <a:gridCol w="1563624">
                  <a:extLst>
                    <a:ext uri="{9D8B030D-6E8A-4147-A177-3AD203B41FA5}">
                      <a16:colId xmlns:a16="http://schemas.microsoft.com/office/drawing/2014/main" val="2325374072"/>
                    </a:ext>
                  </a:extLst>
                </a:gridCol>
                <a:gridCol w="576072">
                  <a:extLst>
                    <a:ext uri="{9D8B030D-6E8A-4147-A177-3AD203B41FA5}">
                      <a16:colId xmlns:a16="http://schemas.microsoft.com/office/drawing/2014/main" val="261481338"/>
                    </a:ext>
                  </a:extLst>
                </a:gridCol>
                <a:gridCol w="576072">
                  <a:extLst>
                    <a:ext uri="{9D8B030D-6E8A-4147-A177-3AD203B41FA5}">
                      <a16:colId xmlns:a16="http://schemas.microsoft.com/office/drawing/2014/main" val="3904264021"/>
                    </a:ext>
                  </a:extLst>
                </a:gridCol>
                <a:gridCol w="576072">
                  <a:extLst>
                    <a:ext uri="{9D8B030D-6E8A-4147-A177-3AD203B41FA5}">
                      <a16:colId xmlns:a16="http://schemas.microsoft.com/office/drawing/2014/main" val="1294447691"/>
                    </a:ext>
                  </a:extLst>
                </a:gridCol>
                <a:gridCol w="576072">
                  <a:extLst>
                    <a:ext uri="{9D8B030D-6E8A-4147-A177-3AD203B41FA5}">
                      <a16:colId xmlns:a16="http://schemas.microsoft.com/office/drawing/2014/main" val="1568549616"/>
                    </a:ext>
                  </a:extLst>
                </a:gridCol>
                <a:gridCol w="576072">
                  <a:extLst>
                    <a:ext uri="{9D8B030D-6E8A-4147-A177-3AD203B41FA5}">
                      <a16:colId xmlns:a16="http://schemas.microsoft.com/office/drawing/2014/main" val="4052243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491980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- 2022-09-14 14:22:23</a:t>
                      </a:r>
                      <a:r>
                        <a:rPr kumimoji="0" lang="de-DE" sz="1000" b="0" i="0" u="none" strike="noStrike" kern="1200" cap="none" spc="0" normalizeH="0" baseline="0" noProof="0">
                          <a:ln>
                            <a:noFill/>
                          </a:ln>
                          <a:solidFill>
                            <a:prstClr val="black"/>
                          </a:solidFill>
                          <a:effectLst/>
                          <a:uLnTx/>
                          <a:uFillTx/>
                          <a:latin typeface="+mn-lt"/>
                          <a:ea typeface="+mn-ea"/>
                          <a:cs typeface="+mn-cs"/>
                        </a:rPr>
                        <a:t>
 Trotz China-Lockdown und Krieg in der Ukraine wächst Softwareriese Microsoft stark. Insbesondere das I-Cloud-Geschäft zeichnet sich als die Zukunft von Microsoft ab. Weiteres hier: https://t.co/pST551BJpD /JS https://t.co/G9rNuY9Mpt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https://pbs.twimg.com/media/FcnZg1EWIAEfZFM.jpg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0.0080 %</a:t>
                      </a:r>
                    </a:p>
                  </a:txBody>
                  <a:tcPr/>
                </a:tc>
                <a:extLst>
                  <a:ext uri="{0D108BD9-81ED-4DB2-BD59-A6C34878D82A}">
                    <a16:rowId xmlns:a16="http://schemas.microsoft.com/office/drawing/2014/main" val="1430580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- 2022-09-07 16:08:27</a:t>
                      </a:r>
                      <a:r>
                        <a:rPr kumimoji="0" lang="de-DE" sz="1000" b="0" i="0" u="none" strike="noStrike" kern="1200" cap="none" spc="0" normalizeH="0" baseline="0" noProof="0">
                          <a:ln>
                            <a:noFill/>
                          </a:ln>
                          <a:solidFill>
                            <a:prstClr val="black"/>
                          </a:solidFill>
                          <a:effectLst/>
                          <a:uLnTx/>
                          <a:uFillTx/>
                          <a:latin typeface="+mn-lt"/>
                          <a:ea typeface="+mn-ea"/>
                          <a:cs typeface="+mn-cs"/>
                        </a:rPr>
                        <a:t>
 Visa konnte im zweiten Quartal beim Umsatz und Gewinn deutlich zulegen. Mit einer Nettomarge von über 50 % ist das Geschäft des Finanzgiganten sehr lukrativ. Aber die drohende Rezession könnte sich zukünftig negativ auf die Geschäftszahlen auswirken. https://t.co/qqSEuxBhUF /JS https://t.co/8bP7KD9CF2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https://pbs.twimg.com/media/FcDuqwoXkAI0Jjt.jpg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0.0238 %</a:t>
                      </a:r>
                    </a:p>
                  </a:txBody>
                  <a:tcPr/>
                </a:tc>
                <a:extLst>
                  <a:ext uri="{0D108BD9-81ED-4DB2-BD59-A6C34878D82A}">
                    <a16:rowId xmlns:a16="http://schemas.microsoft.com/office/drawing/2014/main" val="1452657577"/>
                  </a:ext>
                </a:extLst>
              </a:tr>
            </a:tbl>
          </a:graphicData>
        </a:graphic>
      </p:graphicFrame>
      <p:sp>
        <p:nvSpPr>
          <p:cNvPr id="4" name="Text Placeholder 3">
            <a:extLst>
              <a:ext uri="{FF2B5EF4-FFF2-40B4-BE49-F238E27FC236}">
                <a16:creationId xmlns:a16="http://schemas.microsoft.com/office/drawing/2014/main" id="{3524C1D6-586F-40C1-830F-026197535E03}"/>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336710464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B8000-3C05-4416-9555-E2E6120E4D2E}"/>
              </a:ext>
            </a:extLst>
          </p:cNvPr>
          <p:cNvSpPr>
            <a:spLocks noGrp="1"/>
          </p:cNvSpPr>
          <p:nvPr>
            <p:ph type="title"/>
          </p:nvPr>
        </p:nvSpPr>
        <p:spPr/>
        <p:txBody>
          <a:bodyPr/>
          <a:lstStyle/>
          <a:p>
            <a:r>
              <a:rPr lang="de-DE"/>
              <a:t>Twitter Übersicht: Veröffentlichte Tweets (organic) | comdirect - 10 of 12</a:t>
            </a:r>
            <a:endParaRPr lang="en-US"/>
          </a:p>
        </p:txBody>
      </p:sp>
      <p:graphicFrame>
        <p:nvGraphicFramePr>
          <p:cNvPr id="5" name="Table Placeholder 4">
            <a:extLst>
              <a:ext uri="{FF2B5EF4-FFF2-40B4-BE49-F238E27FC236}">
                <a16:creationId xmlns:a16="http://schemas.microsoft.com/office/drawing/2014/main" id="{146460A2-4594-4B40-AD36-EFA539F1EEE0}"/>
              </a:ext>
            </a:extLst>
          </p:cNvPr>
          <p:cNvGraphicFramePr>
            <a:graphicFrameLocks noGrp="1"/>
          </p:cNvGraphicFramePr>
          <p:nvPr>
            <p:ph type="tbl" sz="quarter" idx="13"/>
            <p:extLst>
              <p:ext uri="{D42A27DB-BD31-4B8C-83A1-F6EECF244321}">
                <p14:modId xmlns:p14="http://schemas.microsoft.com/office/powerpoint/2010/main" val="1065288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21664180"/>
                    </a:ext>
                  </a:extLst>
                </a:gridCol>
                <a:gridCol w="1316736">
                  <a:extLst>
                    <a:ext uri="{9D8B030D-6E8A-4147-A177-3AD203B41FA5}">
                      <a16:colId xmlns:a16="http://schemas.microsoft.com/office/drawing/2014/main" val="2512320469"/>
                    </a:ext>
                  </a:extLst>
                </a:gridCol>
                <a:gridCol w="1563624">
                  <a:extLst>
                    <a:ext uri="{9D8B030D-6E8A-4147-A177-3AD203B41FA5}">
                      <a16:colId xmlns:a16="http://schemas.microsoft.com/office/drawing/2014/main" val="2303379410"/>
                    </a:ext>
                  </a:extLst>
                </a:gridCol>
                <a:gridCol w="576072">
                  <a:extLst>
                    <a:ext uri="{9D8B030D-6E8A-4147-A177-3AD203B41FA5}">
                      <a16:colId xmlns:a16="http://schemas.microsoft.com/office/drawing/2014/main" val="516062053"/>
                    </a:ext>
                  </a:extLst>
                </a:gridCol>
                <a:gridCol w="576072">
                  <a:extLst>
                    <a:ext uri="{9D8B030D-6E8A-4147-A177-3AD203B41FA5}">
                      <a16:colId xmlns:a16="http://schemas.microsoft.com/office/drawing/2014/main" val="4094205142"/>
                    </a:ext>
                  </a:extLst>
                </a:gridCol>
                <a:gridCol w="576072">
                  <a:extLst>
                    <a:ext uri="{9D8B030D-6E8A-4147-A177-3AD203B41FA5}">
                      <a16:colId xmlns:a16="http://schemas.microsoft.com/office/drawing/2014/main" val="451315169"/>
                    </a:ext>
                  </a:extLst>
                </a:gridCol>
                <a:gridCol w="576072">
                  <a:extLst>
                    <a:ext uri="{9D8B030D-6E8A-4147-A177-3AD203B41FA5}">
                      <a16:colId xmlns:a16="http://schemas.microsoft.com/office/drawing/2014/main" val="2599447149"/>
                    </a:ext>
                  </a:extLst>
                </a:gridCol>
                <a:gridCol w="576072">
                  <a:extLst>
                    <a:ext uri="{9D8B030D-6E8A-4147-A177-3AD203B41FA5}">
                      <a16:colId xmlns:a16="http://schemas.microsoft.com/office/drawing/2014/main" val="2802553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752019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- 2022-09-05 12:20:00</a:t>
                      </a:r>
                      <a:r>
                        <a:rPr kumimoji="0" lang="de-DE" sz="1000" b="0" i="0" u="none" strike="noStrike" kern="1200" cap="none" spc="0" normalizeH="0" baseline="0" noProof="0">
                          <a:ln>
                            <a:noFill/>
                          </a:ln>
                          <a:solidFill>
                            <a:prstClr val="black"/>
                          </a:solidFill>
                          <a:effectLst/>
                          <a:uLnTx/>
                          <a:uFillTx/>
                          <a:latin typeface="+mn-lt"/>
                          <a:ea typeface="+mn-ea"/>
                          <a:cs typeface="+mn-cs"/>
                        </a:rPr>
                        <a:t>
 Was wäre ein Montag ohne ein Börsen-Update von eurem Experten @AndreasLipkow?😉 Heute und Mittwoch versorgt er euch wieder mit allen News und beantwortet Fragen, die ihr vorab in den Kommentaren oder im Livestream stellen könnt! 🤓 
https://t.co/gDGmy3SCm7 /JS https://t.co/SAlfySdHs2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https://pbs.twimg.com/media/Fb4L1veWYAA0Koa.jpg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0.0318 %</a:t>
                      </a:r>
                    </a:p>
                  </a:txBody>
                  <a:tcPr/>
                </a:tc>
                <a:extLst>
                  <a:ext uri="{0D108BD9-81ED-4DB2-BD59-A6C34878D82A}">
                    <a16:rowId xmlns:a16="http://schemas.microsoft.com/office/drawing/2014/main" val="4080307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- 2022-09-05 11:38:12</a:t>
                      </a:r>
                      <a:r>
                        <a:rPr kumimoji="0" lang="de-DE" sz="1000" b="0" i="0" u="none" strike="noStrike" kern="1200" cap="none" spc="0" normalizeH="0" baseline="0" noProof="0">
                          <a:ln>
                            <a:noFill/>
                          </a:ln>
                          <a:solidFill>
                            <a:prstClr val="black"/>
                          </a:solidFill>
                          <a:effectLst/>
                          <a:uLnTx/>
                          <a:uFillTx/>
                          <a:latin typeface="+mn-lt"/>
                          <a:ea typeface="+mn-ea"/>
                          <a:cs typeface="+mn-cs"/>
                        </a:rPr>
                        <a:t>
 Der internationale Aktienfonds ENRAK schaffte es im August erstmalig in die Top Ten und landete sogar direkt auf Platz 1. Dafür musste der Global Portfolio One, Sieger der vergangenen Monate, auf den Silberplatz weichen. Mehr hier: https://t.co/xIjEWx5zIy /JS https://t.co/rvYYJrdKbq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https://pbs.twimg.com/media/Fb4dl7WXwAAVu5a.jpg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0.0079 %</a:t>
                      </a:r>
                    </a:p>
                  </a:txBody>
                  <a:tcPr/>
                </a:tc>
                <a:extLst>
                  <a:ext uri="{0D108BD9-81ED-4DB2-BD59-A6C34878D82A}">
                    <a16:rowId xmlns:a16="http://schemas.microsoft.com/office/drawing/2014/main" val="3233339669"/>
                  </a:ext>
                </a:extLst>
              </a:tr>
            </a:tbl>
          </a:graphicData>
        </a:graphic>
      </p:graphicFrame>
      <p:sp>
        <p:nvSpPr>
          <p:cNvPr id="4" name="Text Placeholder 3">
            <a:extLst>
              <a:ext uri="{FF2B5EF4-FFF2-40B4-BE49-F238E27FC236}">
                <a16:creationId xmlns:a16="http://schemas.microsoft.com/office/drawing/2014/main" id="{A70C648C-5C0D-47E3-99E0-EE71A9C88C12}"/>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388778002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44509-CDCC-4C68-A810-F4A9356CF029}"/>
              </a:ext>
            </a:extLst>
          </p:cNvPr>
          <p:cNvSpPr>
            <a:spLocks noGrp="1"/>
          </p:cNvSpPr>
          <p:nvPr>
            <p:ph type="title"/>
          </p:nvPr>
        </p:nvSpPr>
        <p:spPr/>
        <p:txBody>
          <a:bodyPr/>
          <a:lstStyle/>
          <a:p>
            <a:r>
              <a:rPr lang="de-DE"/>
              <a:t>Twitter Übersicht: Veröffentlichte Tweets (organic) | comdirect - 11 of 12</a:t>
            </a:r>
            <a:endParaRPr lang="en-US"/>
          </a:p>
        </p:txBody>
      </p:sp>
      <p:graphicFrame>
        <p:nvGraphicFramePr>
          <p:cNvPr id="5" name="Table Placeholder 4">
            <a:extLst>
              <a:ext uri="{FF2B5EF4-FFF2-40B4-BE49-F238E27FC236}">
                <a16:creationId xmlns:a16="http://schemas.microsoft.com/office/drawing/2014/main" id="{CE624AD9-2042-4F87-A976-95DE766471FF}"/>
              </a:ext>
            </a:extLst>
          </p:cNvPr>
          <p:cNvGraphicFramePr>
            <a:graphicFrameLocks noGrp="1"/>
          </p:cNvGraphicFramePr>
          <p:nvPr>
            <p:ph type="tbl" sz="quarter" idx="13"/>
            <p:extLst>
              <p:ext uri="{D42A27DB-BD31-4B8C-83A1-F6EECF244321}">
                <p14:modId xmlns:p14="http://schemas.microsoft.com/office/powerpoint/2010/main" val="3390085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46926494"/>
                    </a:ext>
                  </a:extLst>
                </a:gridCol>
                <a:gridCol w="1316736">
                  <a:extLst>
                    <a:ext uri="{9D8B030D-6E8A-4147-A177-3AD203B41FA5}">
                      <a16:colId xmlns:a16="http://schemas.microsoft.com/office/drawing/2014/main" val="2759187657"/>
                    </a:ext>
                  </a:extLst>
                </a:gridCol>
                <a:gridCol w="1563624">
                  <a:extLst>
                    <a:ext uri="{9D8B030D-6E8A-4147-A177-3AD203B41FA5}">
                      <a16:colId xmlns:a16="http://schemas.microsoft.com/office/drawing/2014/main" val="1166870796"/>
                    </a:ext>
                  </a:extLst>
                </a:gridCol>
                <a:gridCol w="576072">
                  <a:extLst>
                    <a:ext uri="{9D8B030D-6E8A-4147-A177-3AD203B41FA5}">
                      <a16:colId xmlns:a16="http://schemas.microsoft.com/office/drawing/2014/main" val="3274706737"/>
                    </a:ext>
                  </a:extLst>
                </a:gridCol>
                <a:gridCol w="576072">
                  <a:extLst>
                    <a:ext uri="{9D8B030D-6E8A-4147-A177-3AD203B41FA5}">
                      <a16:colId xmlns:a16="http://schemas.microsoft.com/office/drawing/2014/main" val="3959562831"/>
                    </a:ext>
                  </a:extLst>
                </a:gridCol>
                <a:gridCol w="576072">
                  <a:extLst>
                    <a:ext uri="{9D8B030D-6E8A-4147-A177-3AD203B41FA5}">
                      <a16:colId xmlns:a16="http://schemas.microsoft.com/office/drawing/2014/main" val="1049664231"/>
                    </a:ext>
                  </a:extLst>
                </a:gridCol>
                <a:gridCol w="576072">
                  <a:extLst>
                    <a:ext uri="{9D8B030D-6E8A-4147-A177-3AD203B41FA5}">
                      <a16:colId xmlns:a16="http://schemas.microsoft.com/office/drawing/2014/main" val="1035020676"/>
                    </a:ext>
                  </a:extLst>
                </a:gridCol>
                <a:gridCol w="576072">
                  <a:extLst>
                    <a:ext uri="{9D8B030D-6E8A-4147-A177-3AD203B41FA5}">
                      <a16:colId xmlns:a16="http://schemas.microsoft.com/office/drawing/2014/main" val="809585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063270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- 2022-08-31 10:31:29</a:t>
                      </a:r>
                      <a:r>
                        <a:rPr kumimoji="0" lang="de-DE" sz="1000" b="0" i="0" u="none" strike="noStrike" kern="1200" cap="none" spc="0" normalizeH="0" baseline="0" noProof="0">
                          <a:ln>
                            <a:noFill/>
                          </a:ln>
                          <a:solidFill>
                            <a:prstClr val="black"/>
                          </a:solidFill>
                          <a:effectLst/>
                          <a:uLnTx/>
                          <a:uFillTx/>
                          <a:latin typeface="+mn-lt"/>
                          <a:ea typeface="+mn-ea"/>
                          <a:cs typeface="+mn-cs"/>
                        </a:rPr>
                        <a:t>
 Das Familienunternehmen Sixt konnte im zweiten Quartal kräftige Zuwächse bei Umsatz und Gewinn verzeichnen. Auf Grund von Lieferkettenproblemen hat der Konzern in Europa allerdings mit einem Mangel an Neufahrzeugen zu kämpfen. Mehr hier: https://t.co/6U3L4xeQNH /MU https://t.co/DGQ4KhOc5Z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https://pbs.twimg.com/media/FbeeZ2kXkAAeosz.jpg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Märkte im Blick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0.0397 %</a:t>
                      </a:r>
                    </a:p>
                  </a:txBody>
                  <a:tcPr/>
                </a:tc>
                <a:extLst>
                  <a:ext uri="{0D108BD9-81ED-4DB2-BD59-A6C34878D82A}">
                    <a16:rowId xmlns:a16="http://schemas.microsoft.com/office/drawing/2014/main" val="2138107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- 2022-08-29 11:30:01</a:t>
                      </a:r>
                      <a:r>
                        <a:rPr kumimoji="0" lang="de-DE" sz="1000" b="0" i="0" u="none" strike="noStrike" kern="1200" cap="none" spc="0" normalizeH="0" baseline="0" noProof="0">
                          <a:ln>
                            <a:noFill/>
                          </a:ln>
                          <a:solidFill>
                            <a:prstClr val="black"/>
                          </a:solidFill>
                          <a:effectLst/>
                          <a:uLnTx/>
                          <a:uFillTx/>
                          <a:latin typeface="+mn-lt"/>
                          <a:ea typeface="+mn-ea"/>
                          <a:cs typeface="+mn-cs"/>
                        </a:rPr>
                        <a:t>
 Seid ihr bereit für alle Updates rund um das Thema Börse? Dann schaut heute und Mittwoch unbedingt rein in das Markt-Update mit unserem Börsen-Experten Andreas. Fragen könnt ihr vorab in den Kommentaren oder direkt im Livestream stellen!🤓 
https://t.co/gDGmy3SCm7 /JS https://t.co/GxmYj7QSF5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https://pbs.twimg.com/media/FbULotwXwAI_40d.jpg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0.0079 %</a:t>
                      </a:r>
                    </a:p>
                  </a:txBody>
                  <a:tcPr/>
                </a:tc>
                <a:extLst>
                  <a:ext uri="{0D108BD9-81ED-4DB2-BD59-A6C34878D82A}">
                    <a16:rowId xmlns:a16="http://schemas.microsoft.com/office/drawing/2014/main" val="3566091128"/>
                  </a:ext>
                </a:extLst>
              </a:tr>
            </a:tbl>
          </a:graphicData>
        </a:graphic>
      </p:graphicFrame>
      <p:sp>
        <p:nvSpPr>
          <p:cNvPr id="4" name="Text Placeholder 3">
            <a:extLst>
              <a:ext uri="{FF2B5EF4-FFF2-40B4-BE49-F238E27FC236}">
                <a16:creationId xmlns:a16="http://schemas.microsoft.com/office/drawing/2014/main" id="{2E3853C8-1A34-4DFA-B900-0A8D0C8C2F70}"/>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94723198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76E83-A7B1-4A5D-B975-74F1311108C5}"/>
              </a:ext>
            </a:extLst>
          </p:cNvPr>
          <p:cNvSpPr>
            <a:spLocks noGrp="1"/>
          </p:cNvSpPr>
          <p:nvPr>
            <p:ph type="title"/>
          </p:nvPr>
        </p:nvSpPr>
        <p:spPr/>
        <p:txBody>
          <a:bodyPr/>
          <a:lstStyle/>
          <a:p>
            <a:r>
              <a:rPr lang="de-DE"/>
              <a:t>Twitter Übersicht: Veröffentlichte Tweets (organic) | comdirect - 12 of 12</a:t>
            </a:r>
            <a:endParaRPr lang="en-US"/>
          </a:p>
        </p:txBody>
      </p:sp>
      <p:graphicFrame>
        <p:nvGraphicFramePr>
          <p:cNvPr id="5" name="Table Placeholder 4">
            <a:extLst>
              <a:ext uri="{FF2B5EF4-FFF2-40B4-BE49-F238E27FC236}">
                <a16:creationId xmlns:a16="http://schemas.microsoft.com/office/drawing/2014/main" id="{34AA992D-16A5-4E00-A003-1095DF30932D}"/>
              </a:ext>
            </a:extLst>
          </p:cNvPr>
          <p:cNvGraphicFramePr>
            <a:graphicFrameLocks noGrp="1"/>
          </p:cNvGraphicFramePr>
          <p:nvPr>
            <p:ph type="tbl" sz="quarter" idx="13"/>
            <p:extLst>
              <p:ext uri="{D42A27DB-BD31-4B8C-83A1-F6EECF244321}">
                <p14:modId xmlns:p14="http://schemas.microsoft.com/office/powerpoint/2010/main" val="853485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52867151"/>
                    </a:ext>
                  </a:extLst>
                </a:gridCol>
                <a:gridCol w="1316736">
                  <a:extLst>
                    <a:ext uri="{9D8B030D-6E8A-4147-A177-3AD203B41FA5}">
                      <a16:colId xmlns:a16="http://schemas.microsoft.com/office/drawing/2014/main" val="3888136612"/>
                    </a:ext>
                  </a:extLst>
                </a:gridCol>
                <a:gridCol w="1563624">
                  <a:extLst>
                    <a:ext uri="{9D8B030D-6E8A-4147-A177-3AD203B41FA5}">
                      <a16:colId xmlns:a16="http://schemas.microsoft.com/office/drawing/2014/main" val="451446171"/>
                    </a:ext>
                  </a:extLst>
                </a:gridCol>
                <a:gridCol w="576072">
                  <a:extLst>
                    <a:ext uri="{9D8B030D-6E8A-4147-A177-3AD203B41FA5}">
                      <a16:colId xmlns:a16="http://schemas.microsoft.com/office/drawing/2014/main" val="1372836665"/>
                    </a:ext>
                  </a:extLst>
                </a:gridCol>
                <a:gridCol w="576072">
                  <a:extLst>
                    <a:ext uri="{9D8B030D-6E8A-4147-A177-3AD203B41FA5}">
                      <a16:colId xmlns:a16="http://schemas.microsoft.com/office/drawing/2014/main" val="3906062950"/>
                    </a:ext>
                  </a:extLst>
                </a:gridCol>
                <a:gridCol w="576072">
                  <a:extLst>
                    <a:ext uri="{9D8B030D-6E8A-4147-A177-3AD203B41FA5}">
                      <a16:colId xmlns:a16="http://schemas.microsoft.com/office/drawing/2014/main" val="2108745517"/>
                    </a:ext>
                  </a:extLst>
                </a:gridCol>
                <a:gridCol w="576072">
                  <a:extLst>
                    <a:ext uri="{9D8B030D-6E8A-4147-A177-3AD203B41FA5}">
                      <a16:colId xmlns:a16="http://schemas.microsoft.com/office/drawing/2014/main" val="3673197562"/>
                    </a:ext>
                  </a:extLst>
                </a:gridCol>
                <a:gridCol w="576072">
                  <a:extLst>
                    <a:ext uri="{9D8B030D-6E8A-4147-A177-3AD203B41FA5}">
                      <a16:colId xmlns:a16="http://schemas.microsoft.com/office/drawing/2014/main" val="26507032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667960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- 2022-08-24 09:57:28</a:t>
                      </a:r>
                      <a:r>
                        <a:rPr kumimoji="0" lang="de-DE" sz="1000" b="0" i="0" u="none" strike="noStrike" kern="1200" cap="none" spc="0" normalizeH="0" baseline="0" noProof="0">
                          <a:ln>
                            <a:noFill/>
                          </a:ln>
                          <a:solidFill>
                            <a:prstClr val="black"/>
                          </a:solidFill>
                          <a:effectLst/>
                          <a:uLnTx/>
                          <a:uFillTx/>
                          <a:latin typeface="+mn-lt"/>
                          <a:ea typeface="+mn-ea"/>
                          <a:cs typeface="+mn-cs"/>
                        </a:rPr>
                        <a:t>
 Die Allianz konnte im zweiten Quartal Umsatz und Gewinn steigern. Die Aktionäre des Versicherungskonzerns durften sich über gestiegene Dividenden freuen. Belastend wirken hingegen die höheren Zinsen. Mehr hier: https://t.co/NmzDzZ7INe /JF https://t.co/NkMSDnhFc4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https://pbs.twimg.com/media/Fa6TdGpWAAAnT6k.jpg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Märkte im Blick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0.0238 %</a:t>
                      </a:r>
                    </a:p>
                  </a:txBody>
                  <a:tcPr/>
                </a:tc>
                <a:extLst>
                  <a:ext uri="{0D108BD9-81ED-4DB2-BD59-A6C34878D82A}">
                    <a16:rowId xmlns:a16="http://schemas.microsoft.com/office/drawing/2014/main" val="2790313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- 2022-08-22 12:01:33</a:t>
                      </a:r>
                      <a:r>
                        <a:rPr kumimoji="0" lang="de-DE" sz="1000" b="0" i="0" u="none" strike="noStrike" kern="1200" cap="none" spc="0" normalizeH="0" baseline="0" noProof="0">
                          <a:ln>
                            <a:noFill/>
                          </a:ln>
                          <a:solidFill>
                            <a:prstClr val="black"/>
                          </a:solidFill>
                          <a:effectLst/>
                          <a:uLnTx/>
                          <a:uFillTx/>
                          <a:latin typeface="+mn-lt"/>
                          <a:ea typeface="+mn-ea"/>
                          <a:cs typeface="+mn-cs"/>
                        </a:rPr>
                        <a:t>
 Wir starten in eine neue Woche und das natürlich – wie immer – mit einem Markt-Update von unserem Börsen-Experten Andreas für euch! Fragen? Stellt sie bequem in den Kommentaren oder direkt im Livestream!🤓 
https://t.co/gDGmy4adKH. /JF https://t.co/NNoMwkE9Rj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https://pbs.twimg.com/media/FawcsjQX0AA5JN2.jpg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0.0555 %</a:t>
                      </a:r>
                    </a:p>
                  </a:txBody>
                  <a:tcPr/>
                </a:tc>
                <a:extLst>
                  <a:ext uri="{0D108BD9-81ED-4DB2-BD59-A6C34878D82A}">
                    <a16:rowId xmlns:a16="http://schemas.microsoft.com/office/drawing/2014/main" val="1564896762"/>
                  </a:ext>
                </a:extLst>
              </a:tr>
            </a:tbl>
          </a:graphicData>
        </a:graphic>
      </p:graphicFrame>
      <p:sp>
        <p:nvSpPr>
          <p:cNvPr id="4" name="Text Placeholder 3">
            <a:extLst>
              <a:ext uri="{FF2B5EF4-FFF2-40B4-BE49-F238E27FC236}">
                <a16:creationId xmlns:a16="http://schemas.microsoft.com/office/drawing/2014/main" id="{8BC8D7A9-A89E-4551-9112-1ABFD03B4E5F}"/>
              </a:ext>
            </a:extLst>
          </p:cNvPr>
          <p:cNvSpPr>
            <a:spLocks noGrp="1"/>
          </p:cNvSpPr>
          <p:nvPr>
            <p:ph type="body" sz="quarter" idx="14"/>
          </p:nvPr>
        </p:nvSpPr>
        <p:spPr/>
        <p:txBody>
          <a:bodyPr/>
          <a:lstStyle/>
          <a:p>
            <a:r>
              <a:rPr lang="en-US"/>
              <a:t>01.01.2022 - 12.12.2022</a:t>
            </a:r>
          </a:p>
        </p:txBody>
      </p:sp>
    </p:spTree>
    <p:extLst>
      <p:ext uri="{BB962C8B-B14F-4D97-AF65-F5344CB8AC3E}">
        <p14:creationId xmlns:p14="http://schemas.microsoft.com/office/powerpoint/2010/main" val="162367139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6443</Words>
  <Application>Microsoft Office PowerPoint</Application>
  <PresentationFormat>On-screen Show (4:3)</PresentationFormat>
  <Paragraphs>2332</Paragraphs>
  <Slides>95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95</vt:i4>
      </vt:variant>
    </vt:vector>
  </HeadingPairs>
  <TitlesOfParts>
    <vt:vector size="98" baseType="lpstr">
      <vt:lpstr>Arial</vt:lpstr>
      <vt:lpstr>Calibri</vt:lpstr>
      <vt:lpstr>quintly_template</vt:lpstr>
      <vt:lpstr>comdirect | FB, IG, TW - gesamt</vt:lpstr>
      <vt:lpstr>Overall Kanalübersicht FB/IG/TW | comdirect</vt:lpstr>
      <vt:lpstr>Overall ⌀ Post ER | comdirect</vt:lpstr>
      <vt:lpstr>Overall ⌀ Daily Engagement Rate FB/IG/TW (organic &amp; paid) | comdirect</vt:lpstr>
      <vt:lpstr>Facebook Fans or Followers Total | comdirect</vt:lpstr>
      <vt:lpstr>Instagram Followers Total | comdirect</vt:lpstr>
      <vt:lpstr>Overall Custom Fans Change Rate MoM | comdirect</vt:lpstr>
      <vt:lpstr>Facebook Custom Engagement Rate KPI | comdirect</vt:lpstr>
      <vt:lpstr>Instagram Custom Engagement Rate KPI | comdirect</vt:lpstr>
      <vt:lpstr>Overall Fanwachstum FB/IG/TW | comdirect</vt:lpstr>
      <vt:lpstr>Facebook Organische, virale und bezahlte Page Reichweite | comdirect</vt:lpstr>
      <vt:lpstr>Facebook Format-Verteilung | comdirect</vt:lpstr>
      <vt:lpstr>Facebook Übersicht: Veröffentlichte Postings | comdirect - 1 of 25</vt:lpstr>
      <vt:lpstr>Facebook Übersicht: Veröffentlichte Postings | comdirect - 2 of 25</vt:lpstr>
      <vt:lpstr>Facebook Übersicht: Veröffentlichte Postings | comdirect - 3 of 25</vt:lpstr>
      <vt:lpstr>Facebook Übersicht: Veröffentlichte Postings | comdirect - 4 of 25</vt:lpstr>
      <vt:lpstr>Facebook Übersicht: Veröffentlichte Postings | comdirect - 5 of 25</vt:lpstr>
      <vt:lpstr>Facebook Übersicht: Veröffentlichte Postings | comdirect - 6 of 25</vt:lpstr>
      <vt:lpstr>Facebook Übersicht: Veröffentlichte Postings | comdirect - 7 of 25</vt:lpstr>
      <vt:lpstr>Facebook Übersicht: Veröffentlichte Postings | comdirect - 8 of 25</vt:lpstr>
      <vt:lpstr>Facebook Übersicht: Veröffentlichte Postings | comdirect - 9 of 25</vt:lpstr>
      <vt:lpstr>Facebook Übersicht: Veröffentlichte Postings | comdirect - 10 of 25</vt:lpstr>
      <vt:lpstr>Facebook Übersicht: Veröffentlichte Postings | comdirect - 11 of 25</vt:lpstr>
      <vt:lpstr>Facebook Übersicht: Veröffentlichte Postings | comdirect - 12 of 25</vt:lpstr>
      <vt:lpstr>Facebook Übersicht: Veröffentlichte Postings | comdirect - 13 of 25</vt:lpstr>
      <vt:lpstr>Facebook Übersicht: Veröffentlichte Postings | comdirect - 14 of 25</vt:lpstr>
      <vt:lpstr>Facebook Übersicht: Veröffentlichte Postings | comdirect - 15 of 25</vt:lpstr>
      <vt:lpstr>Facebook Übersicht: Veröffentlichte Postings | comdirect - 16 of 25</vt:lpstr>
      <vt:lpstr>Facebook Übersicht: Veröffentlichte Postings | comdirect - 17 of 25</vt:lpstr>
      <vt:lpstr>Facebook Übersicht: Veröffentlichte Postings | comdirect - 18 of 25</vt:lpstr>
      <vt:lpstr>Facebook Übersicht: Veröffentlichte Postings | comdirect - 19 of 25</vt:lpstr>
      <vt:lpstr>Facebook Übersicht: Veröffentlichte Postings | comdirect - 20 of 25</vt:lpstr>
      <vt:lpstr>Facebook Übersicht: Veröffentlichte Postings | comdirect - 21 of 25</vt:lpstr>
      <vt:lpstr>Facebook Übersicht: Veröffentlichte Postings | comdirect - 22 of 25</vt:lpstr>
      <vt:lpstr>Facebook Übersicht: Veröffentlichte Postings | comdirect - 23 of 25</vt:lpstr>
      <vt:lpstr>Facebook Übersicht: Veröffentlichte Postings | comdirect - 24 of 25</vt:lpstr>
      <vt:lpstr>Facebook Übersicht: Veröffentlichte Postings | comdirect - 25 of 25</vt:lpstr>
      <vt:lpstr>Instagram Reichweite (organic &amp; paid) | comdirect</vt:lpstr>
      <vt:lpstr>Instagram Profilbesuche | comdirect</vt:lpstr>
      <vt:lpstr>Instagram Format-Verteilung | comdirect</vt:lpstr>
      <vt:lpstr>Instagram Übersicht: Veröffentlichte Postings | comdirect - 1 of 25</vt:lpstr>
      <vt:lpstr>Instagram Übersicht: Veröffentlichte Postings | comdirect - 2 of 25</vt:lpstr>
      <vt:lpstr>Instagram Übersicht: Veröffentlichte Postings | comdirect - 3 of 25</vt:lpstr>
      <vt:lpstr>Instagram Übersicht: Veröffentlichte Postings | comdirect - 4 of 25</vt:lpstr>
      <vt:lpstr>Instagram Übersicht: Veröffentlichte Postings | comdirect - 5 of 25</vt:lpstr>
      <vt:lpstr>Instagram Übersicht: Veröffentlichte Postings | comdirect - 6 of 25</vt:lpstr>
      <vt:lpstr>Instagram Übersicht: Veröffentlichte Postings | comdirect - 7 of 25</vt:lpstr>
      <vt:lpstr>Instagram Übersicht: Veröffentlichte Postings | comdirect - 8 of 25</vt:lpstr>
      <vt:lpstr>Instagram Übersicht: Veröffentlichte Postings | comdirect - 9 of 25</vt:lpstr>
      <vt:lpstr>Instagram Übersicht: Veröffentlichte Postings | comdirect - 10 of 25</vt:lpstr>
      <vt:lpstr>Instagram Übersicht: Veröffentlichte Postings | comdirect - 11 of 25</vt:lpstr>
      <vt:lpstr>Instagram Übersicht: Veröffentlichte Postings | comdirect - 12 of 25</vt:lpstr>
      <vt:lpstr>Instagram Übersicht: Veröffentlichte Postings | comdirect - 13 of 25</vt:lpstr>
      <vt:lpstr>Instagram Übersicht: Veröffentlichte Postings | comdirect - 14 of 25</vt:lpstr>
      <vt:lpstr>Instagram Übersicht: Veröffentlichte Postings | comdirect - 15 of 25</vt:lpstr>
      <vt:lpstr>Instagram Übersicht: Veröffentlichte Postings | comdirect - 16 of 25</vt:lpstr>
      <vt:lpstr>Instagram Übersicht: Veröffentlichte Postings | comdirect - 17 of 25</vt:lpstr>
      <vt:lpstr>Instagram Übersicht: Veröffentlichte Postings | comdirect - 18 of 25</vt:lpstr>
      <vt:lpstr>Instagram Übersicht: Veröffentlichte Postings | comdirect - 19 of 25</vt:lpstr>
      <vt:lpstr>Instagram Übersicht: Veröffentlichte Postings | comdirect - 20 of 25</vt:lpstr>
      <vt:lpstr>Instagram Übersicht: Veröffentlichte Postings | comdirect - 21 of 25</vt:lpstr>
      <vt:lpstr>Instagram Übersicht: Veröffentlichte Postings | comdirect - 22 of 25</vt:lpstr>
      <vt:lpstr>Instagram Übersicht: Veröffentlichte Postings | comdirect - 23 of 25</vt:lpstr>
      <vt:lpstr>Instagram Übersicht: Veröffentlichte Postings | comdirect - 24 of 25</vt:lpstr>
      <vt:lpstr>Instagram Übersicht: Veröffentlichte Postings | comdirect - 25 of 25</vt:lpstr>
      <vt:lpstr>Instagram Story-Format | comdirect</vt:lpstr>
      <vt:lpstr>Instagram Story Performance | comdirect</vt:lpstr>
      <vt:lpstr>Instagram Übersicht: Veröffentlichte Storys | comdirect - 1 of 13</vt:lpstr>
      <vt:lpstr>Instagram Übersicht: Veröffentlichte Storys | comdirect - 2 of 13</vt:lpstr>
      <vt:lpstr>Instagram Übersicht: Veröffentlichte Storys | comdirect - 3 of 13</vt:lpstr>
      <vt:lpstr>Instagram Übersicht: Veröffentlichte Storys | comdirect - 4 of 13</vt:lpstr>
      <vt:lpstr>Instagram Übersicht: Veröffentlichte Storys | comdirect - 5 of 13</vt:lpstr>
      <vt:lpstr>Instagram Übersicht: Veröffentlichte Storys | comdirect - 6 of 13</vt:lpstr>
      <vt:lpstr>Instagram Übersicht: Veröffentlichte Storys | comdirect - 7 of 13</vt:lpstr>
      <vt:lpstr>Instagram Übersicht: Veröffentlichte Storys | comdirect - 8 of 13</vt:lpstr>
      <vt:lpstr>Instagram Übersicht: Veröffentlichte Storys | comdirect - 9 of 13</vt:lpstr>
      <vt:lpstr>Instagram Übersicht: Veröffentlichte Storys | comdirect - 10 of 13</vt:lpstr>
      <vt:lpstr>Instagram Übersicht: Veröffentlichte Storys | comdirect - 11 of 13</vt:lpstr>
      <vt:lpstr>Instagram Übersicht: Veröffentlichte Storys | comdirect - 12 of 13</vt:lpstr>
      <vt:lpstr>Instagram Übersicht: Veröffentlichte Storys | comdirect - 13 of 13</vt:lpstr>
      <vt:lpstr>Twitter Übersicht: Veröffentlichte Tweets (organic) | comdirect</vt:lpstr>
      <vt:lpstr>Twitter Impressionen (organic) | comdirect</vt:lpstr>
      <vt:lpstr>Twitter Interaktionen (organic) | comdirect</vt:lpstr>
      <vt:lpstr>Twitter Übersicht: Veröffentlichte Tweets (organic) | comdirect - 1 of 12</vt:lpstr>
      <vt:lpstr>Twitter Übersicht: Veröffentlichte Tweets (organic) | comdirect - 2 of 12</vt:lpstr>
      <vt:lpstr>Twitter Übersicht: Veröffentlichte Tweets (organic) | comdirect - 3 of 12</vt:lpstr>
      <vt:lpstr>Twitter Übersicht: Veröffentlichte Tweets (organic) | comdirect - 4 of 12</vt:lpstr>
      <vt:lpstr>Twitter Übersicht: Veröffentlichte Tweets (organic) | comdirect - 5 of 12</vt:lpstr>
      <vt:lpstr>Twitter Übersicht: Veröffentlichte Tweets (organic) | comdirect - 6 of 12</vt:lpstr>
      <vt:lpstr>Twitter Übersicht: Veröffentlichte Tweets (organic) | comdirect - 7 of 12</vt:lpstr>
      <vt:lpstr>Twitter Übersicht: Veröffentlichte Tweets (organic) | comdirect - 8 of 12</vt:lpstr>
      <vt:lpstr>Twitter Übersicht: Veröffentlichte Tweets (organic) | comdirect - 9 of 12</vt:lpstr>
      <vt:lpstr>Twitter Übersicht: Veröffentlichte Tweets (organic) | comdirect - 10 of 12</vt:lpstr>
      <vt:lpstr>Twitter Übersicht: Veröffentlichte Tweets (organic) | comdirect - 11 of 12</vt:lpstr>
      <vt:lpstr>Twitter Übersicht: Veröffentlichte Tweets (organic) | comdirect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comdirect | FB, IG, TW - gesamt</dc:title>
  <dc:creator>Administrator</dc:creator>
  <cp:lastModifiedBy>Administrator</cp:lastModifiedBy>
  <cp:revision>1</cp:revision>
  <dcterms:created xsi:type="dcterms:W3CDTF">2022-12-20T12:51:05Z</dcterms:created>
  <dcterms:modified xsi:type="dcterms:W3CDTF">2022-12-20T12:54:55Z</dcterms:modified>
</cp:coreProperties>
</file>