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41389</c:v>
                </c:pt>
                <c:pt idx="1">
                  <c:v>41386</c:v>
                </c:pt>
                <c:pt idx="2">
                  <c:v>41384</c:v>
                </c:pt>
                <c:pt idx="3">
                  <c:v>41382</c:v>
                </c:pt>
                <c:pt idx="4">
                  <c:v>41383</c:v>
                </c:pt>
                <c:pt idx="5">
                  <c:v>41381</c:v>
                </c:pt>
                <c:pt idx="6">
                  <c:v>41377</c:v>
                </c:pt>
                <c:pt idx="7">
                  <c:v>41375</c:v>
                </c:pt>
                <c:pt idx="8">
                  <c:v>41374</c:v>
                </c:pt>
                <c:pt idx="9">
                  <c:v>41377</c:v>
                </c:pt>
                <c:pt idx="10">
                  <c:v>41379</c:v>
                </c:pt>
                <c:pt idx="11">
                  <c:v>41379</c:v>
                </c:pt>
                <c:pt idx="12">
                  <c:v>41376</c:v>
                </c:pt>
                <c:pt idx="13">
                  <c:v>41373</c:v>
                </c:pt>
                <c:pt idx="14">
                  <c:v>41375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5-4F50-837D-F8F734F54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35-4F50-837D-F8F734F54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102352"/>
        <c:axId val="388102024"/>
      </c:lineChart>
      <c:dateAx>
        <c:axId val="388102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2024"/>
        <c:crosses val="autoZero"/>
        <c:auto val="1"/>
        <c:lblOffset val="100"/>
        <c:baseTimeUnit val="days"/>
      </c:dateAx>
      <c:valAx>
        <c:axId val="38810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0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-7.2483026891202998E-3</c:v>
                </c:pt>
                <c:pt idx="2">
                  <c:v>-4.8325520707485602E-3</c:v>
                </c:pt>
                <c:pt idx="3">
                  <c:v>-4.8327856176300001E-3</c:v>
                </c:pt>
                <c:pt idx="4">
                  <c:v>2.41650959354309E-3</c:v>
                </c:pt>
                <c:pt idx="5">
                  <c:v>-4.8329023995360397E-3</c:v>
                </c:pt>
                <c:pt idx="6">
                  <c:v>-9.66627196056161E-3</c:v>
                </c:pt>
                <c:pt idx="7">
                  <c:v>-4.8336032095125303E-3</c:v>
                </c:pt>
                <c:pt idx="8">
                  <c:v>-2.4169184290030198E-3</c:v>
                </c:pt>
                <c:pt idx="9">
                  <c:v>7.2509305360854599E-3</c:v>
                </c:pt>
                <c:pt idx="10">
                  <c:v>4.8336032095125303E-3</c:v>
                </c:pt>
                <c:pt idx="11">
                  <c:v>0</c:v>
                </c:pt>
                <c:pt idx="12">
                  <c:v>-7.25005437540782E-3</c:v>
                </c:pt>
                <c:pt idx="13">
                  <c:v>-7.2505800464037103E-3</c:v>
                </c:pt>
                <c:pt idx="14">
                  <c:v>4.8340705290890202E-3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D0-405E-8FA6-22CC3C63FD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D0-405E-8FA6-22CC3C63F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781960"/>
        <c:axId val="395780976"/>
      </c:lineChart>
      <c:dateAx>
        <c:axId val="39578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0976"/>
        <c:crosses val="autoZero"/>
        <c:auto val="1"/>
        <c:lblOffset val="100"/>
        <c:baseTimeUnit val="days"/>
      </c:dateAx>
      <c:valAx>
        <c:axId val="39578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-3</c:v>
                </c:pt>
                <c:pt idx="2">
                  <c:v>-2</c:v>
                </c:pt>
                <c:pt idx="3">
                  <c:v>-2</c:v>
                </c:pt>
                <c:pt idx="4">
                  <c:v>1</c:v>
                </c:pt>
                <c:pt idx="5">
                  <c:v>-2</c:v>
                </c:pt>
                <c:pt idx="6">
                  <c:v>-4</c:v>
                </c:pt>
                <c:pt idx="7">
                  <c:v>-2</c:v>
                </c:pt>
                <c:pt idx="8">
                  <c:v>-1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-3</c:v>
                </c:pt>
                <c:pt idx="13">
                  <c:v>-3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2A-4F85-9099-1B27E1E053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2A-4F85-9099-1B27E1E05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789504"/>
        <c:axId val="395786880"/>
      </c:lineChart>
      <c:dateAx>
        <c:axId val="39578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6880"/>
        <c:crosses val="autoZero"/>
        <c:auto val="1"/>
        <c:lblOffset val="100"/>
        <c:baseTimeUnit val="days"/>
      </c:dateAx>
      <c:valAx>
        <c:axId val="39578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8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0</c:v>
                </c:pt>
                <c:pt idx="2">
                  <c:v>-2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A5-45D4-8207-C86AEEFDE3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3A5-45D4-8207-C86AEEFDE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745976"/>
        <c:axId val="400744992"/>
      </c:barChart>
      <c:catAx>
        <c:axId val="40074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4992"/>
        <c:crosses val="autoZero"/>
        <c:auto val="1"/>
        <c:lblAlgn val="ctr"/>
        <c:lblOffset val="100"/>
        <c:noMultiLvlLbl val="0"/>
      </c:catAx>
      <c:valAx>
        <c:axId val="40074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comdirect</c:v>
                </c:pt>
                <c:pt idx="1">
                  <c:v>fraenk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41375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F-4645-A2A0-BCBD9BF47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41389</c:v>
                </c:pt>
                <c:pt idx="1">
                  <c:v>41386</c:v>
                </c:pt>
                <c:pt idx="2">
                  <c:v>41384</c:v>
                </c:pt>
                <c:pt idx="3">
                  <c:v>41382</c:v>
                </c:pt>
                <c:pt idx="4">
                  <c:v>41383</c:v>
                </c:pt>
                <c:pt idx="5">
                  <c:v>41381</c:v>
                </c:pt>
                <c:pt idx="6">
                  <c:v>41377</c:v>
                </c:pt>
                <c:pt idx="7">
                  <c:v>41375</c:v>
                </c:pt>
                <c:pt idx="8">
                  <c:v>41374</c:v>
                </c:pt>
                <c:pt idx="9">
                  <c:v>41377</c:v>
                </c:pt>
                <c:pt idx="10">
                  <c:v>41379</c:v>
                </c:pt>
                <c:pt idx="11">
                  <c:v>41379</c:v>
                </c:pt>
                <c:pt idx="12">
                  <c:v>41376</c:v>
                </c:pt>
                <c:pt idx="13">
                  <c:v>41373</c:v>
                </c:pt>
                <c:pt idx="14">
                  <c:v>41375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F5-4A60-AC06-7198D87587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1-84F5-4A60-AC06-7198D8758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3481472"/>
        <c:axId val="423478520"/>
      </c:areaChart>
      <c:dateAx>
        <c:axId val="4234814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78520"/>
        <c:crosses val="autoZero"/>
        <c:auto val="1"/>
        <c:lblOffset val="100"/>
        <c:baseTimeUnit val="days"/>
      </c:dateAx>
      <c:valAx>
        <c:axId val="42347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4814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comdirect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6</c:v>
                </c:pt>
                <c:pt idx="8">
                  <c:v>3</c:v>
                </c:pt>
                <c:pt idx="9">
                  <c:v>9</c:v>
                </c:pt>
                <c:pt idx="10">
                  <c:v>37</c:v>
                </c:pt>
                <c:pt idx="11">
                  <c:v>0</c:v>
                </c:pt>
                <c:pt idx="12">
                  <c:v>0</c:v>
                </c:pt>
                <c:pt idx="13">
                  <c:v>166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1A-4E87-8B0C-5206A9A803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fraenk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44516</c:v>
                </c:pt>
                <c:pt idx="1">
                  <c:v>44517</c:v>
                </c:pt>
                <c:pt idx="2">
                  <c:v>44518</c:v>
                </c:pt>
                <c:pt idx="3">
                  <c:v>44519</c:v>
                </c:pt>
                <c:pt idx="4">
                  <c:v>44520</c:v>
                </c:pt>
                <c:pt idx="5">
                  <c:v>44521</c:v>
                </c:pt>
                <c:pt idx="6">
                  <c:v>44522</c:v>
                </c:pt>
                <c:pt idx="7">
                  <c:v>44523</c:v>
                </c:pt>
                <c:pt idx="8">
                  <c:v>44524</c:v>
                </c:pt>
                <c:pt idx="9">
                  <c:v>44525</c:v>
                </c:pt>
                <c:pt idx="10">
                  <c:v>44526</c:v>
                </c:pt>
                <c:pt idx="11">
                  <c:v>44527</c:v>
                </c:pt>
                <c:pt idx="12">
                  <c:v>44528</c:v>
                </c:pt>
                <c:pt idx="13">
                  <c:v>44529</c:v>
                </c:pt>
                <c:pt idx="14">
                  <c:v>44530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</c:v>
                </c:pt>
                <c:pt idx="1">
                  <c:v>0</c:v>
                </c:pt>
                <c:pt idx="2">
                  <c:v>13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1A-4E87-8B0C-5206A9A803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747944"/>
        <c:axId val="400741384"/>
      </c:lineChart>
      <c:dateAx>
        <c:axId val="40074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1384"/>
        <c:crosses val="autoZero"/>
        <c:auto val="1"/>
        <c:lblOffset val="100"/>
        <c:baseTimeUnit val="days"/>
      </c:dateAx>
      <c:valAx>
        <c:axId val="40074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74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998F4-82AF-42FE-B1A9-4442424F2D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A79CF-96A8-4141-B7BB-5B3BE7F987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Macaw Germany Cologne GmbH</a:t>
            </a:r>
          </a:p>
        </p:txBody>
      </p:sp>
    </p:spTree>
    <p:extLst>
      <p:ext uri="{BB962C8B-B14F-4D97-AF65-F5344CB8AC3E}">
        <p14:creationId xmlns:p14="http://schemas.microsoft.com/office/powerpoint/2010/main" val="154810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FACA2-29A5-4CDE-AF60-02EADEC2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EAC00-DC35-4160-B8AB-AA7708E9F9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783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52183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760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91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9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996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331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23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018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0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2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73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B5BD0-FDF6-46AA-97AC-A4774CA4D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067484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4C92-8624-446C-8962-FD95694A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CD6B27-F2B1-4CCC-8E37-555D9AA14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00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AD0CC-CA0F-48CF-8271-F143448C2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8E2FF-7E2E-4198-8CB0-9EB72C72E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10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B56EF-5155-4DEB-9C65-3F7D009A9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B4A949-8531-4E26-86C1-5D06406DBB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009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12AF3-46B1-4A71-8C79-35567F9A6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F2875-BE82-4F3B-AAAF-B0630305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08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D77C-B2F2-4D1C-B4C7-89E4480D4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6655A-CC9F-4F24-AA01-2D1382DA3F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6160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C6B99-4602-4F6B-A989-B5A259F97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C458A-9E34-4577-B736-8D07272C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554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D635-CFAE-455C-900B-D653E665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00FAC7-BE6A-41DA-B4FC-D18AB51393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9277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8C857-880F-479F-8732-701C5CC88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32EEA-4267-471E-8832-77B79ECD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096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6512-3F18-480D-9265-3470AC6C0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750EE-33FA-4AF7-8436-B1DBD2F22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7686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2C306-8573-4448-9CBA-2D46E77E5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054EC-22E1-4378-A501-551CF5123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0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45A3B-E39A-4F6C-90A2-9B40903A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1B1F89-499F-4503-B5E7-98B9CF144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2685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6672B8-0407-4F38-BCEE-83F2FC8D9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20732-F107-49D1-850B-32B2ECB27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67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8C19F-7354-4D5F-9F04-2A4B4F1F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53A4D-E5BB-4A15-85F3-383AB5F85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074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56311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4808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8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9082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7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08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3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0078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0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9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fraenk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09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18121-0211-4D3A-A070-7AA084CFA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6976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7A152-1330-4B5C-8F01-8CDAA6430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810EC-2537-4911-A235-483072A0B6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2335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B0DD0-A753-4AB3-B8C3-6092105DE3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11/16/2021 - 11/30/2021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BC568-936F-4336-A465-0391D983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82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Fan Development</vt:lpstr>
      <vt:lpstr>Facebook Fans Table | All profiles</vt:lpstr>
      <vt:lpstr>Facebook Page Likes Total | All profiles</vt:lpstr>
      <vt:lpstr>Facebook Fans Change Rate | All profiles</vt:lpstr>
      <vt:lpstr>Facebook Fans Change | All profiles</vt:lpstr>
      <vt:lpstr>Facebook Fans Change Per Weekday | All profiles</vt:lpstr>
      <vt:lpstr>Facebook Fan Distribution | All profiles</vt:lpstr>
      <vt:lpstr>Facebook Fan Distribution Development | All profiles</vt:lpstr>
      <vt:lpstr>Facebook Fans Table | All profiles</vt:lpstr>
      <vt:lpstr>Facebook Average Interactions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Frederik Peiniger</dc:creator>
  <cp:lastModifiedBy>Frederik Peiniger</cp:lastModifiedBy>
  <cp:revision>1</cp:revision>
  <dcterms:created xsi:type="dcterms:W3CDTF">2021-12-01T14:20:00Z</dcterms:created>
  <dcterms:modified xsi:type="dcterms:W3CDTF">2021-12-01T14:20:27Z</dcterms:modified>
</cp:coreProperties>
</file>