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11/22/2022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7B85E-F892-414A-96C8-948ADC81E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CE527E-861F-4384-B22E-6D753D271D3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4613543"/>
              </p:ext>
            </p:extLst>
          </p:nvPr>
        </p:nvGraphicFramePr>
        <p:xfrm>
          <a:off x="457200" y="1731963"/>
          <a:ext cx="8229600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1369461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24216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89720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7281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8794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04443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79926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24943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143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BlackSatino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375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Katrin Professional Hygiene Solutions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4245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Satino by WEPA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08128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Lucart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4574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Essity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232370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59726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327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Metsä Group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6444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Sofidel S.p.A.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37485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993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Satino by WEPA UKI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41448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2345A65-F1CF-4F53-BED4-680A855AED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10/22/2022 - 11/21/2022</a:t>
            </a:r>
          </a:p>
        </p:txBody>
      </p:sp>
    </p:spTree>
    <p:extLst>
      <p:ext uri="{BB962C8B-B14F-4D97-AF65-F5344CB8AC3E}">
        <p14:creationId xmlns:p14="http://schemas.microsoft.com/office/powerpoint/2010/main" val="31731831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137</Words>
  <Application>Microsoft Office PowerPoint</Application>
  <PresentationFormat>On-screen Show (4:3)</PresentationFormat>
  <Paragraphs>82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Followers Table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Table | All profiles</dc:title>
  <dc:creator>Administrator</dc:creator>
  <cp:lastModifiedBy>Administrator</cp:lastModifiedBy>
  <cp:revision>1</cp:revision>
  <dcterms:created xsi:type="dcterms:W3CDTF">2022-11-22T11:28:59Z</dcterms:created>
  <dcterms:modified xsi:type="dcterms:W3CDTF">2022-11-22T11:29:17Z</dcterms:modified>
</cp:coreProperties>
</file>