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3E197-DA51-4D5C-AC30-7821EF342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Followers Count Progression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E95E77-3979-4532-9A56-347944DB88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948230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275130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815987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74264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045596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05834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Previous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Recent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015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black.satino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240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BlackSatino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3.2719836400818 %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055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Comprami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7.646912143629 %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547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1.8850772690302 %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88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092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Feel Good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40.508474576271 %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91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Katrin Professional Hygiene Solutions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34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Lucart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108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machmit_wepa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-2.1636876763876 %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726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metsagroup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485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36090-94DB-4B9C-88F7-4A9D2D4F55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01/14/2022 - 05/06/2022</a:t>
            </a:r>
          </a:p>
        </p:txBody>
      </p:sp>
    </p:spTree>
    <p:extLst>
      <p:ext uri="{BB962C8B-B14F-4D97-AF65-F5344CB8AC3E}">
        <p14:creationId xmlns:p14="http://schemas.microsoft.com/office/powerpoint/2010/main" val="2107513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5A789-288F-486C-B517-24A2D3CAF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Followers Count Progression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26527F-C6AB-4DF3-AF15-46A39F0B6F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9787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7315308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554855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01185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269334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44021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Previous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Recent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237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Metsä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3.9030013586397 %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792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Papernet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136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Satino by WEPA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272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Satino by WEPA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5.5045871559633 %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063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Sofidel S.p.A.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147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9.1919401744911 %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444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Tork 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151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0.38715554543384 %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855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75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wepacomprami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8452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4A431-252C-409B-9039-83E3F555E5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01/14/2022 - 05/06/2022</a:t>
            </a:r>
          </a:p>
        </p:txBody>
      </p:sp>
    </p:spTree>
    <p:extLst>
      <p:ext uri="{BB962C8B-B14F-4D97-AF65-F5344CB8AC3E}">
        <p14:creationId xmlns:p14="http://schemas.microsoft.com/office/powerpoint/2010/main" val="25250340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217</Words>
  <Application>Microsoft Office PowerPoint</Application>
  <PresentationFormat>On-screen Show (4:3)</PresentationFormat>
  <Paragraphs>114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Overall Followers Count Progression | All profiles - 1 of 2</vt:lpstr>
      <vt:lpstr>Overall Followers Count Progression | All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Followers Count Progression | All profiles - 1 of 2</dc:title>
  <dc:creator>Administrator</dc:creator>
  <cp:lastModifiedBy>Administrator</cp:lastModifiedBy>
  <cp:revision>1</cp:revision>
  <dcterms:created xsi:type="dcterms:W3CDTF">2022-06-23T22:46:19Z</dcterms:created>
  <dcterms:modified xsi:type="dcterms:W3CDTF">2022-06-23T22:46:48Z</dcterms:modified>
</cp:coreProperties>
</file>