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0B-44D2-9587-701AE04F5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Dunes Developments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0.408942202835333</c:v>
                </c:pt>
                <c:pt idx="1">
                  <c:v>0.27896766765991199</c:v>
                </c:pt>
                <c:pt idx="2">
                  <c:v>1.43231752941016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44-4BC7-AC8F-960E497F3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733400"/>
        <c:axId val="387733728"/>
      </c:barChart>
      <c:catAx>
        <c:axId val="38773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33728"/>
        <c:crosses val="autoZero"/>
        <c:auto val="1"/>
        <c:lblAlgn val="ctr"/>
        <c:lblOffset val="100"/>
        <c:noMultiLvlLbl val="0"/>
      </c:catAx>
      <c:valAx>
        <c:axId val="38773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3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0195C-1B25-4B08-8FD4-0E4D2C609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88A7AA-7DF8-49FE-AA95-45BE71E805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Iklane Advertising</a:t>
            </a:r>
          </a:p>
        </p:txBody>
      </p:sp>
    </p:spTree>
    <p:extLst>
      <p:ext uri="{BB962C8B-B14F-4D97-AF65-F5344CB8AC3E}">
        <p14:creationId xmlns:p14="http://schemas.microsoft.com/office/powerpoint/2010/main" val="217495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107E-EA30-46E9-928A-71C450DA3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2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786082-4AD9-4A26-ABF3-B6B6B46569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779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506215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833473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93602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81323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912963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69342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6658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7227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4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20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3.4872 %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849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21EC2-D83F-462A-8CCE-5ACB5C6B9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80166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E5F42-8E76-4ADE-8928-073D45CC8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B378E4-02B2-4AC8-945D-57EB5B9A5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007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6D16-9049-4D59-8AFD-357D77A5C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9E130-29D1-4898-A234-A10877ACD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988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1E93-0F4D-441E-B6AA-0C9FC307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FCEAD4-E882-4041-9B39-699B499B91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614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54819-3C3B-4538-AAFC-2C8945470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5DD06-E10A-4551-81D6-778A9C5E0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55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</Words>
  <Application>Microsoft Office PowerPoint</Application>
  <PresentationFormat>On-screen Show (4:3)</PresentationFormat>
  <Paragraphs>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Monthly reports</vt:lpstr>
      <vt:lpstr>Overall Network Key Metrics Table | 2 profiles</vt:lpstr>
      <vt:lpstr>Facebook Post Type Distribution | 2 profiles</vt:lpstr>
      <vt:lpstr>Facebook Interaction Rate By Post Type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reports</dc:title>
  <dc:creator>Frederik Born</dc:creator>
  <cp:lastModifiedBy>Frederik Born</cp:lastModifiedBy>
  <cp:revision>1</cp:revision>
  <dcterms:created xsi:type="dcterms:W3CDTF">2023-07-10T09:57:50Z</dcterms:created>
  <dcterms:modified xsi:type="dcterms:W3CDTF">2023-07-10T09:58:07Z</dcterms:modified>
</cp:coreProperties>
</file>