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 Film- und Fernsehakademie Berlin (DFFB)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Sheet1!$A$2:$A$182</c:f>
              <c:numCache>
                <c:formatCode>m/d/yyyy</c:formatCode>
                <c:ptCount val="181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</c:numCache>
            </c:numRef>
          </c:cat>
          <c:val>
            <c:numRef>
              <c:f>Sheet1!$B$2:$B$182</c:f>
              <c:numCache>
                <c:formatCode>General</c:formatCode>
                <c:ptCount val="181"/>
                <c:pt idx="0">
                  <c:v>7586</c:v>
                </c:pt>
                <c:pt idx="1">
                  <c:v>7587</c:v>
                </c:pt>
                <c:pt idx="2">
                  <c:v>7587</c:v>
                </c:pt>
                <c:pt idx="3">
                  <c:v>7588</c:v>
                </c:pt>
                <c:pt idx="4">
                  <c:v>7589</c:v>
                </c:pt>
                <c:pt idx="5">
                  <c:v>7588</c:v>
                </c:pt>
                <c:pt idx="6">
                  <c:v>7588</c:v>
                </c:pt>
                <c:pt idx="7">
                  <c:v>7588</c:v>
                </c:pt>
                <c:pt idx="8">
                  <c:v>7588</c:v>
                </c:pt>
                <c:pt idx="9">
                  <c:v>7587</c:v>
                </c:pt>
                <c:pt idx="10">
                  <c:v>7588</c:v>
                </c:pt>
                <c:pt idx="11">
                  <c:v>7588</c:v>
                </c:pt>
                <c:pt idx="12">
                  <c:v>7588</c:v>
                </c:pt>
                <c:pt idx="13">
                  <c:v>7587</c:v>
                </c:pt>
                <c:pt idx="14">
                  <c:v>7587</c:v>
                </c:pt>
                <c:pt idx="15">
                  <c:v>7588</c:v>
                </c:pt>
                <c:pt idx="16">
                  <c:v>7588</c:v>
                </c:pt>
                <c:pt idx="17">
                  <c:v>7588</c:v>
                </c:pt>
                <c:pt idx="18">
                  <c:v>7588</c:v>
                </c:pt>
                <c:pt idx="19">
                  <c:v>7587</c:v>
                </c:pt>
                <c:pt idx="20">
                  <c:v>7587</c:v>
                </c:pt>
                <c:pt idx="21">
                  <c:v>7587</c:v>
                </c:pt>
                <c:pt idx="22">
                  <c:v>7588</c:v>
                </c:pt>
                <c:pt idx="23">
                  <c:v>7588</c:v>
                </c:pt>
                <c:pt idx="24">
                  <c:v>7612</c:v>
                </c:pt>
                <c:pt idx="25">
                  <c:v>7641</c:v>
                </c:pt>
                <c:pt idx="26">
                  <c:v>7641</c:v>
                </c:pt>
                <c:pt idx="27">
                  <c:v>7641</c:v>
                </c:pt>
                <c:pt idx="28">
                  <c:v>7641</c:v>
                </c:pt>
                <c:pt idx="29">
                  <c:v>7642</c:v>
                </c:pt>
                <c:pt idx="30">
                  <c:v>7643</c:v>
                </c:pt>
                <c:pt idx="31">
                  <c:v>7643</c:v>
                </c:pt>
                <c:pt idx="32">
                  <c:v>7643</c:v>
                </c:pt>
                <c:pt idx="33">
                  <c:v>7644</c:v>
                </c:pt>
                <c:pt idx="34">
                  <c:v>7643</c:v>
                </c:pt>
                <c:pt idx="35">
                  <c:v>7643</c:v>
                </c:pt>
                <c:pt idx="36">
                  <c:v>7644</c:v>
                </c:pt>
                <c:pt idx="37">
                  <c:v>7644</c:v>
                </c:pt>
                <c:pt idx="38">
                  <c:v>7642</c:v>
                </c:pt>
                <c:pt idx="39">
                  <c:v>7642</c:v>
                </c:pt>
                <c:pt idx="40">
                  <c:v>7642</c:v>
                </c:pt>
                <c:pt idx="41">
                  <c:v>7642</c:v>
                </c:pt>
                <c:pt idx="42">
                  <c:v>7643</c:v>
                </c:pt>
                <c:pt idx="43">
                  <c:v>7644</c:v>
                </c:pt>
                <c:pt idx="44">
                  <c:v>7644</c:v>
                </c:pt>
                <c:pt idx="45">
                  <c:v>7644</c:v>
                </c:pt>
                <c:pt idx="46">
                  <c:v>7643</c:v>
                </c:pt>
                <c:pt idx="47">
                  <c:v>7643</c:v>
                </c:pt>
                <c:pt idx="48">
                  <c:v>7643</c:v>
                </c:pt>
                <c:pt idx="49">
                  <c:v>7643</c:v>
                </c:pt>
                <c:pt idx="50">
                  <c:v>7644</c:v>
                </c:pt>
                <c:pt idx="51">
                  <c:v>7644</c:v>
                </c:pt>
                <c:pt idx="52">
                  <c:v>7645</c:v>
                </c:pt>
                <c:pt idx="53">
                  <c:v>7644</c:v>
                </c:pt>
                <c:pt idx="54">
                  <c:v>7644</c:v>
                </c:pt>
                <c:pt idx="55">
                  <c:v>7645</c:v>
                </c:pt>
                <c:pt idx="56">
                  <c:v>7645</c:v>
                </c:pt>
                <c:pt idx="57">
                  <c:v>7645</c:v>
                </c:pt>
                <c:pt idx="58">
                  <c:v>7648</c:v>
                </c:pt>
                <c:pt idx="59">
                  <c:v>7650</c:v>
                </c:pt>
                <c:pt idx="60">
                  <c:v>7650</c:v>
                </c:pt>
                <c:pt idx="61">
                  <c:v>7650</c:v>
                </c:pt>
                <c:pt idx="62">
                  <c:v>7650</c:v>
                </c:pt>
                <c:pt idx="63">
                  <c:v>7649</c:v>
                </c:pt>
                <c:pt idx="64">
                  <c:v>7650</c:v>
                </c:pt>
                <c:pt idx="65">
                  <c:v>7650</c:v>
                </c:pt>
                <c:pt idx="66">
                  <c:v>7649</c:v>
                </c:pt>
                <c:pt idx="67">
                  <c:v>7648</c:v>
                </c:pt>
                <c:pt idx="68">
                  <c:v>7647</c:v>
                </c:pt>
                <c:pt idx="69">
                  <c:v>7645</c:v>
                </c:pt>
                <c:pt idx="70">
                  <c:v>7645</c:v>
                </c:pt>
                <c:pt idx="71">
                  <c:v>7644</c:v>
                </c:pt>
                <c:pt idx="72">
                  <c:v>7644</c:v>
                </c:pt>
                <c:pt idx="73">
                  <c:v>7644</c:v>
                </c:pt>
                <c:pt idx="74">
                  <c:v>7644</c:v>
                </c:pt>
                <c:pt idx="75">
                  <c:v>7644</c:v>
                </c:pt>
                <c:pt idx="76">
                  <c:v>7644</c:v>
                </c:pt>
                <c:pt idx="77">
                  <c:v>7645</c:v>
                </c:pt>
                <c:pt idx="78">
                  <c:v>7645</c:v>
                </c:pt>
                <c:pt idx="79">
                  <c:v>7645</c:v>
                </c:pt>
                <c:pt idx="80">
                  <c:v>7645</c:v>
                </c:pt>
                <c:pt idx="81">
                  <c:v>7644</c:v>
                </c:pt>
                <c:pt idx="82">
                  <c:v>7644</c:v>
                </c:pt>
                <c:pt idx="83">
                  <c:v>7644</c:v>
                </c:pt>
                <c:pt idx="84">
                  <c:v>7644</c:v>
                </c:pt>
                <c:pt idx="85">
                  <c:v>7645</c:v>
                </c:pt>
                <c:pt idx="86">
                  <c:v>7645</c:v>
                </c:pt>
                <c:pt idx="87">
                  <c:v>7644</c:v>
                </c:pt>
                <c:pt idx="88">
                  <c:v>7644</c:v>
                </c:pt>
                <c:pt idx="89">
                  <c:v>7644</c:v>
                </c:pt>
                <c:pt idx="90">
                  <c:v>7644</c:v>
                </c:pt>
                <c:pt idx="91">
                  <c:v>7645</c:v>
                </c:pt>
                <c:pt idx="92">
                  <c:v>7645</c:v>
                </c:pt>
                <c:pt idx="93">
                  <c:v>7646</c:v>
                </c:pt>
                <c:pt idx="94">
                  <c:v>7647</c:v>
                </c:pt>
                <c:pt idx="95">
                  <c:v>7647</c:v>
                </c:pt>
                <c:pt idx="96">
                  <c:v>7647</c:v>
                </c:pt>
                <c:pt idx="97">
                  <c:v>7645</c:v>
                </c:pt>
                <c:pt idx="98">
                  <c:v>7645</c:v>
                </c:pt>
                <c:pt idx="99">
                  <c:v>7644</c:v>
                </c:pt>
                <c:pt idx="100">
                  <c:v>7645</c:v>
                </c:pt>
                <c:pt idx="101">
                  <c:v>7646</c:v>
                </c:pt>
                <c:pt idx="102">
                  <c:v>7646</c:v>
                </c:pt>
                <c:pt idx="103">
                  <c:v>7647</c:v>
                </c:pt>
                <c:pt idx="104">
                  <c:v>7646</c:v>
                </c:pt>
                <c:pt idx="105">
                  <c:v>7646</c:v>
                </c:pt>
                <c:pt idx="106">
                  <c:v>7646</c:v>
                </c:pt>
                <c:pt idx="107">
                  <c:v>7648</c:v>
                </c:pt>
                <c:pt idx="108">
                  <c:v>7648</c:v>
                </c:pt>
                <c:pt idx="109">
                  <c:v>7649</c:v>
                </c:pt>
                <c:pt idx="110">
                  <c:v>7647</c:v>
                </c:pt>
                <c:pt idx="111">
                  <c:v>7648</c:v>
                </c:pt>
                <c:pt idx="112">
                  <c:v>7648</c:v>
                </c:pt>
                <c:pt idx="113">
                  <c:v>7649</c:v>
                </c:pt>
                <c:pt idx="114">
                  <c:v>7649</c:v>
                </c:pt>
                <c:pt idx="115">
                  <c:v>7649</c:v>
                </c:pt>
                <c:pt idx="116">
                  <c:v>7650</c:v>
                </c:pt>
                <c:pt idx="117">
                  <c:v>7650</c:v>
                </c:pt>
                <c:pt idx="118">
                  <c:v>7649</c:v>
                </c:pt>
                <c:pt idx="119">
                  <c:v>7649</c:v>
                </c:pt>
                <c:pt idx="120">
                  <c:v>7649</c:v>
                </c:pt>
                <c:pt idx="121">
                  <c:v>7649</c:v>
                </c:pt>
                <c:pt idx="122">
                  <c:v>7648</c:v>
                </c:pt>
                <c:pt idx="123">
                  <c:v>7648</c:v>
                </c:pt>
                <c:pt idx="124">
                  <c:v>7648</c:v>
                </c:pt>
                <c:pt idx="125">
                  <c:v>7649</c:v>
                </c:pt>
                <c:pt idx="126">
                  <c:v>7650</c:v>
                </c:pt>
                <c:pt idx="127">
                  <c:v>7650</c:v>
                </c:pt>
                <c:pt idx="128">
                  <c:v>7650</c:v>
                </c:pt>
                <c:pt idx="129">
                  <c:v>7650</c:v>
                </c:pt>
                <c:pt idx="130">
                  <c:v>7649</c:v>
                </c:pt>
                <c:pt idx="131">
                  <c:v>7651</c:v>
                </c:pt>
                <c:pt idx="132">
                  <c:v>7652</c:v>
                </c:pt>
                <c:pt idx="133">
                  <c:v>7649</c:v>
                </c:pt>
                <c:pt idx="134">
                  <c:v>7649</c:v>
                </c:pt>
                <c:pt idx="135">
                  <c:v>7649</c:v>
                </c:pt>
                <c:pt idx="136">
                  <c:v>7649</c:v>
                </c:pt>
                <c:pt idx="137">
                  <c:v>7649</c:v>
                </c:pt>
                <c:pt idx="138">
                  <c:v>7651</c:v>
                </c:pt>
                <c:pt idx="139">
                  <c:v>7659</c:v>
                </c:pt>
                <c:pt idx="140">
                  <c:v>7660</c:v>
                </c:pt>
                <c:pt idx="141">
                  <c:v>7661</c:v>
                </c:pt>
                <c:pt idx="142">
                  <c:v>7661</c:v>
                </c:pt>
                <c:pt idx="143">
                  <c:v>7661</c:v>
                </c:pt>
                <c:pt idx="144">
                  <c:v>7662</c:v>
                </c:pt>
                <c:pt idx="145">
                  <c:v>7662</c:v>
                </c:pt>
                <c:pt idx="146">
                  <c:v>7661</c:v>
                </c:pt>
                <c:pt idx="147">
                  <c:v>7661</c:v>
                </c:pt>
                <c:pt idx="148">
                  <c:v>7661</c:v>
                </c:pt>
                <c:pt idx="149">
                  <c:v>7661</c:v>
                </c:pt>
                <c:pt idx="150">
                  <c:v>7661</c:v>
                </c:pt>
                <c:pt idx="151">
                  <c:v>7660</c:v>
                </c:pt>
                <c:pt idx="152">
                  <c:v>7660</c:v>
                </c:pt>
                <c:pt idx="153">
                  <c:v>7660</c:v>
                </c:pt>
                <c:pt idx="154">
                  <c:v>7660</c:v>
                </c:pt>
                <c:pt idx="155">
                  <c:v>7660</c:v>
                </c:pt>
                <c:pt idx="156">
                  <c:v>7661</c:v>
                </c:pt>
                <c:pt idx="157">
                  <c:v>7661</c:v>
                </c:pt>
                <c:pt idx="158">
                  <c:v>7662</c:v>
                </c:pt>
                <c:pt idx="159">
                  <c:v>7662</c:v>
                </c:pt>
                <c:pt idx="160">
                  <c:v>7662</c:v>
                </c:pt>
                <c:pt idx="161">
                  <c:v>7662</c:v>
                </c:pt>
                <c:pt idx="162">
                  <c:v>7662</c:v>
                </c:pt>
                <c:pt idx="163">
                  <c:v>7661</c:v>
                </c:pt>
                <c:pt idx="164">
                  <c:v>7659</c:v>
                </c:pt>
                <c:pt idx="165">
                  <c:v>7659</c:v>
                </c:pt>
                <c:pt idx="166">
                  <c:v>7660</c:v>
                </c:pt>
                <c:pt idx="167">
                  <c:v>7661</c:v>
                </c:pt>
                <c:pt idx="168">
                  <c:v>7661</c:v>
                </c:pt>
                <c:pt idx="169">
                  <c:v>7661</c:v>
                </c:pt>
                <c:pt idx="170">
                  <c:v>7663</c:v>
                </c:pt>
                <c:pt idx="171">
                  <c:v>7666</c:v>
                </c:pt>
                <c:pt idx="172">
                  <c:v>7667</c:v>
                </c:pt>
                <c:pt idx="173">
                  <c:v>7668</c:v>
                </c:pt>
                <c:pt idx="174">
                  <c:v>7667</c:v>
                </c:pt>
                <c:pt idx="175">
                  <c:v>7667</c:v>
                </c:pt>
                <c:pt idx="176">
                  <c:v>7667</c:v>
                </c:pt>
                <c:pt idx="177">
                  <c:v>7668</c:v>
                </c:pt>
                <c:pt idx="178">
                  <c:v>7670</c:v>
                </c:pt>
                <c:pt idx="179">
                  <c:v>7670</c:v>
                </c:pt>
                <c:pt idx="180">
                  <c:v>7670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9E-44D0-984A-40C4AFF000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595024"/>
        <c:axId val="299595352"/>
      </c:lineChart>
      <c:dateAx>
        <c:axId val="299595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595352"/>
        <c:crosses val="autoZero"/>
        <c:auto val="1"/>
        <c:lblOffset val="100"/>
        <c:baseTimeUnit val="days"/>
      </c:dateAx>
      <c:valAx>
        <c:axId val="299595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595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 Film- und Fernsehakademie Berlin (DFFB)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Sheet1!$A$2:$A$182</c:f>
              <c:numCache>
                <c:formatCode>m/d/yyyy</c:formatCode>
                <c:ptCount val="181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</c:numCache>
            </c:numRef>
          </c:cat>
          <c:val>
            <c:numRef>
              <c:f>Sheet1!$B$2:$B$182</c:f>
              <c:numCache>
                <c:formatCode>General</c:formatCode>
                <c:ptCount val="181"/>
                <c:pt idx="0">
                  <c:v>12</c:v>
                </c:pt>
                <c:pt idx="1">
                  <c:v>31</c:v>
                </c:pt>
                <c:pt idx="2">
                  <c:v>24</c:v>
                </c:pt>
                <c:pt idx="3">
                  <c:v>29</c:v>
                </c:pt>
                <c:pt idx="4">
                  <c:v>26</c:v>
                </c:pt>
                <c:pt idx="5">
                  <c:v>25</c:v>
                </c:pt>
                <c:pt idx="6">
                  <c:v>9</c:v>
                </c:pt>
                <c:pt idx="7">
                  <c:v>25</c:v>
                </c:pt>
                <c:pt idx="8">
                  <c:v>176</c:v>
                </c:pt>
                <c:pt idx="9">
                  <c:v>58</c:v>
                </c:pt>
                <c:pt idx="10">
                  <c:v>36</c:v>
                </c:pt>
                <c:pt idx="11">
                  <c:v>31</c:v>
                </c:pt>
                <c:pt idx="12">
                  <c:v>657</c:v>
                </c:pt>
                <c:pt idx="13">
                  <c:v>194</c:v>
                </c:pt>
                <c:pt idx="14">
                  <c:v>62</c:v>
                </c:pt>
                <c:pt idx="15">
                  <c:v>64</c:v>
                </c:pt>
                <c:pt idx="16">
                  <c:v>31</c:v>
                </c:pt>
                <c:pt idx="17">
                  <c:v>35</c:v>
                </c:pt>
                <c:pt idx="18">
                  <c:v>21</c:v>
                </c:pt>
                <c:pt idx="19">
                  <c:v>20</c:v>
                </c:pt>
                <c:pt idx="20">
                  <c:v>44</c:v>
                </c:pt>
                <c:pt idx="21">
                  <c:v>33</c:v>
                </c:pt>
                <c:pt idx="22">
                  <c:v>31</c:v>
                </c:pt>
                <c:pt idx="23">
                  <c:v>28</c:v>
                </c:pt>
                <c:pt idx="24">
                  <c:v>144</c:v>
                </c:pt>
                <c:pt idx="25">
                  <c:v>173</c:v>
                </c:pt>
                <c:pt idx="26">
                  <c:v>73</c:v>
                </c:pt>
                <c:pt idx="27">
                  <c:v>52</c:v>
                </c:pt>
                <c:pt idx="28">
                  <c:v>60</c:v>
                </c:pt>
                <c:pt idx="29">
                  <c:v>47</c:v>
                </c:pt>
                <c:pt idx="30">
                  <c:v>1476</c:v>
                </c:pt>
                <c:pt idx="31">
                  <c:v>333</c:v>
                </c:pt>
                <c:pt idx="32">
                  <c:v>93</c:v>
                </c:pt>
                <c:pt idx="33">
                  <c:v>77</c:v>
                </c:pt>
                <c:pt idx="34">
                  <c:v>38</c:v>
                </c:pt>
                <c:pt idx="35">
                  <c:v>29</c:v>
                </c:pt>
                <c:pt idx="36">
                  <c:v>40</c:v>
                </c:pt>
                <c:pt idx="37">
                  <c:v>38</c:v>
                </c:pt>
                <c:pt idx="38">
                  <c:v>288</c:v>
                </c:pt>
                <c:pt idx="39">
                  <c:v>139</c:v>
                </c:pt>
                <c:pt idx="40">
                  <c:v>51</c:v>
                </c:pt>
                <c:pt idx="41">
                  <c:v>42</c:v>
                </c:pt>
                <c:pt idx="42">
                  <c:v>44</c:v>
                </c:pt>
                <c:pt idx="43">
                  <c:v>30</c:v>
                </c:pt>
                <c:pt idx="44">
                  <c:v>36</c:v>
                </c:pt>
                <c:pt idx="45">
                  <c:v>42</c:v>
                </c:pt>
                <c:pt idx="46">
                  <c:v>36</c:v>
                </c:pt>
                <c:pt idx="47">
                  <c:v>25</c:v>
                </c:pt>
                <c:pt idx="48">
                  <c:v>26</c:v>
                </c:pt>
                <c:pt idx="49">
                  <c:v>32</c:v>
                </c:pt>
                <c:pt idx="50">
                  <c:v>30</c:v>
                </c:pt>
                <c:pt idx="51">
                  <c:v>168</c:v>
                </c:pt>
                <c:pt idx="52">
                  <c:v>209</c:v>
                </c:pt>
                <c:pt idx="53">
                  <c:v>55</c:v>
                </c:pt>
                <c:pt idx="54">
                  <c:v>50</c:v>
                </c:pt>
                <c:pt idx="55">
                  <c:v>35</c:v>
                </c:pt>
                <c:pt idx="56">
                  <c:v>38</c:v>
                </c:pt>
                <c:pt idx="57">
                  <c:v>44</c:v>
                </c:pt>
                <c:pt idx="58">
                  <c:v>35</c:v>
                </c:pt>
                <c:pt idx="59">
                  <c:v>36</c:v>
                </c:pt>
                <c:pt idx="60">
                  <c:v>194</c:v>
                </c:pt>
                <c:pt idx="61">
                  <c:v>88</c:v>
                </c:pt>
                <c:pt idx="62">
                  <c:v>50</c:v>
                </c:pt>
                <c:pt idx="63">
                  <c:v>38</c:v>
                </c:pt>
                <c:pt idx="64">
                  <c:v>413</c:v>
                </c:pt>
                <c:pt idx="65">
                  <c:v>165</c:v>
                </c:pt>
                <c:pt idx="66">
                  <c:v>67</c:v>
                </c:pt>
                <c:pt idx="67">
                  <c:v>41</c:v>
                </c:pt>
                <c:pt idx="68">
                  <c:v>41</c:v>
                </c:pt>
                <c:pt idx="69">
                  <c:v>26</c:v>
                </c:pt>
                <c:pt idx="70">
                  <c:v>19</c:v>
                </c:pt>
                <c:pt idx="71">
                  <c:v>34</c:v>
                </c:pt>
                <c:pt idx="72">
                  <c:v>19</c:v>
                </c:pt>
                <c:pt idx="73">
                  <c:v>23</c:v>
                </c:pt>
                <c:pt idx="74">
                  <c:v>26</c:v>
                </c:pt>
                <c:pt idx="75">
                  <c:v>21</c:v>
                </c:pt>
                <c:pt idx="76">
                  <c:v>17</c:v>
                </c:pt>
                <c:pt idx="77">
                  <c:v>16</c:v>
                </c:pt>
                <c:pt idx="78">
                  <c:v>45</c:v>
                </c:pt>
                <c:pt idx="79">
                  <c:v>28</c:v>
                </c:pt>
                <c:pt idx="80">
                  <c:v>324</c:v>
                </c:pt>
                <c:pt idx="81">
                  <c:v>589</c:v>
                </c:pt>
                <c:pt idx="82">
                  <c:v>255</c:v>
                </c:pt>
                <c:pt idx="83">
                  <c:v>79</c:v>
                </c:pt>
                <c:pt idx="84">
                  <c:v>134</c:v>
                </c:pt>
                <c:pt idx="85">
                  <c:v>58</c:v>
                </c:pt>
                <c:pt idx="86">
                  <c:v>46</c:v>
                </c:pt>
                <c:pt idx="87">
                  <c:v>43</c:v>
                </c:pt>
                <c:pt idx="88">
                  <c:v>49</c:v>
                </c:pt>
                <c:pt idx="89">
                  <c:v>29</c:v>
                </c:pt>
                <c:pt idx="90">
                  <c:v>28</c:v>
                </c:pt>
                <c:pt idx="91">
                  <c:v>26</c:v>
                </c:pt>
                <c:pt idx="92">
                  <c:v>34</c:v>
                </c:pt>
                <c:pt idx="93">
                  <c:v>25</c:v>
                </c:pt>
                <c:pt idx="94">
                  <c:v>25</c:v>
                </c:pt>
                <c:pt idx="95">
                  <c:v>45</c:v>
                </c:pt>
                <c:pt idx="96">
                  <c:v>35</c:v>
                </c:pt>
                <c:pt idx="97">
                  <c:v>15</c:v>
                </c:pt>
                <c:pt idx="98">
                  <c:v>27</c:v>
                </c:pt>
                <c:pt idx="99">
                  <c:v>33</c:v>
                </c:pt>
                <c:pt idx="100">
                  <c:v>37</c:v>
                </c:pt>
                <c:pt idx="101">
                  <c:v>36</c:v>
                </c:pt>
                <c:pt idx="102">
                  <c:v>39</c:v>
                </c:pt>
                <c:pt idx="103">
                  <c:v>40</c:v>
                </c:pt>
                <c:pt idx="104">
                  <c:v>35</c:v>
                </c:pt>
                <c:pt idx="105">
                  <c:v>58</c:v>
                </c:pt>
                <c:pt idx="106">
                  <c:v>82</c:v>
                </c:pt>
                <c:pt idx="107">
                  <c:v>39</c:v>
                </c:pt>
                <c:pt idx="108">
                  <c:v>44</c:v>
                </c:pt>
                <c:pt idx="109">
                  <c:v>193</c:v>
                </c:pt>
                <c:pt idx="110">
                  <c:v>98</c:v>
                </c:pt>
                <c:pt idx="111">
                  <c:v>41</c:v>
                </c:pt>
                <c:pt idx="112">
                  <c:v>55</c:v>
                </c:pt>
                <c:pt idx="113">
                  <c:v>42</c:v>
                </c:pt>
                <c:pt idx="114">
                  <c:v>39</c:v>
                </c:pt>
                <c:pt idx="115">
                  <c:v>52</c:v>
                </c:pt>
                <c:pt idx="116">
                  <c:v>58</c:v>
                </c:pt>
                <c:pt idx="117">
                  <c:v>43</c:v>
                </c:pt>
                <c:pt idx="118">
                  <c:v>30</c:v>
                </c:pt>
                <c:pt idx="119">
                  <c:v>22</c:v>
                </c:pt>
                <c:pt idx="120">
                  <c:v>33</c:v>
                </c:pt>
                <c:pt idx="121">
                  <c:v>36</c:v>
                </c:pt>
                <c:pt idx="122">
                  <c:v>42</c:v>
                </c:pt>
                <c:pt idx="123">
                  <c:v>17</c:v>
                </c:pt>
                <c:pt idx="124">
                  <c:v>25</c:v>
                </c:pt>
                <c:pt idx="125">
                  <c:v>21</c:v>
                </c:pt>
                <c:pt idx="126">
                  <c:v>21</c:v>
                </c:pt>
                <c:pt idx="127">
                  <c:v>33</c:v>
                </c:pt>
                <c:pt idx="128">
                  <c:v>17</c:v>
                </c:pt>
                <c:pt idx="129">
                  <c:v>33</c:v>
                </c:pt>
                <c:pt idx="130">
                  <c:v>731</c:v>
                </c:pt>
                <c:pt idx="131">
                  <c:v>201</c:v>
                </c:pt>
                <c:pt idx="132">
                  <c:v>63</c:v>
                </c:pt>
                <c:pt idx="133">
                  <c:v>75</c:v>
                </c:pt>
                <c:pt idx="134">
                  <c:v>40</c:v>
                </c:pt>
                <c:pt idx="135">
                  <c:v>26</c:v>
                </c:pt>
                <c:pt idx="136">
                  <c:v>17</c:v>
                </c:pt>
                <c:pt idx="137">
                  <c:v>23</c:v>
                </c:pt>
                <c:pt idx="138">
                  <c:v>17</c:v>
                </c:pt>
                <c:pt idx="139">
                  <c:v>26</c:v>
                </c:pt>
                <c:pt idx="140">
                  <c:v>19</c:v>
                </c:pt>
                <c:pt idx="141">
                  <c:v>18</c:v>
                </c:pt>
                <c:pt idx="142">
                  <c:v>1086</c:v>
                </c:pt>
                <c:pt idx="143">
                  <c:v>346</c:v>
                </c:pt>
                <c:pt idx="144">
                  <c:v>110</c:v>
                </c:pt>
                <c:pt idx="145">
                  <c:v>70</c:v>
                </c:pt>
                <c:pt idx="146">
                  <c:v>94</c:v>
                </c:pt>
                <c:pt idx="147">
                  <c:v>49</c:v>
                </c:pt>
                <c:pt idx="148">
                  <c:v>41</c:v>
                </c:pt>
                <c:pt idx="149">
                  <c:v>39</c:v>
                </c:pt>
                <c:pt idx="150">
                  <c:v>39</c:v>
                </c:pt>
                <c:pt idx="151">
                  <c:v>33</c:v>
                </c:pt>
                <c:pt idx="152">
                  <c:v>28</c:v>
                </c:pt>
                <c:pt idx="153">
                  <c:v>21</c:v>
                </c:pt>
                <c:pt idx="154">
                  <c:v>24</c:v>
                </c:pt>
                <c:pt idx="155">
                  <c:v>119</c:v>
                </c:pt>
                <c:pt idx="156">
                  <c:v>51</c:v>
                </c:pt>
                <c:pt idx="157">
                  <c:v>50</c:v>
                </c:pt>
                <c:pt idx="158">
                  <c:v>36</c:v>
                </c:pt>
                <c:pt idx="159">
                  <c:v>41</c:v>
                </c:pt>
                <c:pt idx="160">
                  <c:v>31</c:v>
                </c:pt>
                <c:pt idx="161">
                  <c:v>21</c:v>
                </c:pt>
                <c:pt idx="162">
                  <c:v>41</c:v>
                </c:pt>
                <c:pt idx="163">
                  <c:v>36</c:v>
                </c:pt>
                <c:pt idx="164">
                  <c:v>32</c:v>
                </c:pt>
                <c:pt idx="165">
                  <c:v>28</c:v>
                </c:pt>
                <c:pt idx="166">
                  <c:v>17</c:v>
                </c:pt>
                <c:pt idx="167">
                  <c:v>21</c:v>
                </c:pt>
                <c:pt idx="168">
                  <c:v>20</c:v>
                </c:pt>
                <c:pt idx="169">
                  <c:v>24</c:v>
                </c:pt>
                <c:pt idx="170">
                  <c:v>18</c:v>
                </c:pt>
                <c:pt idx="171">
                  <c:v>30</c:v>
                </c:pt>
                <c:pt idx="172">
                  <c:v>20</c:v>
                </c:pt>
                <c:pt idx="173">
                  <c:v>309</c:v>
                </c:pt>
                <c:pt idx="174">
                  <c:v>91</c:v>
                </c:pt>
                <c:pt idx="175">
                  <c:v>54</c:v>
                </c:pt>
                <c:pt idx="176">
                  <c:v>71</c:v>
                </c:pt>
                <c:pt idx="177">
                  <c:v>29</c:v>
                </c:pt>
                <c:pt idx="178">
                  <c:v>34</c:v>
                </c:pt>
                <c:pt idx="179">
                  <c:v>24</c:v>
                </c:pt>
                <c:pt idx="180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8C-433A-90E6-0BF4F8ADED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5782152"/>
        <c:axId val="365775592"/>
      </c:lineChart>
      <c:dateAx>
        <c:axId val="365782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775592"/>
        <c:crosses val="autoZero"/>
        <c:auto val="1"/>
        <c:lblOffset val="100"/>
        <c:baseTimeUnit val="days"/>
      </c:dateAx>
      <c:valAx>
        <c:axId val="365775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782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 Film- und Fernsehakademie Berlin (DFFB)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Sheet1!$A$2:$A$182</c:f>
              <c:numCache>
                <c:formatCode>m/d/yyyy</c:formatCode>
                <c:ptCount val="181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</c:numCache>
            </c:numRef>
          </c:cat>
          <c:val>
            <c:numRef>
              <c:f>Sheet1!$B$2:$B$182</c:f>
              <c:numCache>
                <c:formatCode>General</c:formatCode>
                <c:ptCount val="181"/>
                <c:pt idx="0">
                  <c:v>40</c:v>
                </c:pt>
                <c:pt idx="1">
                  <c:v>52</c:v>
                </c:pt>
                <c:pt idx="2">
                  <c:v>35</c:v>
                </c:pt>
                <c:pt idx="3">
                  <c:v>100</c:v>
                </c:pt>
                <c:pt idx="4">
                  <c:v>46</c:v>
                </c:pt>
                <c:pt idx="5">
                  <c:v>51</c:v>
                </c:pt>
                <c:pt idx="6">
                  <c:v>15</c:v>
                </c:pt>
                <c:pt idx="7">
                  <c:v>38</c:v>
                </c:pt>
                <c:pt idx="8">
                  <c:v>211</c:v>
                </c:pt>
                <c:pt idx="9">
                  <c:v>72</c:v>
                </c:pt>
                <c:pt idx="10">
                  <c:v>95</c:v>
                </c:pt>
                <c:pt idx="11">
                  <c:v>61</c:v>
                </c:pt>
                <c:pt idx="12">
                  <c:v>1138</c:v>
                </c:pt>
                <c:pt idx="13">
                  <c:v>305</c:v>
                </c:pt>
                <c:pt idx="14">
                  <c:v>100</c:v>
                </c:pt>
                <c:pt idx="15">
                  <c:v>113</c:v>
                </c:pt>
                <c:pt idx="16">
                  <c:v>64</c:v>
                </c:pt>
                <c:pt idx="17">
                  <c:v>61</c:v>
                </c:pt>
                <c:pt idx="18">
                  <c:v>37</c:v>
                </c:pt>
                <c:pt idx="19">
                  <c:v>30</c:v>
                </c:pt>
                <c:pt idx="20">
                  <c:v>71</c:v>
                </c:pt>
                <c:pt idx="21">
                  <c:v>44</c:v>
                </c:pt>
                <c:pt idx="22">
                  <c:v>65</c:v>
                </c:pt>
                <c:pt idx="23">
                  <c:v>48</c:v>
                </c:pt>
                <c:pt idx="24">
                  <c:v>208</c:v>
                </c:pt>
                <c:pt idx="25">
                  <c:v>256</c:v>
                </c:pt>
                <c:pt idx="26">
                  <c:v>120</c:v>
                </c:pt>
                <c:pt idx="27">
                  <c:v>86</c:v>
                </c:pt>
                <c:pt idx="28">
                  <c:v>116</c:v>
                </c:pt>
                <c:pt idx="29">
                  <c:v>68</c:v>
                </c:pt>
                <c:pt idx="30">
                  <c:v>1856</c:v>
                </c:pt>
                <c:pt idx="31">
                  <c:v>395</c:v>
                </c:pt>
                <c:pt idx="32">
                  <c:v>130</c:v>
                </c:pt>
                <c:pt idx="33">
                  <c:v>135</c:v>
                </c:pt>
                <c:pt idx="34">
                  <c:v>43</c:v>
                </c:pt>
                <c:pt idx="35">
                  <c:v>79</c:v>
                </c:pt>
                <c:pt idx="36">
                  <c:v>136</c:v>
                </c:pt>
                <c:pt idx="37">
                  <c:v>63</c:v>
                </c:pt>
                <c:pt idx="38">
                  <c:v>328</c:v>
                </c:pt>
                <c:pt idx="39">
                  <c:v>192</c:v>
                </c:pt>
                <c:pt idx="40">
                  <c:v>79</c:v>
                </c:pt>
                <c:pt idx="41">
                  <c:v>48</c:v>
                </c:pt>
                <c:pt idx="42">
                  <c:v>73</c:v>
                </c:pt>
                <c:pt idx="43">
                  <c:v>59</c:v>
                </c:pt>
                <c:pt idx="44">
                  <c:v>117</c:v>
                </c:pt>
                <c:pt idx="45">
                  <c:v>92</c:v>
                </c:pt>
                <c:pt idx="46">
                  <c:v>58</c:v>
                </c:pt>
                <c:pt idx="47">
                  <c:v>44</c:v>
                </c:pt>
                <c:pt idx="48">
                  <c:v>43</c:v>
                </c:pt>
                <c:pt idx="49">
                  <c:v>90</c:v>
                </c:pt>
                <c:pt idx="50">
                  <c:v>55</c:v>
                </c:pt>
                <c:pt idx="51">
                  <c:v>270</c:v>
                </c:pt>
                <c:pt idx="52">
                  <c:v>293</c:v>
                </c:pt>
                <c:pt idx="53">
                  <c:v>93</c:v>
                </c:pt>
                <c:pt idx="54">
                  <c:v>97</c:v>
                </c:pt>
                <c:pt idx="55">
                  <c:v>91</c:v>
                </c:pt>
                <c:pt idx="56">
                  <c:v>72</c:v>
                </c:pt>
                <c:pt idx="57">
                  <c:v>112</c:v>
                </c:pt>
                <c:pt idx="58">
                  <c:v>50</c:v>
                </c:pt>
                <c:pt idx="59">
                  <c:v>66</c:v>
                </c:pt>
                <c:pt idx="60">
                  <c:v>272</c:v>
                </c:pt>
                <c:pt idx="61">
                  <c:v>113</c:v>
                </c:pt>
                <c:pt idx="62">
                  <c:v>143</c:v>
                </c:pt>
                <c:pt idx="63">
                  <c:v>61</c:v>
                </c:pt>
                <c:pt idx="64">
                  <c:v>526</c:v>
                </c:pt>
                <c:pt idx="65">
                  <c:v>217</c:v>
                </c:pt>
                <c:pt idx="66">
                  <c:v>94</c:v>
                </c:pt>
                <c:pt idx="67">
                  <c:v>67</c:v>
                </c:pt>
                <c:pt idx="68">
                  <c:v>96</c:v>
                </c:pt>
                <c:pt idx="69">
                  <c:v>64</c:v>
                </c:pt>
                <c:pt idx="70">
                  <c:v>35</c:v>
                </c:pt>
                <c:pt idx="71">
                  <c:v>56</c:v>
                </c:pt>
                <c:pt idx="72">
                  <c:v>31</c:v>
                </c:pt>
                <c:pt idx="73">
                  <c:v>60</c:v>
                </c:pt>
                <c:pt idx="74">
                  <c:v>60</c:v>
                </c:pt>
                <c:pt idx="75">
                  <c:v>41</c:v>
                </c:pt>
                <c:pt idx="76">
                  <c:v>21</c:v>
                </c:pt>
                <c:pt idx="77">
                  <c:v>28</c:v>
                </c:pt>
                <c:pt idx="78">
                  <c:v>86</c:v>
                </c:pt>
                <c:pt idx="79">
                  <c:v>68</c:v>
                </c:pt>
                <c:pt idx="80">
                  <c:v>382</c:v>
                </c:pt>
                <c:pt idx="81">
                  <c:v>643</c:v>
                </c:pt>
                <c:pt idx="82">
                  <c:v>310</c:v>
                </c:pt>
                <c:pt idx="83">
                  <c:v>94</c:v>
                </c:pt>
                <c:pt idx="84">
                  <c:v>320</c:v>
                </c:pt>
                <c:pt idx="85">
                  <c:v>103</c:v>
                </c:pt>
                <c:pt idx="86">
                  <c:v>54</c:v>
                </c:pt>
                <c:pt idx="87">
                  <c:v>75</c:v>
                </c:pt>
                <c:pt idx="88">
                  <c:v>83</c:v>
                </c:pt>
                <c:pt idx="89">
                  <c:v>50</c:v>
                </c:pt>
                <c:pt idx="90">
                  <c:v>35</c:v>
                </c:pt>
                <c:pt idx="91">
                  <c:v>36</c:v>
                </c:pt>
                <c:pt idx="92">
                  <c:v>71</c:v>
                </c:pt>
                <c:pt idx="93">
                  <c:v>51</c:v>
                </c:pt>
                <c:pt idx="94">
                  <c:v>54</c:v>
                </c:pt>
                <c:pt idx="95">
                  <c:v>51</c:v>
                </c:pt>
                <c:pt idx="96">
                  <c:v>38</c:v>
                </c:pt>
                <c:pt idx="97">
                  <c:v>17</c:v>
                </c:pt>
                <c:pt idx="98">
                  <c:v>41</c:v>
                </c:pt>
                <c:pt idx="99">
                  <c:v>134</c:v>
                </c:pt>
                <c:pt idx="100">
                  <c:v>84</c:v>
                </c:pt>
                <c:pt idx="101">
                  <c:v>49</c:v>
                </c:pt>
                <c:pt idx="102">
                  <c:v>56</c:v>
                </c:pt>
                <c:pt idx="103">
                  <c:v>76</c:v>
                </c:pt>
                <c:pt idx="104">
                  <c:v>47</c:v>
                </c:pt>
                <c:pt idx="105">
                  <c:v>81</c:v>
                </c:pt>
                <c:pt idx="106">
                  <c:v>98</c:v>
                </c:pt>
                <c:pt idx="107">
                  <c:v>90</c:v>
                </c:pt>
                <c:pt idx="108">
                  <c:v>63</c:v>
                </c:pt>
                <c:pt idx="109">
                  <c:v>242</c:v>
                </c:pt>
                <c:pt idx="110">
                  <c:v>108</c:v>
                </c:pt>
                <c:pt idx="111">
                  <c:v>54</c:v>
                </c:pt>
                <c:pt idx="112">
                  <c:v>99</c:v>
                </c:pt>
                <c:pt idx="113">
                  <c:v>54</c:v>
                </c:pt>
                <c:pt idx="114">
                  <c:v>47</c:v>
                </c:pt>
                <c:pt idx="115">
                  <c:v>110</c:v>
                </c:pt>
                <c:pt idx="116">
                  <c:v>111</c:v>
                </c:pt>
                <c:pt idx="117">
                  <c:v>106</c:v>
                </c:pt>
                <c:pt idx="118">
                  <c:v>37</c:v>
                </c:pt>
                <c:pt idx="119">
                  <c:v>40</c:v>
                </c:pt>
                <c:pt idx="120">
                  <c:v>83</c:v>
                </c:pt>
                <c:pt idx="121">
                  <c:v>62</c:v>
                </c:pt>
                <c:pt idx="122">
                  <c:v>55</c:v>
                </c:pt>
                <c:pt idx="123">
                  <c:v>17</c:v>
                </c:pt>
                <c:pt idx="124">
                  <c:v>73</c:v>
                </c:pt>
                <c:pt idx="125">
                  <c:v>31</c:v>
                </c:pt>
                <c:pt idx="126">
                  <c:v>31</c:v>
                </c:pt>
                <c:pt idx="127">
                  <c:v>97</c:v>
                </c:pt>
                <c:pt idx="128">
                  <c:v>80</c:v>
                </c:pt>
                <c:pt idx="129">
                  <c:v>53</c:v>
                </c:pt>
                <c:pt idx="130">
                  <c:v>781</c:v>
                </c:pt>
                <c:pt idx="131">
                  <c:v>261</c:v>
                </c:pt>
                <c:pt idx="132">
                  <c:v>87</c:v>
                </c:pt>
                <c:pt idx="133">
                  <c:v>109</c:v>
                </c:pt>
                <c:pt idx="134">
                  <c:v>77</c:v>
                </c:pt>
                <c:pt idx="135">
                  <c:v>72</c:v>
                </c:pt>
                <c:pt idx="136">
                  <c:v>49</c:v>
                </c:pt>
                <c:pt idx="137">
                  <c:v>28</c:v>
                </c:pt>
                <c:pt idx="138">
                  <c:v>22</c:v>
                </c:pt>
                <c:pt idx="139">
                  <c:v>32</c:v>
                </c:pt>
                <c:pt idx="140">
                  <c:v>46</c:v>
                </c:pt>
                <c:pt idx="141">
                  <c:v>43</c:v>
                </c:pt>
                <c:pt idx="142">
                  <c:v>1154</c:v>
                </c:pt>
                <c:pt idx="143">
                  <c:v>382</c:v>
                </c:pt>
                <c:pt idx="144">
                  <c:v>126</c:v>
                </c:pt>
                <c:pt idx="145">
                  <c:v>74</c:v>
                </c:pt>
                <c:pt idx="146">
                  <c:v>146</c:v>
                </c:pt>
                <c:pt idx="147">
                  <c:v>69</c:v>
                </c:pt>
                <c:pt idx="148">
                  <c:v>68</c:v>
                </c:pt>
                <c:pt idx="149">
                  <c:v>57</c:v>
                </c:pt>
                <c:pt idx="150">
                  <c:v>127</c:v>
                </c:pt>
                <c:pt idx="151">
                  <c:v>45</c:v>
                </c:pt>
                <c:pt idx="152">
                  <c:v>78</c:v>
                </c:pt>
                <c:pt idx="153">
                  <c:v>51</c:v>
                </c:pt>
                <c:pt idx="154">
                  <c:v>71</c:v>
                </c:pt>
                <c:pt idx="155">
                  <c:v>220</c:v>
                </c:pt>
                <c:pt idx="156">
                  <c:v>76</c:v>
                </c:pt>
                <c:pt idx="157">
                  <c:v>77</c:v>
                </c:pt>
                <c:pt idx="158">
                  <c:v>71</c:v>
                </c:pt>
                <c:pt idx="159">
                  <c:v>79</c:v>
                </c:pt>
                <c:pt idx="160">
                  <c:v>40</c:v>
                </c:pt>
                <c:pt idx="161">
                  <c:v>26</c:v>
                </c:pt>
                <c:pt idx="162">
                  <c:v>59</c:v>
                </c:pt>
                <c:pt idx="163">
                  <c:v>74</c:v>
                </c:pt>
                <c:pt idx="164">
                  <c:v>120</c:v>
                </c:pt>
                <c:pt idx="165">
                  <c:v>64</c:v>
                </c:pt>
                <c:pt idx="166">
                  <c:v>29</c:v>
                </c:pt>
                <c:pt idx="167">
                  <c:v>29</c:v>
                </c:pt>
                <c:pt idx="168">
                  <c:v>27</c:v>
                </c:pt>
                <c:pt idx="169">
                  <c:v>106</c:v>
                </c:pt>
                <c:pt idx="170">
                  <c:v>156</c:v>
                </c:pt>
                <c:pt idx="171">
                  <c:v>69</c:v>
                </c:pt>
                <c:pt idx="172">
                  <c:v>31</c:v>
                </c:pt>
                <c:pt idx="173">
                  <c:v>412</c:v>
                </c:pt>
                <c:pt idx="174">
                  <c:v>240</c:v>
                </c:pt>
                <c:pt idx="175">
                  <c:v>89</c:v>
                </c:pt>
                <c:pt idx="176">
                  <c:v>88</c:v>
                </c:pt>
                <c:pt idx="177">
                  <c:v>165</c:v>
                </c:pt>
                <c:pt idx="178">
                  <c:v>119</c:v>
                </c:pt>
                <c:pt idx="179">
                  <c:v>30</c:v>
                </c:pt>
                <c:pt idx="180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C4-4EFE-BA83-6CB305C277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5251392"/>
        <c:axId val="365252376"/>
      </c:lineChart>
      <c:dateAx>
        <c:axId val="365251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252376"/>
        <c:crosses val="autoZero"/>
        <c:auto val="1"/>
        <c:lblOffset val="100"/>
        <c:baseTimeUnit val="days"/>
      </c:dateAx>
      <c:valAx>
        <c:axId val="365252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251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dffb_berlin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Sheet1!$A$2:$A$182</c:f>
              <c:numCache>
                <c:formatCode>m/d/yyyy</c:formatCode>
                <c:ptCount val="181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</c:numCache>
            </c:numRef>
          </c:cat>
          <c:val>
            <c:numRef>
              <c:f>Sheet1!$B$2:$B$182</c:f>
              <c:numCache>
                <c:formatCode>General</c:formatCode>
                <c:ptCount val="181"/>
                <c:pt idx="0">
                  <c:v>5871</c:v>
                </c:pt>
                <c:pt idx="1">
                  <c:v>5883</c:v>
                </c:pt>
                <c:pt idx="2">
                  <c:v>5897</c:v>
                </c:pt>
                <c:pt idx="3">
                  <c:v>5902</c:v>
                </c:pt>
                <c:pt idx="4">
                  <c:v>5915</c:v>
                </c:pt>
                <c:pt idx="5">
                  <c:v>5924</c:v>
                </c:pt>
                <c:pt idx="6">
                  <c:v>5936</c:v>
                </c:pt>
                <c:pt idx="7">
                  <c:v>5943</c:v>
                </c:pt>
                <c:pt idx="8">
                  <c:v>5959</c:v>
                </c:pt>
                <c:pt idx="9">
                  <c:v>5974</c:v>
                </c:pt>
                <c:pt idx="10">
                  <c:v>5988</c:v>
                </c:pt>
                <c:pt idx="11">
                  <c:v>6006</c:v>
                </c:pt>
                <c:pt idx="12">
                  <c:v>6019</c:v>
                </c:pt>
                <c:pt idx="13">
                  <c:v>6029</c:v>
                </c:pt>
                <c:pt idx="14">
                  <c:v>6033</c:v>
                </c:pt>
                <c:pt idx="15">
                  <c:v>6038</c:v>
                </c:pt>
                <c:pt idx="16">
                  <c:v>6041</c:v>
                </c:pt>
                <c:pt idx="17">
                  <c:v>6045</c:v>
                </c:pt>
                <c:pt idx="18">
                  <c:v>6049</c:v>
                </c:pt>
                <c:pt idx="19">
                  <c:v>6049</c:v>
                </c:pt>
                <c:pt idx="20">
                  <c:v>6056</c:v>
                </c:pt>
                <c:pt idx="21">
                  <c:v>6059</c:v>
                </c:pt>
                <c:pt idx="22">
                  <c:v>6067</c:v>
                </c:pt>
                <c:pt idx="23">
                  <c:v>6076</c:v>
                </c:pt>
                <c:pt idx="24">
                  <c:v>6083</c:v>
                </c:pt>
                <c:pt idx="25">
                  <c:v>6096</c:v>
                </c:pt>
                <c:pt idx="26">
                  <c:v>6094</c:v>
                </c:pt>
                <c:pt idx="27">
                  <c:v>6102</c:v>
                </c:pt>
                <c:pt idx="28">
                  <c:v>6106</c:v>
                </c:pt>
                <c:pt idx="29">
                  <c:v>6112</c:v>
                </c:pt>
                <c:pt idx="30">
                  <c:v>6116</c:v>
                </c:pt>
                <c:pt idx="31">
                  <c:v>6118</c:v>
                </c:pt>
                <c:pt idx="32">
                  <c:v>6123</c:v>
                </c:pt>
                <c:pt idx="33">
                  <c:v>6126</c:v>
                </c:pt>
                <c:pt idx="34">
                  <c:v>6131</c:v>
                </c:pt>
                <c:pt idx="35">
                  <c:v>6132</c:v>
                </c:pt>
                <c:pt idx="36">
                  <c:v>6137</c:v>
                </c:pt>
                <c:pt idx="37">
                  <c:v>6141</c:v>
                </c:pt>
                <c:pt idx="38">
                  <c:v>6143</c:v>
                </c:pt>
                <c:pt idx="39">
                  <c:v>6141</c:v>
                </c:pt>
                <c:pt idx="40">
                  <c:v>6141</c:v>
                </c:pt>
                <c:pt idx="41">
                  <c:v>6151</c:v>
                </c:pt>
                <c:pt idx="42">
                  <c:v>6157</c:v>
                </c:pt>
                <c:pt idx="43">
                  <c:v>6157</c:v>
                </c:pt>
                <c:pt idx="44">
                  <c:v>6164</c:v>
                </c:pt>
                <c:pt idx="45">
                  <c:v>6168</c:v>
                </c:pt>
                <c:pt idx="46">
                  <c:v>6174</c:v>
                </c:pt>
                <c:pt idx="47">
                  <c:v>6178</c:v>
                </c:pt>
                <c:pt idx="48">
                  <c:v>6185</c:v>
                </c:pt>
                <c:pt idx="49">
                  <c:v>6195</c:v>
                </c:pt>
                <c:pt idx="50">
                  <c:v>6200</c:v>
                </c:pt>
                <c:pt idx="51">
                  <c:v>6195</c:v>
                </c:pt>
                <c:pt idx="52">
                  <c:v>6209</c:v>
                </c:pt>
                <c:pt idx="53">
                  <c:v>6215</c:v>
                </c:pt>
                <c:pt idx="54">
                  <c:v>6220</c:v>
                </c:pt>
                <c:pt idx="55">
                  <c:v>6222</c:v>
                </c:pt>
                <c:pt idx="56">
                  <c:v>6228</c:v>
                </c:pt>
                <c:pt idx="57">
                  <c:v>6231</c:v>
                </c:pt>
                <c:pt idx="58">
                  <c:v>6245</c:v>
                </c:pt>
                <c:pt idx="59">
                  <c:v>6255</c:v>
                </c:pt>
                <c:pt idx="60">
                  <c:v>6271</c:v>
                </c:pt>
                <c:pt idx="61">
                  <c:v>6282</c:v>
                </c:pt>
                <c:pt idx="62">
                  <c:v>6282</c:v>
                </c:pt>
                <c:pt idx="63">
                  <c:v>6283</c:v>
                </c:pt>
                <c:pt idx="64">
                  <c:v>6289</c:v>
                </c:pt>
                <c:pt idx="65">
                  <c:v>6294</c:v>
                </c:pt>
                <c:pt idx="66">
                  <c:v>6299</c:v>
                </c:pt>
                <c:pt idx="67">
                  <c:v>6300</c:v>
                </c:pt>
                <c:pt idx="68">
                  <c:v>6301</c:v>
                </c:pt>
                <c:pt idx="69">
                  <c:v>6303</c:v>
                </c:pt>
                <c:pt idx="70">
                  <c:v>6308</c:v>
                </c:pt>
                <c:pt idx="71">
                  <c:v>6310</c:v>
                </c:pt>
                <c:pt idx="72">
                  <c:v>6313</c:v>
                </c:pt>
                <c:pt idx="73">
                  <c:v>6320</c:v>
                </c:pt>
                <c:pt idx="74">
                  <c:v>6330</c:v>
                </c:pt>
                <c:pt idx="75">
                  <c:v>6342</c:v>
                </c:pt>
                <c:pt idx="76">
                  <c:v>6353</c:v>
                </c:pt>
                <c:pt idx="77">
                  <c:v>6367</c:v>
                </c:pt>
                <c:pt idx="78">
                  <c:v>6367</c:v>
                </c:pt>
                <c:pt idx="79">
                  <c:v>6373</c:v>
                </c:pt>
                <c:pt idx="80">
                  <c:v>6382</c:v>
                </c:pt>
                <c:pt idx="81">
                  <c:v>6384</c:v>
                </c:pt>
                <c:pt idx="82">
                  <c:v>6383</c:v>
                </c:pt>
                <c:pt idx="83">
                  <c:v>6386</c:v>
                </c:pt>
                <c:pt idx="84">
                  <c:v>6387</c:v>
                </c:pt>
                <c:pt idx="85">
                  <c:v>6386</c:v>
                </c:pt>
                <c:pt idx="86">
                  <c:v>6391</c:v>
                </c:pt>
                <c:pt idx="87">
                  <c:v>6388</c:v>
                </c:pt>
                <c:pt idx="88">
                  <c:v>6392</c:v>
                </c:pt>
                <c:pt idx="89">
                  <c:v>6388</c:v>
                </c:pt>
                <c:pt idx="90">
                  <c:v>6391</c:v>
                </c:pt>
                <c:pt idx="91">
                  <c:v>6396</c:v>
                </c:pt>
                <c:pt idx="92">
                  <c:v>6400</c:v>
                </c:pt>
                <c:pt idx="93">
                  <c:v>6401</c:v>
                </c:pt>
                <c:pt idx="94">
                  <c:v>6407</c:v>
                </c:pt>
                <c:pt idx="95">
                  <c:v>6409</c:v>
                </c:pt>
                <c:pt idx="96">
                  <c:v>6416</c:v>
                </c:pt>
                <c:pt idx="97">
                  <c:v>6420</c:v>
                </c:pt>
                <c:pt idx="98">
                  <c:v>6421</c:v>
                </c:pt>
                <c:pt idx="99">
                  <c:v>6422</c:v>
                </c:pt>
                <c:pt idx="100">
                  <c:v>6428</c:v>
                </c:pt>
                <c:pt idx="101">
                  <c:v>6434</c:v>
                </c:pt>
                <c:pt idx="102">
                  <c:v>6438</c:v>
                </c:pt>
                <c:pt idx="103">
                  <c:v>6444</c:v>
                </c:pt>
                <c:pt idx="104">
                  <c:v>6446</c:v>
                </c:pt>
                <c:pt idx="105">
                  <c:v>6452</c:v>
                </c:pt>
                <c:pt idx="106">
                  <c:v>6455</c:v>
                </c:pt>
                <c:pt idx="107">
                  <c:v>6466</c:v>
                </c:pt>
                <c:pt idx="108">
                  <c:v>6473</c:v>
                </c:pt>
                <c:pt idx="109">
                  <c:v>6479</c:v>
                </c:pt>
                <c:pt idx="110">
                  <c:v>6481</c:v>
                </c:pt>
                <c:pt idx="111">
                  <c:v>6483</c:v>
                </c:pt>
                <c:pt idx="112">
                  <c:v>6478</c:v>
                </c:pt>
                <c:pt idx="113">
                  <c:v>6479</c:v>
                </c:pt>
                <c:pt idx="114">
                  <c:v>6482</c:v>
                </c:pt>
                <c:pt idx="115">
                  <c:v>6478</c:v>
                </c:pt>
                <c:pt idx="116">
                  <c:v>6483</c:v>
                </c:pt>
                <c:pt idx="117">
                  <c:v>6485</c:v>
                </c:pt>
                <c:pt idx="118">
                  <c:v>6492</c:v>
                </c:pt>
                <c:pt idx="119">
                  <c:v>6493</c:v>
                </c:pt>
                <c:pt idx="120">
                  <c:v>6498</c:v>
                </c:pt>
                <c:pt idx="121">
                  <c:v>6504</c:v>
                </c:pt>
                <c:pt idx="122">
                  <c:v>6509</c:v>
                </c:pt>
                <c:pt idx="123">
                  <c:v>6519</c:v>
                </c:pt>
                <c:pt idx="124">
                  <c:v>6518</c:v>
                </c:pt>
                <c:pt idx="125">
                  <c:v>6524</c:v>
                </c:pt>
                <c:pt idx="126">
                  <c:v>6523</c:v>
                </c:pt>
                <c:pt idx="127">
                  <c:v>6523</c:v>
                </c:pt>
                <c:pt idx="128">
                  <c:v>6530</c:v>
                </c:pt>
                <c:pt idx="129">
                  <c:v>6533</c:v>
                </c:pt>
                <c:pt idx="130">
                  <c:v>6534</c:v>
                </c:pt>
                <c:pt idx="131">
                  <c:v>6539</c:v>
                </c:pt>
                <c:pt idx="132">
                  <c:v>6545</c:v>
                </c:pt>
                <c:pt idx="133">
                  <c:v>6546</c:v>
                </c:pt>
                <c:pt idx="134">
                  <c:v>6545</c:v>
                </c:pt>
                <c:pt idx="135">
                  <c:v>6539</c:v>
                </c:pt>
                <c:pt idx="136">
                  <c:v>6537</c:v>
                </c:pt>
                <c:pt idx="137">
                  <c:v>6534</c:v>
                </c:pt>
                <c:pt idx="138">
                  <c:v>6534</c:v>
                </c:pt>
                <c:pt idx="139">
                  <c:v>6543</c:v>
                </c:pt>
                <c:pt idx="140">
                  <c:v>6546</c:v>
                </c:pt>
                <c:pt idx="141">
                  <c:v>6546</c:v>
                </c:pt>
                <c:pt idx="142">
                  <c:v>6547</c:v>
                </c:pt>
                <c:pt idx="143">
                  <c:v>6553</c:v>
                </c:pt>
                <c:pt idx="144">
                  <c:v>6559</c:v>
                </c:pt>
                <c:pt idx="145">
                  <c:v>6564</c:v>
                </c:pt>
                <c:pt idx="146">
                  <c:v>6572</c:v>
                </c:pt>
                <c:pt idx="147">
                  <c:v>6569</c:v>
                </c:pt>
                <c:pt idx="148">
                  <c:v>6571</c:v>
                </c:pt>
                <c:pt idx="149">
                  <c:v>6568</c:v>
                </c:pt>
                <c:pt idx="150">
                  <c:v>6572</c:v>
                </c:pt>
                <c:pt idx="151">
                  <c:v>6581</c:v>
                </c:pt>
                <c:pt idx="152">
                  <c:v>6585</c:v>
                </c:pt>
                <c:pt idx="153">
                  <c:v>6589</c:v>
                </c:pt>
                <c:pt idx="154">
                  <c:v>6591</c:v>
                </c:pt>
                <c:pt idx="155">
                  <c:v>6589</c:v>
                </c:pt>
                <c:pt idx="156">
                  <c:v>6596</c:v>
                </c:pt>
                <c:pt idx="157">
                  <c:v>6600</c:v>
                </c:pt>
                <c:pt idx="158">
                  <c:v>6606</c:v>
                </c:pt>
                <c:pt idx="159">
                  <c:v>6610</c:v>
                </c:pt>
                <c:pt idx="160">
                  <c:v>6608</c:v>
                </c:pt>
                <c:pt idx="161">
                  <c:v>6609</c:v>
                </c:pt>
                <c:pt idx="162">
                  <c:v>6613</c:v>
                </c:pt>
                <c:pt idx="163">
                  <c:v>6619</c:v>
                </c:pt>
                <c:pt idx="164">
                  <c:v>6620</c:v>
                </c:pt>
                <c:pt idx="165">
                  <c:v>6627</c:v>
                </c:pt>
                <c:pt idx="166">
                  <c:v>6629</c:v>
                </c:pt>
                <c:pt idx="167">
                  <c:v>6630</c:v>
                </c:pt>
                <c:pt idx="168">
                  <c:v>6634</c:v>
                </c:pt>
                <c:pt idx="169">
                  <c:v>6638</c:v>
                </c:pt>
                <c:pt idx="170">
                  <c:v>6646</c:v>
                </c:pt>
                <c:pt idx="171">
                  <c:v>6654</c:v>
                </c:pt>
                <c:pt idx="172">
                  <c:v>6658</c:v>
                </c:pt>
                <c:pt idx="173">
                  <c:v>6659</c:v>
                </c:pt>
                <c:pt idx="174">
                  <c:v>6658</c:v>
                </c:pt>
                <c:pt idx="175">
                  <c:v>6659</c:v>
                </c:pt>
                <c:pt idx="176">
                  <c:v>6656</c:v>
                </c:pt>
                <c:pt idx="177">
                  <c:v>6657</c:v>
                </c:pt>
                <c:pt idx="178">
                  <c:v>6678</c:v>
                </c:pt>
                <c:pt idx="179">
                  <c:v>6682</c:v>
                </c:pt>
                <c:pt idx="180">
                  <c:v>6685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46-41F1-A47F-B22EA0476A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5251064"/>
        <c:axId val="365253032"/>
      </c:lineChart>
      <c:dateAx>
        <c:axId val="365251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253032"/>
        <c:crosses val="autoZero"/>
        <c:auto val="1"/>
        <c:lblOffset val="100"/>
        <c:baseTimeUnit val="days"/>
      </c:dateAx>
      <c:valAx>
        <c:axId val="365253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251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 Film- und Fernsehakademie Berlin (DFFB)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Sheet1!$A$2:$A$182</c:f>
              <c:numCache>
                <c:formatCode>m/d/yyyy</c:formatCode>
                <c:ptCount val="181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</c:numCache>
            </c:numRef>
          </c:cat>
          <c:val>
            <c:numRef>
              <c:f>Sheet1!$B$2:$B$182</c:f>
              <c:numCache>
                <c:formatCode>General</c:formatCode>
                <c:ptCount val="18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2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1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1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1</c:v>
                </c:pt>
                <c:pt idx="81">
                  <c:v>1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1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1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1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D1-40E7-9903-A5571DC3F3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661992"/>
        <c:axId val="361663632"/>
      </c:lineChart>
      <c:dateAx>
        <c:axId val="361661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663632"/>
        <c:crosses val="autoZero"/>
        <c:auto val="1"/>
        <c:lblOffset val="100"/>
        <c:baseTimeUnit val="days"/>
      </c:dateAx>
      <c:valAx>
        <c:axId val="361663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661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 Film- und Fernsehakademie Berlin (DFFB)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Sheet1!$A$2:$A$182</c:f>
              <c:numCache>
                <c:formatCode>m/d/yyyy</c:formatCode>
                <c:ptCount val="181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</c:numCache>
            </c:numRef>
          </c:cat>
          <c:val>
            <c:numRef>
              <c:f>Sheet1!$B$2:$B$182</c:f>
              <c:numCache>
                <c:formatCode>General</c:formatCode>
                <c:ptCount val="18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4.5799528919131097E-2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6.5419337956299894E-2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1.30718954248366E-2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5.2294417570924297E-2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1.3080444735121001E-2</c:v>
                </c:pt>
                <c:pt idx="81">
                  <c:v>2.61643118785976E-2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0.352987318603739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0.20885001957968899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9.1300378244424205E-2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D7-4295-8310-2BC87DFFD3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665928"/>
        <c:axId val="361661008"/>
      </c:lineChart>
      <c:dateAx>
        <c:axId val="361665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661008"/>
        <c:crosses val="autoZero"/>
        <c:auto val="1"/>
        <c:lblOffset val="100"/>
        <c:baseTimeUnit val="days"/>
      </c:dateAx>
      <c:valAx>
        <c:axId val="361661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665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dffb_berlin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Sheet1!$A$2:$A$182</c:f>
              <c:numCache>
                <c:formatCode>m/d/yyyy</c:formatCode>
                <c:ptCount val="181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</c:numCache>
            </c:numRef>
          </c:cat>
          <c:val>
            <c:numRef>
              <c:f>Sheet1!$B$2:$B$182</c:f>
              <c:numCache>
                <c:formatCode>General</c:formatCode>
                <c:ptCount val="18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1</c:v>
                </c:pt>
                <c:pt idx="32">
                  <c:v>0</c:v>
                </c:pt>
                <c:pt idx="33">
                  <c:v>1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1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0</c:v>
                </c:pt>
                <c:pt idx="49">
                  <c:v>0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0</c:v>
                </c:pt>
                <c:pt idx="54">
                  <c:v>1</c:v>
                </c:pt>
                <c:pt idx="55">
                  <c:v>0</c:v>
                </c:pt>
                <c:pt idx="56">
                  <c:v>0</c:v>
                </c:pt>
                <c:pt idx="57">
                  <c:v>1</c:v>
                </c:pt>
                <c:pt idx="58">
                  <c:v>1</c:v>
                </c:pt>
                <c:pt idx="59">
                  <c:v>0</c:v>
                </c:pt>
                <c:pt idx="60">
                  <c:v>1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1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1</c:v>
                </c:pt>
                <c:pt idx="73">
                  <c:v>1</c:v>
                </c:pt>
                <c:pt idx="74">
                  <c:v>1</c:v>
                </c:pt>
                <c:pt idx="75">
                  <c:v>1</c:v>
                </c:pt>
                <c:pt idx="76">
                  <c:v>0</c:v>
                </c:pt>
                <c:pt idx="77">
                  <c:v>0</c:v>
                </c:pt>
                <c:pt idx="78">
                  <c:v>1</c:v>
                </c:pt>
                <c:pt idx="79">
                  <c:v>1</c:v>
                </c:pt>
                <c:pt idx="80">
                  <c:v>2</c:v>
                </c:pt>
                <c:pt idx="81">
                  <c:v>0</c:v>
                </c:pt>
                <c:pt idx="82">
                  <c:v>2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1</c:v>
                </c:pt>
                <c:pt idx="88">
                  <c:v>1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1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1</c:v>
                </c:pt>
                <c:pt idx="102">
                  <c:v>2</c:v>
                </c:pt>
                <c:pt idx="103">
                  <c:v>1</c:v>
                </c:pt>
                <c:pt idx="104">
                  <c:v>1</c:v>
                </c:pt>
                <c:pt idx="105">
                  <c:v>1</c:v>
                </c:pt>
                <c:pt idx="106">
                  <c:v>1</c:v>
                </c:pt>
                <c:pt idx="107">
                  <c:v>1</c:v>
                </c:pt>
                <c:pt idx="108">
                  <c:v>0</c:v>
                </c:pt>
                <c:pt idx="109">
                  <c:v>0</c:v>
                </c:pt>
                <c:pt idx="110">
                  <c:v>1</c:v>
                </c:pt>
                <c:pt idx="111">
                  <c:v>1</c:v>
                </c:pt>
                <c:pt idx="112">
                  <c:v>0</c:v>
                </c:pt>
                <c:pt idx="113">
                  <c:v>1</c:v>
                </c:pt>
                <c:pt idx="114">
                  <c:v>0</c:v>
                </c:pt>
                <c:pt idx="115">
                  <c:v>1</c:v>
                </c:pt>
                <c:pt idx="116">
                  <c:v>1</c:v>
                </c:pt>
                <c:pt idx="117">
                  <c:v>2</c:v>
                </c:pt>
                <c:pt idx="118">
                  <c:v>0</c:v>
                </c:pt>
                <c:pt idx="119">
                  <c:v>1</c:v>
                </c:pt>
                <c:pt idx="120">
                  <c:v>0</c:v>
                </c:pt>
                <c:pt idx="121">
                  <c:v>1</c:v>
                </c:pt>
                <c:pt idx="122">
                  <c:v>1</c:v>
                </c:pt>
                <c:pt idx="123">
                  <c:v>1</c:v>
                </c:pt>
                <c:pt idx="124">
                  <c:v>1</c:v>
                </c:pt>
                <c:pt idx="125">
                  <c:v>1</c:v>
                </c:pt>
                <c:pt idx="126">
                  <c:v>1</c:v>
                </c:pt>
                <c:pt idx="127">
                  <c:v>1</c:v>
                </c:pt>
                <c:pt idx="128">
                  <c:v>2</c:v>
                </c:pt>
                <c:pt idx="129">
                  <c:v>1</c:v>
                </c:pt>
                <c:pt idx="130">
                  <c:v>1</c:v>
                </c:pt>
                <c:pt idx="131">
                  <c:v>1</c:v>
                </c:pt>
                <c:pt idx="132">
                  <c:v>0</c:v>
                </c:pt>
                <c:pt idx="133">
                  <c:v>0</c:v>
                </c:pt>
                <c:pt idx="134">
                  <c:v>1</c:v>
                </c:pt>
                <c:pt idx="135">
                  <c:v>1</c:v>
                </c:pt>
                <c:pt idx="136">
                  <c:v>0</c:v>
                </c:pt>
                <c:pt idx="137">
                  <c:v>1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1</c:v>
                </c:pt>
                <c:pt idx="143">
                  <c:v>0</c:v>
                </c:pt>
                <c:pt idx="144">
                  <c:v>0</c:v>
                </c:pt>
                <c:pt idx="145">
                  <c:v>1</c:v>
                </c:pt>
                <c:pt idx="146">
                  <c:v>0</c:v>
                </c:pt>
                <c:pt idx="147">
                  <c:v>0</c:v>
                </c:pt>
                <c:pt idx="148">
                  <c:v>1</c:v>
                </c:pt>
                <c:pt idx="149">
                  <c:v>1</c:v>
                </c:pt>
                <c:pt idx="150">
                  <c:v>1</c:v>
                </c:pt>
                <c:pt idx="151">
                  <c:v>1</c:v>
                </c:pt>
                <c:pt idx="152">
                  <c:v>1</c:v>
                </c:pt>
                <c:pt idx="153">
                  <c:v>0</c:v>
                </c:pt>
                <c:pt idx="154">
                  <c:v>0</c:v>
                </c:pt>
                <c:pt idx="155">
                  <c:v>1</c:v>
                </c:pt>
                <c:pt idx="156">
                  <c:v>1</c:v>
                </c:pt>
                <c:pt idx="157">
                  <c:v>1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1</c:v>
                </c:pt>
                <c:pt idx="163">
                  <c:v>2</c:v>
                </c:pt>
                <c:pt idx="164">
                  <c:v>1</c:v>
                </c:pt>
                <c:pt idx="165">
                  <c:v>0</c:v>
                </c:pt>
                <c:pt idx="166">
                  <c:v>1</c:v>
                </c:pt>
                <c:pt idx="167">
                  <c:v>0</c:v>
                </c:pt>
                <c:pt idx="168">
                  <c:v>0</c:v>
                </c:pt>
                <c:pt idx="169">
                  <c:v>1</c:v>
                </c:pt>
                <c:pt idx="170">
                  <c:v>1</c:v>
                </c:pt>
                <c:pt idx="171">
                  <c:v>1</c:v>
                </c:pt>
                <c:pt idx="172">
                  <c:v>0</c:v>
                </c:pt>
                <c:pt idx="173">
                  <c:v>2</c:v>
                </c:pt>
                <c:pt idx="174">
                  <c:v>0</c:v>
                </c:pt>
                <c:pt idx="175">
                  <c:v>0</c:v>
                </c:pt>
                <c:pt idx="176">
                  <c:v>1</c:v>
                </c:pt>
                <c:pt idx="177">
                  <c:v>0</c:v>
                </c:pt>
                <c:pt idx="178">
                  <c:v>1</c:v>
                </c:pt>
                <c:pt idx="179">
                  <c:v>0</c:v>
                </c:pt>
                <c:pt idx="18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0A-492C-B041-BDA934E994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153808"/>
        <c:axId val="54149544"/>
      </c:lineChart>
      <c:dateAx>
        <c:axId val="54153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149544"/>
        <c:crosses val="autoZero"/>
        <c:auto val="1"/>
        <c:lblOffset val="100"/>
        <c:baseTimeUnit val="days"/>
      </c:dateAx>
      <c:valAx>
        <c:axId val="54149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153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dffb_berlin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Sheet1!$A$2:$A$182</c:f>
              <c:numCache>
                <c:formatCode>m/d/yyyy</c:formatCode>
                <c:ptCount val="181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</c:numCache>
            </c:numRef>
          </c:cat>
          <c:val>
            <c:numRef>
              <c:f>Sheet1!$B$2:$B$182</c:f>
              <c:numCache>
                <c:formatCode>General</c:formatCode>
                <c:ptCount val="18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1.8308</c:v>
                </c:pt>
                <c:pt idx="4">
                  <c:v>1.4725999999999999</c:v>
                </c:pt>
                <c:pt idx="5">
                  <c:v>1.7402</c:v>
                </c:pt>
                <c:pt idx="6">
                  <c:v>0</c:v>
                </c:pt>
                <c:pt idx="7">
                  <c:v>0</c:v>
                </c:pt>
                <c:pt idx="8">
                  <c:v>1.714</c:v>
                </c:pt>
                <c:pt idx="9">
                  <c:v>2.6316000000000002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1.9374</c:v>
                </c:pt>
                <c:pt idx="17">
                  <c:v>0</c:v>
                </c:pt>
                <c:pt idx="18">
                  <c:v>0.5292</c:v>
                </c:pt>
                <c:pt idx="19">
                  <c:v>0</c:v>
                </c:pt>
                <c:pt idx="20">
                  <c:v>0.89229999999999998</c:v>
                </c:pt>
                <c:pt idx="21">
                  <c:v>0</c:v>
                </c:pt>
                <c:pt idx="22">
                  <c:v>0</c:v>
                </c:pt>
                <c:pt idx="23">
                  <c:v>0.67530000000000001</c:v>
                </c:pt>
                <c:pt idx="24">
                  <c:v>0</c:v>
                </c:pt>
                <c:pt idx="25">
                  <c:v>1.5108999999999999</c:v>
                </c:pt>
                <c:pt idx="26">
                  <c:v>0.93520000000000003</c:v>
                </c:pt>
                <c:pt idx="27">
                  <c:v>0</c:v>
                </c:pt>
                <c:pt idx="28">
                  <c:v>0</c:v>
                </c:pt>
                <c:pt idx="29">
                  <c:v>2.4062999999999999</c:v>
                </c:pt>
                <c:pt idx="30">
                  <c:v>0</c:v>
                </c:pt>
                <c:pt idx="31">
                  <c:v>1.88</c:v>
                </c:pt>
                <c:pt idx="32">
                  <c:v>0</c:v>
                </c:pt>
                <c:pt idx="33">
                  <c:v>0.88180000000000003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1.4009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0.8135</c:v>
                </c:pt>
                <c:pt idx="42">
                  <c:v>0.2762</c:v>
                </c:pt>
                <c:pt idx="43">
                  <c:v>1.8515999999999999</c:v>
                </c:pt>
                <c:pt idx="44">
                  <c:v>6.4610000000000003</c:v>
                </c:pt>
                <c:pt idx="45">
                  <c:v>1.2325999999999999</c:v>
                </c:pt>
                <c:pt idx="46">
                  <c:v>0.82640000000000002</c:v>
                </c:pt>
                <c:pt idx="47">
                  <c:v>2.5097</c:v>
                </c:pt>
                <c:pt idx="48">
                  <c:v>0</c:v>
                </c:pt>
                <c:pt idx="49">
                  <c:v>0</c:v>
                </c:pt>
                <c:pt idx="50">
                  <c:v>2.1785000000000001</c:v>
                </c:pt>
                <c:pt idx="51">
                  <c:v>1.2263999999999999</c:v>
                </c:pt>
                <c:pt idx="52">
                  <c:v>0.95130000000000003</c:v>
                </c:pt>
                <c:pt idx="53">
                  <c:v>0</c:v>
                </c:pt>
                <c:pt idx="54">
                  <c:v>1.3511</c:v>
                </c:pt>
                <c:pt idx="55">
                  <c:v>0</c:v>
                </c:pt>
                <c:pt idx="56">
                  <c:v>0</c:v>
                </c:pt>
                <c:pt idx="57">
                  <c:v>3.3231999999999999</c:v>
                </c:pt>
                <c:pt idx="58">
                  <c:v>1.1222000000000001</c:v>
                </c:pt>
                <c:pt idx="59">
                  <c:v>0</c:v>
                </c:pt>
                <c:pt idx="60">
                  <c:v>0.95799999999999996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1.1772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0.42780000000000001</c:v>
                </c:pt>
                <c:pt idx="73">
                  <c:v>0.28499999999999998</c:v>
                </c:pt>
                <c:pt idx="74">
                  <c:v>1.0592999999999999</c:v>
                </c:pt>
                <c:pt idx="75">
                  <c:v>0.44190000000000002</c:v>
                </c:pt>
                <c:pt idx="76">
                  <c:v>0</c:v>
                </c:pt>
                <c:pt idx="77">
                  <c:v>0</c:v>
                </c:pt>
                <c:pt idx="78">
                  <c:v>1.0680000000000001</c:v>
                </c:pt>
                <c:pt idx="79">
                  <c:v>0.39250000000000002</c:v>
                </c:pt>
                <c:pt idx="80">
                  <c:v>1.5210999999999999</c:v>
                </c:pt>
                <c:pt idx="81">
                  <c:v>0</c:v>
                </c:pt>
                <c:pt idx="82">
                  <c:v>1.081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0.42259999999999998</c:v>
                </c:pt>
                <c:pt idx="88">
                  <c:v>0.75119999999999998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0.37480000000000002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0.27989999999999998</c:v>
                </c:pt>
                <c:pt idx="102">
                  <c:v>2.4626999999999999</c:v>
                </c:pt>
                <c:pt idx="103">
                  <c:v>0.2329</c:v>
                </c:pt>
                <c:pt idx="104">
                  <c:v>4.4219999999999997</c:v>
                </c:pt>
                <c:pt idx="105">
                  <c:v>0.18609999999999999</c:v>
                </c:pt>
                <c:pt idx="106">
                  <c:v>0.88329999999999997</c:v>
                </c:pt>
                <c:pt idx="107">
                  <c:v>1.7492000000000001</c:v>
                </c:pt>
                <c:pt idx="108">
                  <c:v>0</c:v>
                </c:pt>
                <c:pt idx="109">
                  <c:v>0</c:v>
                </c:pt>
                <c:pt idx="110">
                  <c:v>0.33950000000000002</c:v>
                </c:pt>
                <c:pt idx="111">
                  <c:v>1.3268</c:v>
                </c:pt>
                <c:pt idx="112">
                  <c:v>0</c:v>
                </c:pt>
                <c:pt idx="113">
                  <c:v>1.8987000000000001</c:v>
                </c:pt>
                <c:pt idx="114">
                  <c:v>0</c:v>
                </c:pt>
                <c:pt idx="115">
                  <c:v>0.37040000000000001</c:v>
                </c:pt>
                <c:pt idx="116">
                  <c:v>4.4599000000000002</c:v>
                </c:pt>
                <c:pt idx="117">
                  <c:v>0.98699999999999999</c:v>
                </c:pt>
                <c:pt idx="118">
                  <c:v>0</c:v>
                </c:pt>
                <c:pt idx="119">
                  <c:v>2.4954000000000001</c:v>
                </c:pt>
                <c:pt idx="120">
                  <c:v>0</c:v>
                </c:pt>
                <c:pt idx="121">
                  <c:v>0.32300000000000001</c:v>
                </c:pt>
                <c:pt idx="122">
                  <c:v>0.61480000000000001</c:v>
                </c:pt>
                <c:pt idx="123">
                  <c:v>0.70620000000000005</c:v>
                </c:pt>
                <c:pt idx="124">
                  <c:v>0.30680000000000002</c:v>
                </c:pt>
                <c:pt idx="125">
                  <c:v>1.7635000000000001</c:v>
                </c:pt>
                <c:pt idx="126">
                  <c:v>1.8089999999999999</c:v>
                </c:pt>
                <c:pt idx="127">
                  <c:v>1.1191</c:v>
                </c:pt>
                <c:pt idx="128">
                  <c:v>0.6895</c:v>
                </c:pt>
                <c:pt idx="129">
                  <c:v>1.1331</c:v>
                </c:pt>
                <c:pt idx="130">
                  <c:v>0.71940000000000004</c:v>
                </c:pt>
                <c:pt idx="131">
                  <c:v>1.2851999999999999</c:v>
                </c:pt>
                <c:pt idx="132">
                  <c:v>0</c:v>
                </c:pt>
                <c:pt idx="133">
                  <c:v>0</c:v>
                </c:pt>
                <c:pt idx="134">
                  <c:v>1.5279</c:v>
                </c:pt>
                <c:pt idx="135">
                  <c:v>0.99360000000000004</c:v>
                </c:pt>
                <c:pt idx="136">
                  <c:v>0</c:v>
                </c:pt>
                <c:pt idx="137">
                  <c:v>0.61209999999999998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3.0552999999999999</c:v>
                </c:pt>
                <c:pt idx="143">
                  <c:v>0</c:v>
                </c:pt>
                <c:pt idx="144">
                  <c:v>0</c:v>
                </c:pt>
                <c:pt idx="145">
                  <c:v>2.0118999999999998</c:v>
                </c:pt>
                <c:pt idx="146">
                  <c:v>0</c:v>
                </c:pt>
                <c:pt idx="147">
                  <c:v>0</c:v>
                </c:pt>
                <c:pt idx="148">
                  <c:v>0.82189999999999996</c:v>
                </c:pt>
                <c:pt idx="149">
                  <c:v>2.0550999999999999</c:v>
                </c:pt>
                <c:pt idx="150">
                  <c:v>1.1719999999999999</c:v>
                </c:pt>
                <c:pt idx="151">
                  <c:v>0.98839999999999995</c:v>
                </c:pt>
                <c:pt idx="152">
                  <c:v>4.4964000000000004</c:v>
                </c:pt>
                <c:pt idx="153">
                  <c:v>0</c:v>
                </c:pt>
                <c:pt idx="154">
                  <c:v>0</c:v>
                </c:pt>
                <c:pt idx="155">
                  <c:v>0.33379999999999999</c:v>
                </c:pt>
                <c:pt idx="156">
                  <c:v>2.4727000000000001</c:v>
                </c:pt>
                <c:pt idx="157">
                  <c:v>0.25769999999999998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0.45379999999999998</c:v>
                </c:pt>
                <c:pt idx="163">
                  <c:v>0.40050000000000002</c:v>
                </c:pt>
                <c:pt idx="164">
                  <c:v>0.19639999999999999</c:v>
                </c:pt>
                <c:pt idx="165">
                  <c:v>0</c:v>
                </c:pt>
                <c:pt idx="166">
                  <c:v>1.1013999999999999</c:v>
                </c:pt>
                <c:pt idx="167">
                  <c:v>0</c:v>
                </c:pt>
                <c:pt idx="168">
                  <c:v>0</c:v>
                </c:pt>
                <c:pt idx="169">
                  <c:v>0.91920000000000002</c:v>
                </c:pt>
                <c:pt idx="170">
                  <c:v>0.73770000000000002</c:v>
                </c:pt>
                <c:pt idx="171">
                  <c:v>0.15040000000000001</c:v>
                </c:pt>
                <c:pt idx="172">
                  <c:v>0</c:v>
                </c:pt>
                <c:pt idx="173">
                  <c:v>0.51819999999999999</c:v>
                </c:pt>
                <c:pt idx="174">
                  <c:v>0</c:v>
                </c:pt>
                <c:pt idx="175">
                  <c:v>0</c:v>
                </c:pt>
                <c:pt idx="176">
                  <c:v>0.64590000000000003</c:v>
                </c:pt>
                <c:pt idx="177">
                  <c:v>0</c:v>
                </c:pt>
                <c:pt idx="178">
                  <c:v>0.61499999999999999</c:v>
                </c:pt>
                <c:pt idx="179">
                  <c:v>0</c:v>
                </c:pt>
                <c:pt idx="180">
                  <c:v>0.34420000000000001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2C-451D-A55C-F1D8959079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157744"/>
        <c:axId val="54149872"/>
      </c:lineChart>
      <c:dateAx>
        <c:axId val="54157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149872"/>
        <c:crosses val="autoZero"/>
        <c:auto val="1"/>
        <c:lblOffset val="100"/>
        <c:baseTimeUnit val="days"/>
      </c:dateAx>
      <c:valAx>
        <c:axId val="54149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157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dffb_berlin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1422.7058823529401</c:v>
                </c:pt>
                <c:pt idx="1">
                  <c:v>1632.8</c:v>
                </c:pt>
                <c:pt idx="2">
                  <c:v>1304.5</c:v>
                </c:pt>
                <c:pt idx="3">
                  <c:v>1507.07142857143</c:v>
                </c:pt>
                <c:pt idx="4">
                  <c:v>1343.9</c:v>
                </c:pt>
                <c:pt idx="5">
                  <c:v>1628.8</c:v>
                </c:pt>
                <c:pt idx="6">
                  <c:v>1403.5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CE-4425-AD21-C490EEE039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159384"/>
        <c:axId val="54160040"/>
      </c:barChart>
      <c:catAx>
        <c:axId val="54159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160040"/>
        <c:crosses val="autoZero"/>
        <c:auto val="1"/>
        <c:lblAlgn val="ctr"/>
        <c:lblOffset val="100"/>
        <c:noMultiLvlLbl val="0"/>
      </c:catAx>
      <c:valAx>
        <c:axId val="54160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159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dffb_berlin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Sheet1!$A$2:$A$182</c:f>
              <c:numCache>
                <c:formatCode>m/d/yyyy</c:formatCode>
                <c:ptCount val="181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</c:numCache>
            </c:numRef>
          </c:cat>
          <c:val>
            <c:numRef>
              <c:f>Sheet1!$B$2:$B$182</c:f>
              <c:numCache>
                <c:formatCode>General</c:formatCode>
                <c:ptCount val="181"/>
                <c:pt idx="0">
                  <c:v>24962</c:v>
                </c:pt>
                <c:pt idx="1">
                  <c:v>18398</c:v>
                </c:pt>
                <c:pt idx="2">
                  <c:v>14972</c:v>
                </c:pt>
                <c:pt idx="3">
                  <c:v>14527</c:v>
                </c:pt>
                <c:pt idx="4">
                  <c:v>16345</c:v>
                </c:pt>
                <c:pt idx="5">
                  <c:v>16993</c:v>
                </c:pt>
                <c:pt idx="6">
                  <c:v>17097</c:v>
                </c:pt>
                <c:pt idx="7">
                  <c:v>17492</c:v>
                </c:pt>
                <c:pt idx="8">
                  <c:v>16722</c:v>
                </c:pt>
                <c:pt idx="9">
                  <c:v>14914</c:v>
                </c:pt>
                <c:pt idx="10">
                  <c:v>13618</c:v>
                </c:pt>
                <c:pt idx="11">
                  <c:v>13428</c:v>
                </c:pt>
                <c:pt idx="12">
                  <c:v>13958</c:v>
                </c:pt>
                <c:pt idx="13">
                  <c:v>1238</c:v>
                </c:pt>
                <c:pt idx="14">
                  <c:v>416</c:v>
                </c:pt>
                <c:pt idx="15">
                  <c:v>223</c:v>
                </c:pt>
                <c:pt idx="16">
                  <c:v>1790</c:v>
                </c:pt>
                <c:pt idx="17">
                  <c:v>616</c:v>
                </c:pt>
                <c:pt idx="18">
                  <c:v>1248</c:v>
                </c:pt>
                <c:pt idx="19">
                  <c:v>260</c:v>
                </c:pt>
                <c:pt idx="20">
                  <c:v>1356</c:v>
                </c:pt>
                <c:pt idx="21">
                  <c:v>343</c:v>
                </c:pt>
                <c:pt idx="22">
                  <c:v>4344</c:v>
                </c:pt>
                <c:pt idx="23">
                  <c:v>2195</c:v>
                </c:pt>
                <c:pt idx="24">
                  <c:v>3941</c:v>
                </c:pt>
                <c:pt idx="25">
                  <c:v>2124</c:v>
                </c:pt>
                <c:pt idx="26">
                  <c:v>1930</c:v>
                </c:pt>
                <c:pt idx="27">
                  <c:v>773</c:v>
                </c:pt>
                <c:pt idx="28">
                  <c:v>472</c:v>
                </c:pt>
                <c:pt idx="29">
                  <c:v>1608</c:v>
                </c:pt>
                <c:pt idx="30">
                  <c:v>1771</c:v>
                </c:pt>
                <c:pt idx="31">
                  <c:v>2039</c:v>
                </c:pt>
                <c:pt idx="32">
                  <c:v>1919</c:v>
                </c:pt>
                <c:pt idx="33">
                  <c:v>1696</c:v>
                </c:pt>
                <c:pt idx="34">
                  <c:v>554</c:v>
                </c:pt>
                <c:pt idx="35">
                  <c:v>445</c:v>
                </c:pt>
                <c:pt idx="36">
                  <c:v>156</c:v>
                </c:pt>
                <c:pt idx="37">
                  <c:v>3194</c:v>
                </c:pt>
                <c:pt idx="38">
                  <c:v>622</c:v>
                </c:pt>
                <c:pt idx="39">
                  <c:v>547</c:v>
                </c:pt>
                <c:pt idx="40">
                  <c:v>492</c:v>
                </c:pt>
                <c:pt idx="41">
                  <c:v>1397</c:v>
                </c:pt>
                <c:pt idx="42">
                  <c:v>1089</c:v>
                </c:pt>
                <c:pt idx="43">
                  <c:v>1744</c:v>
                </c:pt>
                <c:pt idx="44">
                  <c:v>3828</c:v>
                </c:pt>
                <c:pt idx="45">
                  <c:v>2080</c:v>
                </c:pt>
                <c:pt idx="46">
                  <c:v>2910</c:v>
                </c:pt>
                <c:pt idx="47">
                  <c:v>2687</c:v>
                </c:pt>
                <c:pt idx="48">
                  <c:v>2000</c:v>
                </c:pt>
                <c:pt idx="49">
                  <c:v>4896</c:v>
                </c:pt>
                <c:pt idx="50">
                  <c:v>4014</c:v>
                </c:pt>
                <c:pt idx="51">
                  <c:v>3149</c:v>
                </c:pt>
                <c:pt idx="52">
                  <c:v>2871</c:v>
                </c:pt>
                <c:pt idx="53">
                  <c:v>645</c:v>
                </c:pt>
                <c:pt idx="54">
                  <c:v>1838</c:v>
                </c:pt>
                <c:pt idx="55">
                  <c:v>531</c:v>
                </c:pt>
                <c:pt idx="56">
                  <c:v>428</c:v>
                </c:pt>
                <c:pt idx="57">
                  <c:v>1745</c:v>
                </c:pt>
                <c:pt idx="58">
                  <c:v>1874</c:v>
                </c:pt>
                <c:pt idx="59">
                  <c:v>1556</c:v>
                </c:pt>
                <c:pt idx="60">
                  <c:v>3247</c:v>
                </c:pt>
                <c:pt idx="61">
                  <c:v>1391</c:v>
                </c:pt>
                <c:pt idx="62">
                  <c:v>494</c:v>
                </c:pt>
                <c:pt idx="63">
                  <c:v>162</c:v>
                </c:pt>
                <c:pt idx="64">
                  <c:v>993</c:v>
                </c:pt>
                <c:pt idx="65">
                  <c:v>389</c:v>
                </c:pt>
                <c:pt idx="66">
                  <c:v>252</c:v>
                </c:pt>
                <c:pt idx="67">
                  <c:v>248</c:v>
                </c:pt>
                <c:pt idx="68">
                  <c:v>211</c:v>
                </c:pt>
                <c:pt idx="69">
                  <c:v>196</c:v>
                </c:pt>
                <c:pt idx="70">
                  <c:v>239</c:v>
                </c:pt>
                <c:pt idx="71">
                  <c:v>296</c:v>
                </c:pt>
                <c:pt idx="72">
                  <c:v>1252</c:v>
                </c:pt>
                <c:pt idx="73">
                  <c:v>6077</c:v>
                </c:pt>
                <c:pt idx="74">
                  <c:v>9032</c:v>
                </c:pt>
                <c:pt idx="75">
                  <c:v>9464</c:v>
                </c:pt>
                <c:pt idx="76">
                  <c:v>10746</c:v>
                </c:pt>
                <c:pt idx="77">
                  <c:v>3439</c:v>
                </c:pt>
                <c:pt idx="78">
                  <c:v>1103</c:v>
                </c:pt>
                <c:pt idx="79">
                  <c:v>1541</c:v>
                </c:pt>
                <c:pt idx="80">
                  <c:v>4909</c:v>
                </c:pt>
                <c:pt idx="81">
                  <c:v>2169</c:v>
                </c:pt>
                <c:pt idx="82">
                  <c:v>2681</c:v>
                </c:pt>
                <c:pt idx="83">
                  <c:v>1235</c:v>
                </c:pt>
                <c:pt idx="84">
                  <c:v>1192</c:v>
                </c:pt>
                <c:pt idx="85">
                  <c:v>919</c:v>
                </c:pt>
                <c:pt idx="86">
                  <c:v>211</c:v>
                </c:pt>
                <c:pt idx="87">
                  <c:v>917</c:v>
                </c:pt>
                <c:pt idx="88">
                  <c:v>1092</c:v>
                </c:pt>
                <c:pt idx="89">
                  <c:v>480</c:v>
                </c:pt>
                <c:pt idx="90">
                  <c:v>238</c:v>
                </c:pt>
                <c:pt idx="91">
                  <c:v>180</c:v>
                </c:pt>
                <c:pt idx="92">
                  <c:v>166</c:v>
                </c:pt>
                <c:pt idx="93">
                  <c:v>177</c:v>
                </c:pt>
                <c:pt idx="94">
                  <c:v>1147</c:v>
                </c:pt>
                <c:pt idx="95">
                  <c:v>222</c:v>
                </c:pt>
                <c:pt idx="96">
                  <c:v>174</c:v>
                </c:pt>
                <c:pt idx="97">
                  <c:v>103</c:v>
                </c:pt>
                <c:pt idx="98">
                  <c:v>114</c:v>
                </c:pt>
                <c:pt idx="99">
                  <c:v>57</c:v>
                </c:pt>
                <c:pt idx="100">
                  <c:v>105</c:v>
                </c:pt>
                <c:pt idx="101">
                  <c:v>1017</c:v>
                </c:pt>
                <c:pt idx="102">
                  <c:v>4084</c:v>
                </c:pt>
                <c:pt idx="103">
                  <c:v>1634</c:v>
                </c:pt>
                <c:pt idx="104">
                  <c:v>2848</c:v>
                </c:pt>
                <c:pt idx="105">
                  <c:v>1606</c:v>
                </c:pt>
                <c:pt idx="106">
                  <c:v>2685</c:v>
                </c:pt>
                <c:pt idx="107">
                  <c:v>2891</c:v>
                </c:pt>
                <c:pt idx="108">
                  <c:v>486</c:v>
                </c:pt>
                <c:pt idx="109">
                  <c:v>1080</c:v>
                </c:pt>
                <c:pt idx="110">
                  <c:v>1274</c:v>
                </c:pt>
                <c:pt idx="111">
                  <c:v>1591</c:v>
                </c:pt>
                <c:pt idx="112">
                  <c:v>540</c:v>
                </c:pt>
                <c:pt idx="113">
                  <c:v>3043</c:v>
                </c:pt>
                <c:pt idx="114">
                  <c:v>1173</c:v>
                </c:pt>
                <c:pt idx="115">
                  <c:v>1893</c:v>
                </c:pt>
                <c:pt idx="116">
                  <c:v>5067</c:v>
                </c:pt>
                <c:pt idx="117">
                  <c:v>3050</c:v>
                </c:pt>
                <c:pt idx="118">
                  <c:v>956</c:v>
                </c:pt>
                <c:pt idx="119">
                  <c:v>2008</c:v>
                </c:pt>
                <c:pt idx="120">
                  <c:v>659</c:v>
                </c:pt>
                <c:pt idx="121">
                  <c:v>2518</c:v>
                </c:pt>
                <c:pt idx="122">
                  <c:v>1847</c:v>
                </c:pt>
                <c:pt idx="123">
                  <c:v>2058</c:v>
                </c:pt>
                <c:pt idx="124">
                  <c:v>1105</c:v>
                </c:pt>
                <c:pt idx="125">
                  <c:v>2040</c:v>
                </c:pt>
                <c:pt idx="126">
                  <c:v>2719</c:v>
                </c:pt>
                <c:pt idx="127">
                  <c:v>2832</c:v>
                </c:pt>
                <c:pt idx="128">
                  <c:v>2870</c:v>
                </c:pt>
                <c:pt idx="129">
                  <c:v>1970</c:v>
                </c:pt>
                <c:pt idx="130">
                  <c:v>5005</c:v>
                </c:pt>
                <c:pt idx="131">
                  <c:v>2970</c:v>
                </c:pt>
                <c:pt idx="132">
                  <c:v>645</c:v>
                </c:pt>
                <c:pt idx="133">
                  <c:v>345</c:v>
                </c:pt>
                <c:pt idx="134">
                  <c:v>1488</c:v>
                </c:pt>
                <c:pt idx="135">
                  <c:v>1649</c:v>
                </c:pt>
                <c:pt idx="136">
                  <c:v>1085</c:v>
                </c:pt>
                <c:pt idx="137">
                  <c:v>1292</c:v>
                </c:pt>
                <c:pt idx="138">
                  <c:v>791</c:v>
                </c:pt>
                <c:pt idx="139">
                  <c:v>265</c:v>
                </c:pt>
                <c:pt idx="140">
                  <c:v>185</c:v>
                </c:pt>
                <c:pt idx="141">
                  <c:v>1215</c:v>
                </c:pt>
                <c:pt idx="142">
                  <c:v>3422</c:v>
                </c:pt>
                <c:pt idx="143">
                  <c:v>1059</c:v>
                </c:pt>
                <c:pt idx="144">
                  <c:v>282</c:v>
                </c:pt>
                <c:pt idx="145">
                  <c:v>1303</c:v>
                </c:pt>
                <c:pt idx="146">
                  <c:v>582</c:v>
                </c:pt>
                <c:pt idx="147">
                  <c:v>344</c:v>
                </c:pt>
                <c:pt idx="148">
                  <c:v>1469</c:v>
                </c:pt>
                <c:pt idx="149">
                  <c:v>2509</c:v>
                </c:pt>
                <c:pt idx="150">
                  <c:v>2007</c:v>
                </c:pt>
                <c:pt idx="151">
                  <c:v>2245</c:v>
                </c:pt>
                <c:pt idx="152">
                  <c:v>3413</c:v>
                </c:pt>
                <c:pt idx="153">
                  <c:v>1315</c:v>
                </c:pt>
                <c:pt idx="154">
                  <c:v>761</c:v>
                </c:pt>
                <c:pt idx="155">
                  <c:v>2050</c:v>
                </c:pt>
                <c:pt idx="156">
                  <c:v>2416</c:v>
                </c:pt>
                <c:pt idx="157">
                  <c:v>1094</c:v>
                </c:pt>
                <c:pt idx="158">
                  <c:v>722</c:v>
                </c:pt>
                <c:pt idx="159">
                  <c:v>859</c:v>
                </c:pt>
                <c:pt idx="160">
                  <c:v>213</c:v>
                </c:pt>
                <c:pt idx="161">
                  <c:v>374</c:v>
                </c:pt>
                <c:pt idx="162">
                  <c:v>938</c:v>
                </c:pt>
                <c:pt idx="163">
                  <c:v>1681</c:v>
                </c:pt>
                <c:pt idx="164">
                  <c:v>1144</c:v>
                </c:pt>
                <c:pt idx="165">
                  <c:v>749</c:v>
                </c:pt>
                <c:pt idx="166">
                  <c:v>1266</c:v>
                </c:pt>
                <c:pt idx="167">
                  <c:v>1086</c:v>
                </c:pt>
                <c:pt idx="168">
                  <c:v>373</c:v>
                </c:pt>
                <c:pt idx="169">
                  <c:v>1444</c:v>
                </c:pt>
                <c:pt idx="170">
                  <c:v>991</c:v>
                </c:pt>
                <c:pt idx="171">
                  <c:v>747</c:v>
                </c:pt>
                <c:pt idx="172">
                  <c:v>425</c:v>
                </c:pt>
                <c:pt idx="173">
                  <c:v>1694</c:v>
                </c:pt>
                <c:pt idx="174">
                  <c:v>409</c:v>
                </c:pt>
                <c:pt idx="175">
                  <c:v>366</c:v>
                </c:pt>
                <c:pt idx="176">
                  <c:v>719</c:v>
                </c:pt>
                <c:pt idx="177">
                  <c:v>365</c:v>
                </c:pt>
                <c:pt idx="178">
                  <c:v>1362</c:v>
                </c:pt>
                <c:pt idx="179">
                  <c:v>355</c:v>
                </c:pt>
                <c:pt idx="180">
                  <c:v>786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09-4F38-B9F0-66B67CBA24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5776576"/>
        <c:axId val="365778872"/>
      </c:lineChart>
      <c:dateAx>
        <c:axId val="365776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778872"/>
        <c:crosses val="autoZero"/>
        <c:auto val="1"/>
        <c:lblOffset val="100"/>
        <c:baseTimeUnit val="days"/>
      </c:dateAx>
      <c:valAx>
        <c:axId val="365778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776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Sheet1!$A$2:$A$182</c:f>
              <c:numCache>
                <c:formatCode>m/d/yyyy</c:formatCode>
                <c:ptCount val="181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</c:numCache>
            </c:numRef>
          </c:cat>
          <c:val>
            <c:numRef>
              <c:f>Sheet1!$B$2:$B$182</c:f>
              <c:numCache>
                <c:formatCode>General</c:formatCode>
                <c:ptCount val="181"/>
                <c:pt idx="0">
                  <c:v>7586</c:v>
                </c:pt>
                <c:pt idx="1">
                  <c:v>7587</c:v>
                </c:pt>
                <c:pt idx="2">
                  <c:v>7587</c:v>
                </c:pt>
                <c:pt idx="3">
                  <c:v>7588</c:v>
                </c:pt>
                <c:pt idx="4">
                  <c:v>7589</c:v>
                </c:pt>
                <c:pt idx="5">
                  <c:v>7588</c:v>
                </c:pt>
                <c:pt idx="6">
                  <c:v>7588</c:v>
                </c:pt>
                <c:pt idx="7">
                  <c:v>7588</c:v>
                </c:pt>
                <c:pt idx="8">
                  <c:v>7588</c:v>
                </c:pt>
                <c:pt idx="9">
                  <c:v>7587</c:v>
                </c:pt>
                <c:pt idx="10">
                  <c:v>7588</c:v>
                </c:pt>
                <c:pt idx="11">
                  <c:v>7588</c:v>
                </c:pt>
                <c:pt idx="12">
                  <c:v>7588</c:v>
                </c:pt>
                <c:pt idx="13">
                  <c:v>7587</c:v>
                </c:pt>
                <c:pt idx="14">
                  <c:v>7587</c:v>
                </c:pt>
                <c:pt idx="15">
                  <c:v>7588</c:v>
                </c:pt>
                <c:pt idx="16">
                  <c:v>7588</c:v>
                </c:pt>
                <c:pt idx="17">
                  <c:v>7588</c:v>
                </c:pt>
                <c:pt idx="18">
                  <c:v>7588</c:v>
                </c:pt>
                <c:pt idx="19">
                  <c:v>7587</c:v>
                </c:pt>
                <c:pt idx="20">
                  <c:v>7587</c:v>
                </c:pt>
                <c:pt idx="21">
                  <c:v>7587</c:v>
                </c:pt>
                <c:pt idx="22">
                  <c:v>7588</c:v>
                </c:pt>
                <c:pt idx="23">
                  <c:v>7588</c:v>
                </c:pt>
                <c:pt idx="24">
                  <c:v>7612</c:v>
                </c:pt>
                <c:pt idx="25">
                  <c:v>7641</c:v>
                </c:pt>
                <c:pt idx="26">
                  <c:v>7641</c:v>
                </c:pt>
                <c:pt idx="27">
                  <c:v>7641</c:v>
                </c:pt>
                <c:pt idx="28">
                  <c:v>7641</c:v>
                </c:pt>
                <c:pt idx="29">
                  <c:v>7642</c:v>
                </c:pt>
                <c:pt idx="30">
                  <c:v>7643</c:v>
                </c:pt>
                <c:pt idx="31">
                  <c:v>7643</c:v>
                </c:pt>
                <c:pt idx="32">
                  <c:v>7643</c:v>
                </c:pt>
                <c:pt idx="33">
                  <c:v>7644</c:v>
                </c:pt>
                <c:pt idx="34">
                  <c:v>7643</c:v>
                </c:pt>
                <c:pt idx="35">
                  <c:v>7643</c:v>
                </c:pt>
                <c:pt idx="36">
                  <c:v>7644</c:v>
                </c:pt>
                <c:pt idx="37">
                  <c:v>7644</c:v>
                </c:pt>
                <c:pt idx="38">
                  <c:v>7642</c:v>
                </c:pt>
                <c:pt idx="39">
                  <c:v>7642</c:v>
                </c:pt>
                <c:pt idx="40">
                  <c:v>7642</c:v>
                </c:pt>
                <c:pt idx="41">
                  <c:v>7642</c:v>
                </c:pt>
                <c:pt idx="42">
                  <c:v>7643</c:v>
                </c:pt>
                <c:pt idx="43">
                  <c:v>7644</c:v>
                </c:pt>
                <c:pt idx="44">
                  <c:v>7644</c:v>
                </c:pt>
                <c:pt idx="45">
                  <c:v>7644</c:v>
                </c:pt>
                <c:pt idx="46">
                  <c:v>7643</c:v>
                </c:pt>
                <c:pt idx="47">
                  <c:v>7643</c:v>
                </c:pt>
                <c:pt idx="48">
                  <c:v>7643</c:v>
                </c:pt>
                <c:pt idx="49">
                  <c:v>7643</c:v>
                </c:pt>
                <c:pt idx="50">
                  <c:v>7644</c:v>
                </c:pt>
                <c:pt idx="51">
                  <c:v>7644</c:v>
                </c:pt>
                <c:pt idx="52">
                  <c:v>7645</c:v>
                </c:pt>
                <c:pt idx="53">
                  <c:v>7644</c:v>
                </c:pt>
                <c:pt idx="54">
                  <c:v>7644</c:v>
                </c:pt>
                <c:pt idx="55">
                  <c:v>7645</c:v>
                </c:pt>
                <c:pt idx="56">
                  <c:v>7645</c:v>
                </c:pt>
                <c:pt idx="57">
                  <c:v>7645</c:v>
                </c:pt>
                <c:pt idx="58">
                  <c:v>7648</c:v>
                </c:pt>
                <c:pt idx="59">
                  <c:v>7650</c:v>
                </c:pt>
                <c:pt idx="60">
                  <c:v>7650</c:v>
                </c:pt>
                <c:pt idx="61">
                  <c:v>7650</c:v>
                </c:pt>
                <c:pt idx="62">
                  <c:v>7650</c:v>
                </c:pt>
                <c:pt idx="63">
                  <c:v>7649</c:v>
                </c:pt>
                <c:pt idx="64">
                  <c:v>7650</c:v>
                </c:pt>
                <c:pt idx="65">
                  <c:v>7650</c:v>
                </c:pt>
                <c:pt idx="66">
                  <c:v>7649</c:v>
                </c:pt>
                <c:pt idx="67">
                  <c:v>7648</c:v>
                </c:pt>
                <c:pt idx="68">
                  <c:v>7647</c:v>
                </c:pt>
                <c:pt idx="69">
                  <c:v>7645</c:v>
                </c:pt>
                <c:pt idx="70">
                  <c:v>7645</c:v>
                </c:pt>
                <c:pt idx="71">
                  <c:v>7644</c:v>
                </c:pt>
                <c:pt idx="72">
                  <c:v>7644</c:v>
                </c:pt>
                <c:pt idx="73">
                  <c:v>7644</c:v>
                </c:pt>
                <c:pt idx="74">
                  <c:v>7644</c:v>
                </c:pt>
                <c:pt idx="75">
                  <c:v>7644</c:v>
                </c:pt>
                <c:pt idx="76">
                  <c:v>7644</c:v>
                </c:pt>
                <c:pt idx="77">
                  <c:v>7645</c:v>
                </c:pt>
                <c:pt idx="78">
                  <c:v>7645</c:v>
                </c:pt>
                <c:pt idx="79">
                  <c:v>7645</c:v>
                </c:pt>
                <c:pt idx="80">
                  <c:v>7645</c:v>
                </c:pt>
                <c:pt idx="81">
                  <c:v>7644</c:v>
                </c:pt>
                <c:pt idx="82">
                  <c:v>7644</c:v>
                </c:pt>
                <c:pt idx="83">
                  <c:v>7644</c:v>
                </c:pt>
                <c:pt idx="84">
                  <c:v>7644</c:v>
                </c:pt>
                <c:pt idx="85">
                  <c:v>7645</c:v>
                </c:pt>
                <c:pt idx="86">
                  <c:v>7645</c:v>
                </c:pt>
                <c:pt idx="87">
                  <c:v>7644</c:v>
                </c:pt>
                <c:pt idx="88">
                  <c:v>7644</c:v>
                </c:pt>
                <c:pt idx="89">
                  <c:v>7644</c:v>
                </c:pt>
                <c:pt idx="90">
                  <c:v>7644</c:v>
                </c:pt>
                <c:pt idx="91">
                  <c:v>7645</c:v>
                </c:pt>
                <c:pt idx="92">
                  <c:v>7645</c:v>
                </c:pt>
                <c:pt idx="93">
                  <c:v>7646</c:v>
                </c:pt>
                <c:pt idx="94">
                  <c:v>7647</c:v>
                </c:pt>
                <c:pt idx="95">
                  <c:v>7647</c:v>
                </c:pt>
                <c:pt idx="96">
                  <c:v>7647</c:v>
                </c:pt>
                <c:pt idx="97">
                  <c:v>7645</c:v>
                </c:pt>
                <c:pt idx="98">
                  <c:v>7645</c:v>
                </c:pt>
                <c:pt idx="99">
                  <c:v>7644</c:v>
                </c:pt>
                <c:pt idx="100">
                  <c:v>7645</c:v>
                </c:pt>
                <c:pt idx="101">
                  <c:v>7646</c:v>
                </c:pt>
                <c:pt idx="102">
                  <c:v>7646</c:v>
                </c:pt>
                <c:pt idx="103">
                  <c:v>7647</c:v>
                </c:pt>
                <c:pt idx="104">
                  <c:v>7646</c:v>
                </c:pt>
                <c:pt idx="105">
                  <c:v>7646</c:v>
                </c:pt>
                <c:pt idx="106">
                  <c:v>7646</c:v>
                </c:pt>
                <c:pt idx="107">
                  <c:v>7648</c:v>
                </c:pt>
                <c:pt idx="108">
                  <c:v>7648</c:v>
                </c:pt>
                <c:pt idx="109">
                  <c:v>7649</c:v>
                </c:pt>
                <c:pt idx="110">
                  <c:v>7647</c:v>
                </c:pt>
                <c:pt idx="111">
                  <c:v>7648</c:v>
                </c:pt>
                <c:pt idx="112">
                  <c:v>7648</c:v>
                </c:pt>
                <c:pt idx="113">
                  <c:v>7649</c:v>
                </c:pt>
                <c:pt idx="114">
                  <c:v>7649</c:v>
                </c:pt>
                <c:pt idx="115">
                  <c:v>7649</c:v>
                </c:pt>
                <c:pt idx="116">
                  <c:v>7650</c:v>
                </c:pt>
                <c:pt idx="117">
                  <c:v>7650</c:v>
                </c:pt>
                <c:pt idx="118">
                  <c:v>7649</c:v>
                </c:pt>
                <c:pt idx="119">
                  <c:v>7649</c:v>
                </c:pt>
                <c:pt idx="120">
                  <c:v>7649</c:v>
                </c:pt>
                <c:pt idx="121">
                  <c:v>7649</c:v>
                </c:pt>
                <c:pt idx="122">
                  <c:v>7648</c:v>
                </c:pt>
                <c:pt idx="123">
                  <c:v>7648</c:v>
                </c:pt>
                <c:pt idx="124">
                  <c:v>7648</c:v>
                </c:pt>
                <c:pt idx="125">
                  <c:v>7649</c:v>
                </c:pt>
                <c:pt idx="126">
                  <c:v>7650</c:v>
                </c:pt>
                <c:pt idx="127">
                  <c:v>7650</c:v>
                </c:pt>
                <c:pt idx="128">
                  <c:v>7650</c:v>
                </c:pt>
                <c:pt idx="129">
                  <c:v>7650</c:v>
                </c:pt>
                <c:pt idx="130">
                  <c:v>7649</c:v>
                </c:pt>
                <c:pt idx="131">
                  <c:v>7651</c:v>
                </c:pt>
                <c:pt idx="132">
                  <c:v>7652</c:v>
                </c:pt>
                <c:pt idx="133">
                  <c:v>7649</c:v>
                </c:pt>
                <c:pt idx="134">
                  <c:v>7649</c:v>
                </c:pt>
                <c:pt idx="135">
                  <c:v>7649</c:v>
                </c:pt>
                <c:pt idx="136">
                  <c:v>7649</c:v>
                </c:pt>
                <c:pt idx="137">
                  <c:v>7649</c:v>
                </c:pt>
                <c:pt idx="138">
                  <c:v>7651</c:v>
                </c:pt>
                <c:pt idx="139">
                  <c:v>7659</c:v>
                </c:pt>
                <c:pt idx="140">
                  <c:v>7660</c:v>
                </c:pt>
                <c:pt idx="141">
                  <c:v>7661</c:v>
                </c:pt>
                <c:pt idx="142">
                  <c:v>7661</c:v>
                </c:pt>
                <c:pt idx="143">
                  <c:v>7661</c:v>
                </c:pt>
                <c:pt idx="144">
                  <c:v>7662</c:v>
                </c:pt>
                <c:pt idx="145">
                  <c:v>7662</c:v>
                </c:pt>
                <c:pt idx="146">
                  <c:v>7661</c:v>
                </c:pt>
                <c:pt idx="147">
                  <c:v>7661</c:v>
                </c:pt>
                <c:pt idx="148">
                  <c:v>7661</c:v>
                </c:pt>
                <c:pt idx="149">
                  <c:v>7661</c:v>
                </c:pt>
                <c:pt idx="150">
                  <c:v>7661</c:v>
                </c:pt>
                <c:pt idx="151">
                  <c:v>7660</c:v>
                </c:pt>
                <c:pt idx="152">
                  <c:v>7660</c:v>
                </c:pt>
                <c:pt idx="153">
                  <c:v>7660</c:v>
                </c:pt>
                <c:pt idx="154">
                  <c:v>7660</c:v>
                </c:pt>
                <c:pt idx="155">
                  <c:v>7660</c:v>
                </c:pt>
                <c:pt idx="156">
                  <c:v>7661</c:v>
                </c:pt>
                <c:pt idx="157">
                  <c:v>7661</c:v>
                </c:pt>
                <c:pt idx="158">
                  <c:v>7662</c:v>
                </c:pt>
                <c:pt idx="159">
                  <c:v>7662</c:v>
                </c:pt>
                <c:pt idx="160">
                  <c:v>7662</c:v>
                </c:pt>
                <c:pt idx="161">
                  <c:v>7662</c:v>
                </c:pt>
                <c:pt idx="162">
                  <c:v>7662</c:v>
                </c:pt>
                <c:pt idx="163">
                  <c:v>7661</c:v>
                </c:pt>
                <c:pt idx="164">
                  <c:v>7659</c:v>
                </c:pt>
                <c:pt idx="165">
                  <c:v>7659</c:v>
                </c:pt>
                <c:pt idx="166">
                  <c:v>7660</c:v>
                </c:pt>
                <c:pt idx="167">
                  <c:v>7661</c:v>
                </c:pt>
                <c:pt idx="168">
                  <c:v>7661</c:v>
                </c:pt>
                <c:pt idx="169">
                  <c:v>7661</c:v>
                </c:pt>
                <c:pt idx="170">
                  <c:v>7663</c:v>
                </c:pt>
                <c:pt idx="171">
                  <c:v>7666</c:v>
                </c:pt>
                <c:pt idx="172">
                  <c:v>7667</c:v>
                </c:pt>
                <c:pt idx="173">
                  <c:v>7668</c:v>
                </c:pt>
                <c:pt idx="174">
                  <c:v>7667</c:v>
                </c:pt>
                <c:pt idx="175">
                  <c:v>7667</c:v>
                </c:pt>
                <c:pt idx="176">
                  <c:v>7667</c:v>
                </c:pt>
                <c:pt idx="177">
                  <c:v>7668</c:v>
                </c:pt>
                <c:pt idx="178">
                  <c:v>7670</c:v>
                </c:pt>
                <c:pt idx="179">
                  <c:v>7670</c:v>
                </c:pt>
                <c:pt idx="180">
                  <c:v>7670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B0-4E31-8D78-24B0E41BFF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Sheet1!$A$2:$A$182</c:f>
              <c:numCache>
                <c:formatCode>m/d/yyyy</c:formatCode>
                <c:ptCount val="181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</c:numCache>
            </c:numRef>
          </c:cat>
          <c:val>
            <c:numRef>
              <c:f>Sheet1!$C$2:$C$182</c:f>
              <c:numCache>
                <c:formatCode>General</c:formatCode>
                <c:ptCount val="18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FB0-4E31-8D78-24B0E41BFF8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Sheet1!$A$2:$A$182</c:f>
              <c:numCache>
                <c:formatCode>m/d/yyyy</c:formatCode>
                <c:ptCount val="181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</c:numCache>
            </c:numRef>
          </c:cat>
          <c:val>
            <c:numRef>
              <c:f>Sheet1!$D$2:$D$182</c:f>
              <c:numCache>
                <c:formatCode>General</c:formatCode>
                <c:ptCount val="18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FB0-4E31-8D78-24B0E41BFF8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Sheet1!$A$2:$A$182</c:f>
              <c:numCache>
                <c:formatCode>m/d/yyyy</c:formatCode>
                <c:ptCount val="181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</c:numCache>
            </c:numRef>
          </c:cat>
          <c:val>
            <c:numRef>
              <c:f>Sheet1!$E$2:$E$182</c:f>
              <c:numCache>
                <c:formatCode>General</c:formatCode>
                <c:ptCount val="181"/>
                <c:pt idx="0">
                  <c:v>917</c:v>
                </c:pt>
                <c:pt idx="1">
                  <c:v>919</c:v>
                </c:pt>
                <c:pt idx="2">
                  <c:v>922</c:v>
                </c:pt>
                <c:pt idx="3">
                  <c:v>922</c:v>
                </c:pt>
                <c:pt idx="4">
                  <c:v>924</c:v>
                </c:pt>
                <c:pt idx="5">
                  <c:v>924</c:v>
                </c:pt>
                <c:pt idx="6">
                  <c:v>924</c:v>
                </c:pt>
                <c:pt idx="7">
                  <c:v>924</c:v>
                </c:pt>
                <c:pt idx="8">
                  <c:v>927</c:v>
                </c:pt>
                <c:pt idx="9">
                  <c:v>928</c:v>
                </c:pt>
                <c:pt idx="10">
                  <c:v>931</c:v>
                </c:pt>
                <c:pt idx="11">
                  <c:v>932</c:v>
                </c:pt>
                <c:pt idx="12">
                  <c:v>931</c:v>
                </c:pt>
                <c:pt idx="13">
                  <c:v>934</c:v>
                </c:pt>
                <c:pt idx="14">
                  <c:v>935</c:v>
                </c:pt>
                <c:pt idx="15">
                  <c:v>935</c:v>
                </c:pt>
                <c:pt idx="16">
                  <c:v>937</c:v>
                </c:pt>
                <c:pt idx="17">
                  <c:v>938</c:v>
                </c:pt>
                <c:pt idx="18">
                  <c:v>939</c:v>
                </c:pt>
                <c:pt idx="19">
                  <c:v>939</c:v>
                </c:pt>
                <c:pt idx="20">
                  <c:v>941</c:v>
                </c:pt>
                <c:pt idx="21">
                  <c:v>945</c:v>
                </c:pt>
                <c:pt idx="22">
                  <c:v>946</c:v>
                </c:pt>
                <c:pt idx="23">
                  <c:v>948</c:v>
                </c:pt>
                <c:pt idx="24">
                  <c:v>949</c:v>
                </c:pt>
                <c:pt idx="25">
                  <c:v>949</c:v>
                </c:pt>
                <c:pt idx="26">
                  <c:v>951</c:v>
                </c:pt>
                <c:pt idx="27">
                  <c:v>953</c:v>
                </c:pt>
                <c:pt idx="28">
                  <c:v>956</c:v>
                </c:pt>
                <c:pt idx="29">
                  <c:v>957</c:v>
                </c:pt>
                <c:pt idx="30">
                  <c:v>957</c:v>
                </c:pt>
                <c:pt idx="31">
                  <c:v>960</c:v>
                </c:pt>
                <c:pt idx="32">
                  <c:v>961</c:v>
                </c:pt>
                <c:pt idx="33">
                  <c:v>965</c:v>
                </c:pt>
                <c:pt idx="34">
                  <c:v>965</c:v>
                </c:pt>
                <c:pt idx="35">
                  <c:v>965</c:v>
                </c:pt>
                <c:pt idx="36">
                  <c:v>965</c:v>
                </c:pt>
                <c:pt idx="37">
                  <c:v>966</c:v>
                </c:pt>
                <c:pt idx="38">
                  <c:v>968</c:v>
                </c:pt>
                <c:pt idx="39">
                  <c:v>969</c:v>
                </c:pt>
                <c:pt idx="40">
                  <c:v>970</c:v>
                </c:pt>
                <c:pt idx="41">
                  <c:v>971</c:v>
                </c:pt>
                <c:pt idx="42">
                  <c:v>973</c:v>
                </c:pt>
                <c:pt idx="43">
                  <c:v>984</c:v>
                </c:pt>
                <c:pt idx="44">
                  <c:v>991</c:v>
                </c:pt>
                <c:pt idx="45">
                  <c:v>1013</c:v>
                </c:pt>
                <c:pt idx="46">
                  <c:v>1016</c:v>
                </c:pt>
                <c:pt idx="47">
                  <c:v>1023</c:v>
                </c:pt>
                <c:pt idx="48">
                  <c:v>1027</c:v>
                </c:pt>
                <c:pt idx="49">
                  <c:v>1031</c:v>
                </c:pt>
                <c:pt idx="50">
                  <c:v>1032</c:v>
                </c:pt>
                <c:pt idx="51">
                  <c:v>1036</c:v>
                </c:pt>
                <c:pt idx="52">
                  <c:v>1037</c:v>
                </c:pt>
                <c:pt idx="53">
                  <c:v>1043</c:v>
                </c:pt>
                <c:pt idx="54">
                  <c:v>1049</c:v>
                </c:pt>
                <c:pt idx="55">
                  <c:v>1051</c:v>
                </c:pt>
                <c:pt idx="56">
                  <c:v>1053</c:v>
                </c:pt>
                <c:pt idx="57">
                  <c:v>1054</c:v>
                </c:pt>
                <c:pt idx="58">
                  <c:v>1059</c:v>
                </c:pt>
                <c:pt idx="59">
                  <c:v>1061</c:v>
                </c:pt>
                <c:pt idx="60">
                  <c:v>1064</c:v>
                </c:pt>
                <c:pt idx="61">
                  <c:v>1066</c:v>
                </c:pt>
                <c:pt idx="62">
                  <c:v>1068</c:v>
                </c:pt>
                <c:pt idx="63">
                  <c:v>1071</c:v>
                </c:pt>
                <c:pt idx="64">
                  <c:v>1077</c:v>
                </c:pt>
                <c:pt idx="65">
                  <c:v>1082</c:v>
                </c:pt>
                <c:pt idx="66">
                  <c:v>1084</c:v>
                </c:pt>
                <c:pt idx="67">
                  <c:v>1087</c:v>
                </c:pt>
                <c:pt idx="68">
                  <c:v>1094</c:v>
                </c:pt>
                <c:pt idx="69">
                  <c:v>1098</c:v>
                </c:pt>
                <c:pt idx="70">
                  <c:v>1102</c:v>
                </c:pt>
                <c:pt idx="71">
                  <c:v>1104</c:v>
                </c:pt>
                <c:pt idx="72">
                  <c:v>1108</c:v>
                </c:pt>
                <c:pt idx="73">
                  <c:v>1110</c:v>
                </c:pt>
                <c:pt idx="74">
                  <c:v>1113</c:v>
                </c:pt>
                <c:pt idx="75">
                  <c:v>1114</c:v>
                </c:pt>
                <c:pt idx="76">
                  <c:v>1116</c:v>
                </c:pt>
                <c:pt idx="77">
                  <c:v>1116</c:v>
                </c:pt>
                <c:pt idx="78">
                  <c:v>1117</c:v>
                </c:pt>
                <c:pt idx="79">
                  <c:v>1122</c:v>
                </c:pt>
                <c:pt idx="80">
                  <c:v>1124</c:v>
                </c:pt>
                <c:pt idx="81">
                  <c:v>1126</c:v>
                </c:pt>
                <c:pt idx="82">
                  <c:v>1132</c:v>
                </c:pt>
                <c:pt idx="83">
                  <c:v>1133</c:v>
                </c:pt>
                <c:pt idx="84">
                  <c:v>1136</c:v>
                </c:pt>
                <c:pt idx="85">
                  <c:v>1138</c:v>
                </c:pt>
                <c:pt idx="86">
                  <c:v>1138</c:v>
                </c:pt>
                <c:pt idx="87">
                  <c:v>1138</c:v>
                </c:pt>
                <c:pt idx="88">
                  <c:v>1142</c:v>
                </c:pt>
                <c:pt idx="89">
                  <c:v>1149</c:v>
                </c:pt>
                <c:pt idx="90">
                  <c:v>1152</c:v>
                </c:pt>
                <c:pt idx="91">
                  <c:v>1154</c:v>
                </c:pt>
                <c:pt idx="92">
                  <c:v>1156</c:v>
                </c:pt>
                <c:pt idx="93">
                  <c:v>1159</c:v>
                </c:pt>
                <c:pt idx="94">
                  <c:v>1163</c:v>
                </c:pt>
                <c:pt idx="95">
                  <c:v>1165</c:v>
                </c:pt>
                <c:pt idx="96">
                  <c:v>1167</c:v>
                </c:pt>
                <c:pt idx="97">
                  <c:v>1170</c:v>
                </c:pt>
                <c:pt idx="98">
                  <c:v>1171</c:v>
                </c:pt>
                <c:pt idx="99">
                  <c:v>1172</c:v>
                </c:pt>
                <c:pt idx="100">
                  <c:v>1174</c:v>
                </c:pt>
                <c:pt idx="101">
                  <c:v>1178</c:v>
                </c:pt>
                <c:pt idx="102">
                  <c:v>1179</c:v>
                </c:pt>
                <c:pt idx="103">
                  <c:v>1181</c:v>
                </c:pt>
                <c:pt idx="104">
                  <c:v>1183</c:v>
                </c:pt>
                <c:pt idx="105">
                  <c:v>1183</c:v>
                </c:pt>
                <c:pt idx="106">
                  <c:v>1186</c:v>
                </c:pt>
                <c:pt idx="107">
                  <c:v>1190</c:v>
                </c:pt>
                <c:pt idx="108">
                  <c:v>1192</c:v>
                </c:pt>
                <c:pt idx="109">
                  <c:v>1194</c:v>
                </c:pt>
                <c:pt idx="110">
                  <c:v>1197</c:v>
                </c:pt>
                <c:pt idx="111">
                  <c:v>1197</c:v>
                </c:pt>
                <c:pt idx="112">
                  <c:v>1202</c:v>
                </c:pt>
                <c:pt idx="113">
                  <c:v>1204</c:v>
                </c:pt>
                <c:pt idx="114">
                  <c:v>1209</c:v>
                </c:pt>
                <c:pt idx="115">
                  <c:v>1216</c:v>
                </c:pt>
                <c:pt idx="116">
                  <c:v>1220</c:v>
                </c:pt>
                <c:pt idx="117">
                  <c:v>1224</c:v>
                </c:pt>
                <c:pt idx="118">
                  <c:v>1226</c:v>
                </c:pt>
                <c:pt idx="119">
                  <c:v>1225</c:v>
                </c:pt>
                <c:pt idx="120">
                  <c:v>1226</c:v>
                </c:pt>
                <c:pt idx="121">
                  <c:v>1230</c:v>
                </c:pt>
                <c:pt idx="122">
                  <c:v>1234</c:v>
                </c:pt>
                <c:pt idx="123">
                  <c:v>1236</c:v>
                </c:pt>
                <c:pt idx="124">
                  <c:v>1238</c:v>
                </c:pt>
                <c:pt idx="125">
                  <c:v>1239</c:v>
                </c:pt>
                <c:pt idx="126">
                  <c:v>1242</c:v>
                </c:pt>
                <c:pt idx="127">
                  <c:v>1246</c:v>
                </c:pt>
                <c:pt idx="128">
                  <c:v>1246</c:v>
                </c:pt>
                <c:pt idx="129">
                  <c:v>1250</c:v>
                </c:pt>
                <c:pt idx="130">
                  <c:v>1252</c:v>
                </c:pt>
                <c:pt idx="131">
                  <c:v>1253</c:v>
                </c:pt>
                <c:pt idx="132">
                  <c:v>1257</c:v>
                </c:pt>
                <c:pt idx="133">
                  <c:v>1256</c:v>
                </c:pt>
                <c:pt idx="134">
                  <c:v>1258</c:v>
                </c:pt>
                <c:pt idx="135">
                  <c:v>1259</c:v>
                </c:pt>
                <c:pt idx="136">
                  <c:v>1262</c:v>
                </c:pt>
                <c:pt idx="137">
                  <c:v>1264</c:v>
                </c:pt>
                <c:pt idx="138">
                  <c:v>1264</c:v>
                </c:pt>
                <c:pt idx="139">
                  <c:v>1263</c:v>
                </c:pt>
                <c:pt idx="140">
                  <c:v>1265</c:v>
                </c:pt>
                <c:pt idx="141">
                  <c:v>1268</c:v>
                </c:pt>
                <c:pt idx="142">
                  <c:v>1270</c:v>
                </c:pt>
                <c:pt idx="143">
                  <c:v>1272</c:v>
                </c:pt>
                <c:pt idx="144">
                  <c:v>1276</c:v>
                </c:pt>
                <c:pt idx="145">
                  <c:v>1277</c:v>
                </c:pt>
                <c:pt idx="146">
                  <c:v>1278</c:v>
                </c:pt>
                <c:pt idx="147">
                  <c:v>1277</c:v>
                </c:pt>
                <c:pt idx="148">
                  <c:v>1278</c:v>
                </c:pt>
                <c:pt idx="149">
                  <c:v>1281</c:v>
                </c:pt>
                <c:pt idx="150">
                  <c:v>1281</c:v>
                </c:pt>
                <c:pt idx="151">
                  <c:v>1285</c:v>
                </c:pt>
                <c:pt idx="152">
                  <c:v>1290</c:v>
                </c:pt>
                <c:pt idx="153">
                  <c:v>1291</c:v>
                </c:pt>
                <c:pt idx="154">
                  <c:v>1291</c:v>
                </c:pt>
                <c:pt idx="155">
                  <c:v>1294</c:v>
                </c:pt>
                <c:pt idx="156">
                  <c:v>1295</c:v>
                </c:pt>
                <c:pt idx="157">
                  <c:v>1297</c:v>
                </c:pt>
                <c:pt idx="158">
                  <c:v>1299</c:v>
                </c:pt>
                <c:pt idx="159">
                  <c:v>1301</c:v>
                </c:pt>
                <c:pt idx="160">
                  <c:v>1301</c:v>
                </c:pt>
                <c:pt idx="161">
                  <c:v>1301</c:v>
                </c:pt>
                <c:pt idx="162">
                  <c:v>1301</c:v>
                </c:pt>
                <c:pt idx="163">
                  <c:v>1301</c:v>
                </c:pt>
                <c:pt idx="164">
                  <c:v>1303</c:v>
                </c:pt>
                <c:pt idx="165">
                  <c:v>1304</c:v>
                </c:pt>
                <c:pt idx="166">
                  <c:v>1306</c:v>
                </c:pt>
                <c:pt idx="167">
                  <c:v>1308</c:v>
                </c:pt>
                <c:pt idx="168">
                  <c:v>1308</c:v>
                </c:pt>
                <c:pt idx="169">
                  <c:v>1310</c:v>
                </c:pt>
                <c:pt idx="170">
                  <c:v>1311</c:v>
                </c:pt>
                <c:pt idx="171">
                  <c:v>1312</c:v>
                </c:pt>
                <c:pt idx="172">
                  <c:v>1313</c:v>
                </c:pt>
                <c:pt idx="173">
                  <c:v>1314</c:v>
                </c:pt>
                <c:pt idx="174">
                  <c:v>1319</c:v>
                </c:pt>
                <c:pt idx="175">
                  <c:v>1321</c:v>
                </c:pt>
                <c:pt idx="176">
                  <c:v>1325</c:v>
                </c:pt>
                <c:pt idx="177">
                  <c:v>1326</c:v>
                </c:pt>
                <c:pt idx="178">
                  <c:v>1335</c:v>
                </c:pt>
                <c:pt idx="179">
                  <c:v>1335</c:v>
                </c:pt>
                <c:pt idx="180">
                  <c:v>1337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FB0-4E31-8D78-24B0E41BFF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Sheet1!$A$2:$A$182</c:f>
              <c:numCache>
                <c:formatCode>m/d/yyyy</c:formatCode>
                <c:ptCount val="181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</c:numCache>
            </c:numRef>
          </c:cat>
          <c:val>
            <c:numRef>
              <c:f>Sheet1!$F$2:$F$182</c:f>
              <c:numCache>
                <c:formatCode>General</c:formatCode>
                <c:ptCount val="181"/>
                <c:pt idx="0">
                  <c:v>5871</c:v>
                </c:pt>
                <c:pt idx="1">
                  <c:v>5883</c:v>
                </c:pt>
                <c:pt idx="2">
                  <c:v>5897</c:v>
                </c:pt>
                <c:pt idx="3">
                  <c:v>5902</c:v>
                </c:pt>
                <c:pt idx="4">
                  <c:v>5915</c:v>
                </c:pt>
                <c:pt idx="5">
                  <c:v>5924</c:v>
                </c:pt>
                <c:pt idx="6">
                  <c:v>5936</c:v>
                </c:pt>
                <c:pt idx="7">
                  <c:v>5943</c:v>
                </c:pt>
                <c:pt idx="8">
                  <c:v>5959</c:v>
                </c:pt>
                <c:pt idx="9">
                  <c:v>5974</c:v>
                </c:pt>
                <c:pt idx="10">
                  <c:v>5988</c:v>
                </c:pt>
                <c:pt idx="11">
                  <c:v>6006</c:v>
                </c:pt>
                <c:pt idx="12">
                  <c:v>6019</c:v>
                </c:pt>
                <c:pt idx="13">
                  <c:v>6029</c:v>
                </c:pt>
                <c:pt idx="14">
                  <c:v>6033</c:v>
                </c:pt>
                <c:pt idx="15">
                  <c:v>6038</c:v>
                </c:pt>
                <c:pt idx="16">
                  <c:v>6041</c:v>
                </c:pt>
                <c:pt idx="17">
                  <c:v>6045</c:v>
                </c:pt>
                <c:pt idx="18">
                  <c:v>6049</c:v>
                </c:pt>
                <c:pt idx="19">
                  <c:v>6049</c:v>
                </c:pt>
                <c:pt idx="20">
                  <c:v>6056</c:v>
                </c:pt>
                <c:pt idx="21">
                  <c:v>6059</c:v>
                </c:pt>
                <c:pt idx="22">
                  <c:v>6067</c:v>
                </c:pt>
                <c:pt idx="23">
                  <c:v>6076</c:v>
                </c:pt>
                <c:pt idx="24">
                  <c:v>6083</c:v>
                </c:pt>
                <c:pt idx="25">
                  <c:v>6096</c:v>
                </c:pt>
                <c:pt idx="26">
                  <c:v>6094</c:v>
                </c:pt>
                <c:pt idx="27">
                  <c:v>6102</c:v>
                </c:pt>
                <c:pt idx="28">
                  <c:v>6106</c:v>
                </c:pt>
                <c:pt idx="29">
                  <c:v>6112</c:v>
                </c:pt>
                <c:pt idx="30">
                  <c:v>6116</c:v>
                </c:pt>
                <c:pt idx="31">
                  <c:v>6118</c:v>
                </c:pt>
                <c:pt idx="32">
                  <c:v>6123</c:v>
                </c:pt>
                <c:pt idx="33">
                  <c:v>6126</c:v>
                </c:pt>
                <c:pt idx="34">
                  <c:v>6131</c:v>
                </c:pt>
                <c:pt idx="35">
                  <c:v>6132</c:v>
                </c:pt>
                <c:pt idx="36">
                  <c:v>6137</c:v>
                </c:pt>
                <c:pt idx="37">
                  <c:v>6141</c:v>
                </c:pt>
                <c:pt idx="38">
                  <c:v>6143</c:v>
                </c:pt>
                <c:pt idx="39">
                  <c:v>6141</c:v>
                </c:pt>
                <c:pt idx="40">
                  <c:v>6141</c:v>
                </c:pt>
                <c:pt idx="41">
                  <c:v>6151</c:v>
                </c:pt>
                <c:pt idx="42">
                  <c:v>6157</c:v>
                </c:pt>
                <c:pt idx="43">
                  <c:v>6157</c:v>
                </c:pt>
                <c:pt idx="44">
                  <c:v>6164</c:v>
                </c:pt>
                <c:pt idx="45">
                  <c:v>6168</c:v>
                </c:pt>
                <c:pt idx="46">
                  <c:v>6174</c:v>
                </c:pt>
                <c:pt idx="47">
                  <c:v>6178</c:v>
                </c:pt>
                <c:pt idx="48">
                  <c:v>6185</c:v>
                </c:pt>
                <c:pt idx="49">
                  <c:v>6195</c:v>
                </c:pt>
                <c:pt idx="50">
                  <c:v>6200</c:v>
                </c:pt>
                <c:pt idx="51">
                  <c:v>6195</c:v>
                </c:pt>
                <c:pt idx="52">
                  <c:v>6209</c:v>
                </c:pt>
                <c:pt idx="53">
                  <c:v>6215</c:v>
                </c:pt>
                <c:pt idx="54">
                  <c:v>6220</c:v>
                </c:pt>
                <c:pt idx="55">
                  <c:v>6222</c:v>
                </c:pt>
                <c:pt idx="56">
                  <c:v>6228</c:v>
                </c:pt>
                <c:pt idx="57">
                  <c:v>6231</c:v>
                </c:pt>
                <c:pt idx="58">
                  <c:v>6245</c:v>
                </c:pt>
                <c:pt idx="59">
                  <c:v>6255</c:v>
                </c:pt>
                <c:pt idx="60">
                  <c:v>6271</c:v>
                </c:pt>
                <c:pt idx="61">
                  <c:v>6282</c:v>
                </c:pt>
                <c:pt idx="62">
                  <c:v>6282</c:v>
                </c:pt>
                <c:pt idx="63">
                  <c:v>6283</c:v>
                </c:pt>
                <c:pt idx="64">
                  <c:v>6289</c:v>
                </c:pt>
                <c:pt idx="65">
                  <c:v>6294</c:v>
                </c:pt>
                <c:pt idx="66">
                  <c:v>6299</c:v>
                </c:pt>
                <c:pt idx="67">
                  <c:v>6300</c:v>
                </c:pt>
                <c:pt idx="68">
                  <c:v>6301</c:v>
                </c:pt>
                <c:pt idx="69">
                  <c:v>6303</c:v>
                </c:pt>
                <c:pt idx="70">
                  <c:v>6308</c:v>
                </c:pt>
                <c:pt idx="71">
                  <c:v>6310</c:v>
                </c:pt>
                <c:pt idx="72">
                  <c:v>6313</c:v>
                </c:pt>
                <c:pt idx="73">
                  <c:v>6320</c:v>
                </c:pt>
                <c:pt idx="74">
                  <c:v>6330</c:v>
                </c:pt>
                <c:pt idx="75">
                  <c:v>6342</c:v>
                </c:pt>
                <c:pt idx="76">
                  <c:v>6353</c:v>
                </c:pt>
                <c:pt idx="77">
                  <c:v>6367</c:v>
                </c:pt>
                <c:pt idx="78">
                  <c:v>6367</c:v>
                </c:pt>
                <c:pt idx="79">
                  <c:v>6373</c:v>
                </c:pt>
                <c:pt idx="80">
                  <c:v>6382</c:v>
                </c:pt>
                <c:pt idx="81">
                  <c:v>6384</c:v>
                </c:pt>
                <c:pt idx="82">
                  <c:v>6383</c:v>
                </c:pt>
                <c:pt idx="83">
                  <c:v>6386</c:v>
                </c:pt>
                <c:pt idx="84">
                  <c:v>6387</c:v>
                </c:pt>
                <c:pt idx="85">
                  <c:v>6386</c:v>
                </c:pt>
                <c:pt idx="86">
                  <c:v>6391</c:v>
                </c:pt>
                <c:pt idx="87">
                  <c:v>6388</c:v>
                </c:pt>
                <c:pt idx="88">
                  <c:v>6392</c:v>
                </c:pt>
                <c:pt idx="89">
                  <c:v>6388</c:v>
                </c:pt>
                <c:pt idx="90">
                  <c:v>6391</c:v>
                </c:pt>
                <c:pt idx="91">
                  <c:v>6396</c:v>
                </c:pt>
                <c:pt idx="92">
                  <c:v>6400</c:v>
                </c:pt>
                <c:pt idx="93">
                  <c:v>6401</c:v>
                </c:pt>
                <c:pt idx="94">
                  <c:v>6407</c:v>
                </c:pt>
                <c:pt idx="95">
                  <c:v>6409</c:v>
                </c:pt>
                <c:pt idx="96">
                  <c:v>6416</c:v>
                </c:pt>
                <c:pt idx="97">
                  <c:v>6420</c:v>
                </c:pt>
                <c:pt idx="98">
                  <c:v>6421</c:v>
                </c:pt>
                <c:pt idx="99">
                  <c:v>6422</c:v>
                </c:pt>
                <c:pt idx="100">
                  <c:v>6428</c:v>
                </c:pt>
                <c:pt idx="101">
                  <c:v>6434</c:v>
                </c:pt>
                <c:pt idx="102">
                  <c:v>6438</c:v>
                </c:pt>
                <c:pt idx="103">
                  <c:v>6444</c:v>
                </c:pt>
                <c:pt idx="104">
                  <c:v>6446</c:v>
                </c:pt>
                <c:pt idx="105">
                  <c:v>6452</c:v>
                </c:pt>
                <c:pt idx="106">
                  <c:v>6455</c:v>
                </c:pt>
                <c:pt idx="107">
                  <c:v>6466</c:v>
                </c:pt>
                <c:pt idx="108">
                  <c:v>6473</c:v>
                </c:pt>
                <c:pt idx="109">
                  <c:v>6479</c:v>
                </c:pt>
                <c:pt idx="110">
                  <c:v>6481</c:v>
                </c:pt>
                <c:pt idx="111">
                  <c:v>6483</c:v>
                </c:pt>
                <c:pt idx="112">
                  <c:v>6478</c:v>
                </c:pt>
                <c:pt idx="113">
                  <c:v>6479</c:v>
                </c:pt>
                <c:pt idx="114">
                  <c:v>6482</c:v>
                </c:pt>
                <c:pt idx="115">
                  <c:v>6478</c:v>
                </c:pt>
                <c:pt idx="116">
                  <c:v>6483</c:v>
                </c:pt>
                <c:pt idx="117">
                  <c:v>6485</c:v>
                </c:pt>
                <c:pt idx="118">
                  <c:v>6492</c:v>
                </c:pt>
                <c:pt idx="119">
                  <c:v>6493</c:v>
                </c:pt>
                <c:pt idx="120">
                  <c:v>6498</c:v>
                </c:pt>
                <c:pt idx="121">
                  <c:v>6504</c:v>
                </c:pt>
                <c:pt idx="122">
                  <c:v>6509</c:v>
                </c:pt>
                <c:pt idx="123">
                  <c:v>6519</c:v>
                </c:pt>
                <c:pt idx="124">
                  <c:v>6518</c:v>
                </c:pt>
                <c:pt idx="125">
                  <c:v>6524</c:v>
                </c:pt>
                <c:pt idx="126">
                  <c:v>6523</c:v>
                </c:pt>
                <c:pt idx="127">
                  <c:v>6523</c:v>
                </c:pt>
                <c:pt idx="128">
                  <c:v>6530</c:v>
                </c:pt>
                <c:pt idx="129">
                  <c:v>6533</c:v>
                </c:pt>
                <c:pt idx="130">
                  <c:v>6534</c:v>
                </c:pt>
                <c:pt idx="131">
                  <c:v>6539</c:v>
                </c:pt>
                <c:pt idx="132">
                  <c:v>6545</c:v>
                </c:pt>
                <c:pt idx="133">
                  <c:v>6546</c:v>
                </c:pt>
                <c:pt idx="134">
                  <c:v>6545</c:v>
                </c:pt>
                <c:pt idx="135">
                  <c:v>6539</c:v>
                </c:pt>
                <c:pt idx="136">
                  <c:v>6537</c:v>
                </c:pt>
                <c:pt idx="137">
                  <c:v>6534</c:v>
                </c:pt>
                <c:pt idx="138">
                  <c:v>6534</c:v>
                </c:pt>
                <c:pt idx="139">
                  <c:v>6543</c:v>
                </c:pt>
                <c:pt idx="140">
                  <c:v>6546</c:v>
                </c:pt>
                <c:pt idx="141">
                  <c:v>6546</c:v>
                </c:pt>
                <c:pt idx="142">
                  <c:v>6547</c:v>
                </c:pt>
                <c:pt idx="143">
                  <c:v>6553</c:v>
                </c:pt>
                <c:pt idx="144">
                  <c:v>6559</c:v>
                </c:pt>
                <c:pt idx="145">
                  <c:v>6564</c:v>
                </c:pt>
                <c:pt idx="146">
                  <c:v>6572</c:v>
                </c:pt>
                <c:pt idx="147">
                  <c:v>6569</c:v>
                </c:pt>
                <c:pt idx="148">
                  <c:v>6571</c:v>
                </c:pt>
                <c:pt idx="149">
                  <c:v>6568</c:v>
                </c:pt>
                <c:pt idx="150">
                  <c:v>6572</c:v>
                </c:pt>
                <c:pt idx="151">
                  <c:v>6581</c:v>
                </c:pt>
                <c:pt idx="152">
                  <c:v>6585</c:v>
                </c:pt>
                <c:pt idx="153">
                  <c:v>6589</c:v>
                </c:pt>
                <c:pt idx="154">
                  <c:v>6591</c:v>
                </c:pt>
                <c:pt idx="155">
                  <c:v>6589</c:v>
                </c:pt>
                <c:pt idx="156">
                  <c:v>6596</c:v>
                </c:pt>
                <c:pt idx="157">
                  <c:v>6600</c:v>
                </c:pt>
                <c:pt idx="158">
                  <c:v>6606</c:v>
                </c:pt>
                <c:pt idx="159">
                  <c:v>6610</c:v>
                </c:pt>
                <c:pt idx="160">
                  <c:v>6608</c:v>
                </c:pt>
                <c:pt idx="161">
                  <c:v>6609</c:v>
                </c:pt>
                <c:pt idx="162">
                  <c:v>6613</c:v>
                </c:pt>
                <c:pt idx="163">
                  <c:v>6619</c:v>
                </c:pt>
                <c:pt idx="164">
                  <c:v>6620</c:v>
                </c:pt>
                <c:pt idx="165">
                  <c:v>6627</c:v>
                </c:pt>
                <c:pt idx="166">
                  <c:v>6629</c:v>
                </c:pt>
                <c:pt idx="167">
                  <c:v>6630</c:v>
                </c:pt>
                <c:pt idx="168">
                  <c:v>6634</c:v>
                </c:pt>
                <c:pt idx="169">
                  <c:v>6638</c:v>
                </c:pt>
                <c:pt idx="170">
                  <c:v>6646</c:v>
                </c:pt>
                <c:pt idx="171">
                  <c:v>6654</c:v>
                </c:pt>
                <c:pt idx="172">
                  <c:v>6658</c:v>
                </c:pt>
                <c:pt idx="173">
                  <c:v>6659</c:v>
                </c:pt>
                <c:pt idx="174">
                  <c:v>6658</c:v>
                </c:pt>
                <c:pt idx="175">
                  <c:v>6659</c:v>
                </c:pt>
                <c:pt idx="176">
                  <c:v>6656</c:v>
                </c:pt>
                <c:pt idx="177">
                  <c:v>6657</c:v>
                </c:pt>
                <c:pt idx="178">
                  <c:v>6678</c:v>
                </c:pt>
                <c:pt idx="179">
                  <c:v>6682</c:v>
                </c:pt>
                <c:pt idx="180">
                  <c:v>6685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FB0-4E31-8D78-24B0E41BFF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8792952"/>
        <c:axId val="488789344"/>
      </c:lineChart>
      <c:dateAx>
        <c:axId val="488792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789344"/>
        <c:crosses val="autoZero"/>
        <c:auto val="1"/>
        <c:lblOffset val="100"/>
        <c:baseTimeUnit val="days"/>
      </c:dateAx>
      <c:valAx>
        <c:axId val="488789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792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Sheet1!$A$2:$A$182</c:f>
              <c:numCache>
                <c:formatCode>m/d/yyyy</c:formatCode>
                <c:ptCount val="181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</c:numCache>
            </c:numRef>
          </c:cat>
          <c:val>
            <c:numRef>
              <c:f>Sheet1!$B$2:$B$182</c:f>
              <c:numCache>
                <c:formatCode>General</c:formatCode>
                <c:ptCount val="18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2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1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1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1</c:v>
                </c:pt>
                <c:pt idx="81">
                  <c:v>1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1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1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1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5B-4AD4-93F0-6D2D118631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Sheet1!$A$2:$A$182</c:f>
              <c:numCache>
                <c:formatCode>m/d/yyyy</c:formatCode>
                <c:ptCount val="181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</c:numCache>
            </c:numRef>
          </c:cat>
          <c:val>
            <c:numRef>
              <c:f>Sheet1!$C$2:$C$182</c:f>
              <c:numCache>
                <c:formatCode>General</c:formatCode>
                <c:ptCount val="18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F5B-4AD4-93F0-6D2D1186310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Sheet1!$A$2:$A$182</c:f>
              <c:numCache>
                <c:formatCode>m/d/yyyy</c:formatCode>
                <c:ptCount val="181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</c:numCache>
            </c:numRef>
          </c:cat>
          <c:val>
            <c:numRef>
              <c:f>Sheet1!$D$2:$D$182</c:f>
              <c:numCache>
                <c:formatCode>General</c:formatCode>
                <c:ptCount val="18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1</c:v>
                </c:pt>
                <c:pt idx="32">
                  <c:v>0</c:v>
                </c:pt>
                <c:pt idx="33">
                  <c:v>1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1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0</c:v>
                </c:pt>
                <c:pt idx="49">
                  <c:v>0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0</c:v>
                </c:pt>
                <c:pt idx="54">
                  <c:v>1</c:v>
                </c:pt>
                <c:pt idx="55">
                  <c:v>0</c:v>
                </c:pt>
                <c:pt idx="56">
                  <c:v>0</c:v>
                </c:pt>
                <c:pt idx="57">
                  <c:v>1</c:v>
                </c:pt>
                <c:pt idx="58">
                  <c:v>1</c:v>
                </c:pt>
                <c:pt idx="59">
                  <c:v>0</c:v>
                </c:pt>
                <c:pt idx="60">
                  <c:v>1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1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1</c:v>
                </c:pt>
                <c:pt idx="73">
                  <c:v>1</c:v>
                </c:pt>
                <c:pt idx="74">
                  <c:v>1</c:v>
                </c:pt>
                <c:pt idx="75">
                  <c:v>1</c:v>
                </c:pt>
                <c:pt idx="76">
                  <c:v>0</c:v>
                </c:pt>
                <c:pt idx="77">
                  <c:v>0</c:v>
                </c:pt>
                <c:pt idx="78">
                  <c:v>1</c:v>
                </c:pt>
                <c:pt idx="79">
                  <c:v>1</c:v>
                </c:pt>
                <c:pt idx="80">
                  <c:v>2</c:v>
                </c:pt>
                <c:pt idx="81">
                  <c:v>0</c:v>
                </c:pt>
                <c:pt idx="82">
                  <c:v>2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1</c:v>
                </c:pt>
                <c:pt idx="88">
                  <c:v>1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1</c:v>
                </c:pt>
                <c:pt idx="102">
                  <c:v>2</c:v>
                </c:pt>
                <c:pt idx="103">
                  <c:v>1</c:v>
                </c:pt>
                <c:pt idx="104">
                  <c:v>1</c:v>
                </c:pt>
                <c:pt idx="105">
                  <c:v>0</c:v>
                </c:pt>
                <c:pt idx="106">
                  <c:v>1</c:v>
                </c:pt>
                <c:pt idx="107">
                  <c:v>1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1</c:v>
                </c:pt>
                <c:pt idx="112">
                  <c:v>0</c:v>
                </c:pt>
                <c:pt idx="113">
                  <c:v>1</c:v>
                </c:pt>
                <c:pt idx="114">
                  <c:v>0</c:v>
                </c:pt>
                <c:pt idx="115">
                  <c:v>0</c:v>
                </c:pt>
                <c:pt idx="116">
                  <c:v>1</c:v>
                </c:pt>
                <c:pt idx="117">
                  <c:v>1</c:v>
                </c:pt>
                <c:pt idx="118">
                  <c:v>0</c:v>
                </c:pt>
                <c:pt idx="119">
                  <c:v>1</c:v>
                </c:pt>
                <c:pt idx="120">
                  <c:v>0</c:v>
                </c:pt>
                <c:pt idx="121">
                  <c:v>1</c:v>
                </c:pt>
                <c:pt idx="122">
                  <c:v>0</c:v>
                </c:pt>
                <c:pt idx="123">
                  <c:v>1</c:v>
                </c:pt>
                <c:pt idx="124">
                  <c:v>0</c:v>
                </c:pt>
                <c:pt idx="125">
                  <c:v>1</c:v>
                </c:pt>
                <c:pt idx="126">
                  <c:v>1</c:v>
                </c:pt>
                <c:pt idx="127">
                  <c:v>1</c:v>
                </c:pt>
                <c:pt idx="128">
                  <c:v>2</c:v>
                </c:pt>
                <c:pt idx="129">
                  <c:v>0</c:v>
                </c:pt>
                <c:pt idx="130">
                  <c:v>1</c:v>
                </c:pt>
                <c:pt idx="131">
                  <c:v>1</c:v>
                </c:pt>
                <c:pt idx="132">
                  <c:v>0</c:v>
                </c:pt>
                <c:pt idx="133">
                  <c:v>0</c:v>
                </c:pt>
                <c:pt idx="134">
                  <c:v>1</c:v>
                </c:pt>
                <c:pt idx="135">
                  <c:v>1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1</c:v>
                </c:pt>
                <c:pt idx="143">
                  <c:v>0</c:v>
                </c:pt>
                <c:pt idx="144">
                  <c:v>0</c:v>
                </c:pt>
                <c:pt idx="145">
                  <c:v>1</c:v>
                </c:pt>
                <c:pt idx="146">
                  <c:v>0</c:v>
                </c:pt>
                <c:pt idx="147">
                  <c:v>0</c:v>
                </c:pt>
                <c:pt idx="148">
                  <c:v>1</c:v>
                </c:pt>
                <c:pt idx="149">
                  <c:v>1</c:v>
                </c:pt>
                <c:pt idx="150">
                  <c:v>1</c:v>
                </c:pt>
                <c:pt idx="151">
                  <c:v>1</c:v>
                </c:pt>
                <c:pt idx="152">
                  <c:v>1</c:v>
                </c:pt>
                <c:pt idx="153">
                  <c:v>0</c:v>
                </c:pt>
                <c:pt idx="154">
                  <c:v>0</c:v>
                </c:pt>
                <c:pt idx="155">
                  <c:v>1</c:v>
                </c:pt>
                <c:pt idx="156">
                  <c:v>1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1</c:v>
                </c:pt>
                <c:pt idx="163">
                  <c:v>2</c:v>
                </c:pt>
                <c:pt idx="164">
                  <c:v>0</c:v>
                </c:pt>
                <c:pt idx="165">
                  <c:v>0</c:v>
                </c:pt>
                <c:pt idx="166">
                  <c:v>1</c:v>
                </c:pt>
                <c:pt idx="167">
                  <c:v>0</c:v>
                </c:pt>
                <c:pt idx="168">
                  <c:v>0</c:v>
                </c:pt>
                <c:pt idx="169">
                  <c:v>1</c:v>
                </c:pt>
                <c:pt idx="170">
                  <c:v>1</c:v>
                </c:pt>
                <c:pt idx="171">
                  <c:v>1</c:v>
                </c:pt>
                <c:pt idx="172">
                  <c:v>0</c:v>
                </c:pt>
                <c:pt idx="173">
                  <c:v>2</c:v>
                </c:pt>
                <c:pt idx="174">
                  <c:v>0</c:v>
                </c:pt>
                <c:pt idx="175">
                  <c:v>0</c:v>
                </c:pt>
                <c:pt idx="176">
                  <c:v>1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F5B-4AD4-93F0-6D2D1186310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Sheet1!$A$2:$A$182</c:f>
              <c:numCache>
                <c:formatCode>m/d/yyyy</c:formatCode>
                <c:ptCount val="181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</c:numCache>
            </c:numRef>
          </c:cat>
          <c:val>
            <c:numRef>
              <c:f>Sheet1!$E$2:$E$182</c:f>
              <c:numCache>
                <c:formatCode>General</c:formatCode>
                <c:ptCount val="18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F5B-4AD4-93F0-6D2D118631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8800168"/>
        <c:axId val="488801152"/>
      </c:lineChart>
      <c:dateAx>
        <c:axId val="488800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801152"/>
        <c:crosses val="autoZero"/>
        <c:auto val="1"/>
        <c:lblOffset val="100"/>
        <c:baseTimeUnit val="days"/>
      </c:dateAx>
      <c:valAx>
        <c:axId val="488801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800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dffb_berlin (IG)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Sheet1!$A$2:$A$182</c:f>
              <c:numCache>
                <c:formatCode>m/d/yyyy</c:formatCode>
                <c:ptCount val="181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</c:numCache>
            </c:numRef>
          </c:cat>
          <c:val>
            <c:numRef>
              <c:f>Sheet1!$B$2:$B$182</c:f>
              <c:numCache>
                <c:formatCode>General</c:formatCode>
                <c:ptCount val="181"/>
                <c:pt idx="0">
                  <c:v>24962</c:v>
                </c:pt>
                <c:pt idx="1">
                  <c:v>18398</c:v>
                </c:pt>
                <c:pt idx="2">
                  <c:v>14972</c:v>
                </c:pt>
                <c:pt idx="3">
                  <c:v>14527</c:v>
                </c:pt>
                <c:pt idx="4">
                  <c:v>16345</c:v>
                </c:pt>
                <c:pt idx="5">
                  <c:v>16993</c:v>
                </c:pt>
                <c:pt idx="6">
                  <c:v>17097</c:v>
                </c:pt>
                <c:pt idx="7">
                  <c:v>17492</c:v>
                </c:pt>
                <c:pt idx="8">
                  <c:v>16722</c:v>
                </c:pt>
                <c:pt idx="9">
                  <c:v>14914</c:v>
                </c:pt>
                <c:pt idx="10">
                  <c:v>13618</c:v>
                </c:pt>
                <c:pt idx="11">
                  <c:v>13428</c:v>
                </c:pt>
                <c:pt idx="12">
                  <c:v>13958</c:v>
                </c:pt>
                <c:pt idx="13">
                  <c:v>1238</c:v>
                </c:pt>
                <c:pt idx="14">
                  <c:v>416</c:v>
                </c:pt>
                <c:pt idx="15">
                  <c:v>223</c:v>
                </c:pt>
                <c:pt idx="16">
                  <c:v>1790</c:v>
                </c:pt>
                <c:pt idx="17">
                  <c:v>616</c:v>
                </c:pt>
                <c:pt idx="18">
                  <c:v>1248</c:v>
                </c:pt>
                <c:pt idx="19">
                  <c:v>260</c:v>
                </c:pt>
                <c:pt idx="20">
                  <c:v>1356</c:v>
                </c:pt>
                <c:pt idx="21">
                  <c:v>343</c:v>
                </c:pt>
                <c:pt idx="22">
                  <c:v>4344</c:v>
                </c:pt>
                <c:pt idx="23">
                  <c:v>2195</c:v>
                </c:pt>
                <c:pt idx="24">
                  <c:v>3941</c:v>
                </c:pt>
                <c:pt idx="25">
                  <c:v>2124</c:v>
                </c:pt>
                <c:pt idx="26">
                  <c:v>1930</c:v>
                </c:pt>
                <c:pt idx="27">
                  <c:v>773</c:v>
                </c:pt>
                <c:pt idx="28">
                  <c:v>472</c:v>
                </c:pt>
                <c:pt idx="29">
                  <c:v>1608</c:v>
                </c:pt>
                <c:pt idx="30">
                  <c:v>1771</c:v>
                </c:pt>
                <c:pt idx="31">
                  <c:v>2039</c:v>
                </c:pt>
                <c:pt idx="32">
                  <c:v>1919</c:v>
                </c:pt>
                <c:pt idx="33">
                  <c:v>1696</c:v>
                </c:pt>
                <c:pt idx="34">
                  <c:v>554</c:v>
                </c:pt>
                <c:pt idx="35">
                  <c:v>445</c:v>
                </c:pt>
                <c:pt idx="36">
                  <c:v>156</c:v>
                </c:pt>
                <c:pt idx="37">
                  <c:v>3194</c:v>
                </c:pt>
                <c:pt idx="38">
                  <c:v>622</c:v>
                </c:pt>
                <c:pt idx="39">
                  <c:v>547</c:v>
                </c:pt>
                <c:pt idx="40">
                  <c:v>492</c:v>
                </c:pt>
                <c:pt idx="41">
                  <c:v>1397</c:v>
                </c:pt>
                <c:pt idx="42">
                  <c:v>1089</c:v>
                </c:pt>
                <c:pt idx="43">
                  <c:v>1744</c:v>
                </c:pt>
                <c:pt idx="44">
                  <c:v>3828</c:v>
                </c:pt>
                <c:pt idx="45">
                  <c:v>2080</c:v>
                </c:pt>
                <c:pt idx="46">
                  <c:v>2910</c:v>
                </c:pt>
                <c:pt idx="47">
                  <c:v>2687</c:v>
                </c:pt>
                <c:pt idx="48">
                  <c:v>2000</c:v>
                </c:pt>
                <c:pt idx="49">
                  <c:v>4896</c:v>
                </c:pt>
                <c:pt idx="50">
                  <c:v>4014</c:v>
                </c:pt>
                <c:pt idx="51">
                  <c:v>3149</c:v>
                </c:pt>
                <c:pt idx="52">
                  <c:v>2871</c:v>
                </c:pt>
                <c:pt idx="53">
                  <c:v>645</c:v>
                </c:pt>
                <c:pt idx="54">
                  <c:v>1838</c:v>
                </c:pt>
                <c:pt idx="55">
                  <c:v>531</c:v>
                </c:pt>
                <c:pt idx="56">
                  <c:v>428</c:v>
                </c:pt>
                <c:pt idx="57">
                  <c:v>1745</c:v>
                </c:pt>
                <c:pt idx="58">
                  <c:v>1874</c:v>
                </c:pt>
                <c:pt idx="59">
                  <c:v>1556</c:v>
                </c:pt>
                <c:pt idx="60">
                  <c:v>3247</c:v>
                </c:pt>
                <c:pt idx="61">
                  <c:v>1391</c:v>
                </c:pt>
                <c:pt idx="62">
                  <c:v>494</c:v>
                </c:pt>
                <c:pt idx="63">
                  <c:v>162</c:v>
                </c:pt>
                <c:pt idx="64">
                  <c:v>993</c:v>
                </c:pt>
                <c:pt idx="65">
                  <c:v>389</c:v>
                </c:pt>
                <c:pt idx="66">
                  <c:v>252</c:v>
                </c:pt>
                <c:pt idx="67">
                  <c:v>248</c:v>
                </c:pt>
                <c:pt idx="68">
                  <c:v>211</c:v>
                </c:pt>
                <c:pt idx="69">
                  <c:v>196</c:v>
                </c:pt>
                <c:pt idx="70">
                  <c:v>239</c:v>
                </c:pt>
                <c:pt idx="71">
                  <c:v>296</c:v>
                </c:pt>
                <c:pt idx="72">
                  <c:v>1252</c:v>
                </c:pt>
                <c:pt idx="73">
                  <c:v>6077</c:v>
                </c:pt>
                <c:pt idx="74">
                  <c:v>9032</c:v>
                </c:pt>
                <c:pt idx="75">
                  <c:v>9464</c:v>
                </c:pt>
                <c:pt idx="76">
                  <c:v>10746</c:v>
                </c:pt>
                <c:pt idx="77">
                  <c:v>3439</c:v>
                </c:pt>
                <c:pt idx="78">
                  <c:v>1103</c:v>
                </c:pt>
                <c:pt idx="79">
                  <c:v>1541</c:v>
                </c:pt>
                <c:pt idx="80">
                  <c:v>4909</c:v>
                </c:pt>
                <c:pt idx="81">
                  <c:v>2169</c:v>
                </c:pt>
                <c:pt idx="82">
                  <c:v>2681</c:v>
                </c:pt>
                <c:pt idx="83">
                  <c:v>1235</c:v>
                </c:pt>
                <c:pt idx="84">
                  <c:v>1192</c:v>
                </c:pt>
                <c:pt idx="85">
                  <c:v>919</c:v>
                </c:pt>
                <c:pt idx="86">
                  <c:v>211</c:v>
                </c:pt>
                <c:pt idx="87">
                  <c:v>917</c:v>
                </c:pt>
                <c:pt idx="88">
                  <c:v>1092</c:v>
                </c:pt>
                <c:pt idx="89">
                  <c:v>480</c:v>
                </c:pt>
                <c:pt idx="90">
                  <c:v>238</c:v>
                </c:pt>
                <c:pt idx="91">
                  <c:v>180</c:v>
                </c:pt>
                <c:pt idx="92">
                  <c:v>166</c:v>
                </c:pt>
                <c:pt idx="93">
                  <c:v>177</c:v>
                </c:pt>
                <c:pt idx="94">
                  <c:v>1147</c:v>
                </c:pt>
                <c:pt idx="95">
                  <c:v>222</c:v>
                </c:pt>
                <c:pt idx="96">
                  <c:v>174</c:v>
                </c:pt>
                <c:pt idx="97">
                  <c:v>103</c:v>
                </c:pt>
                <c:pt idx="98">
                  <c:v>114</c:v>
                </c:pt>
                <c:pt idx="99">
                  <c:v>57</c:v>
                </c:pt>
                <c:pt idx="100">
                  <c:v>105</c:v>
                </c:pt>
                <c:pt idx="101">
                  <c:v>1017</c:v>
                </c:pt>
                <c:pt idx="102">
                  <c:v>4084</c:v>
                </c:pt>
                <c:pt idx="103">
                  <c:v>1634</c:v>
                </c:pt>
                <c:pt idx="104">
                  <c:v>2848</c:v>
                </c:pt>
                <c:pt idx="105">
                  <c:v>1606</c:v>
                </c:pt>
                <c:pt idx="106">
                  <c:v>2685</c:v>
                </c:pt>
                <c:pt idx="107">
                  <c:v>2891</c:v>
                </c:pt>
                <c:pt idx="108">
                  <c:v>486</c:v>
                </c:pt>
                <c:pt idx="109">
                  <c:v>1080</c:v>
                </c:pt>
                <c:pt idx="110">
                  <c:v>1274</c:v>
                </c:pt>
                <c:pt idx="111">
                  <c:v>1591</c:v>
                </c:pt>
                <c:pt idx="112">
                  <c:v>540</c:v>
                </c:pt>
                <c:pt idx="113">
                  <c:v>3043</c:v>
                </c:pt>
                <c:pt idx="114">
                  <c:v>1173</c:v>
                </c:pt>
                <c:pt idx="115">
                  <c:v>1893</c:v>
                </c:pt>
                <c:pt idx="116">
                  <c:v>5067</c:v>
                </c:pt>
                <c:pt idx="117">
                  <c:v>3050</c:v>
                </c:pt>
                <c:pt idx="118">
                  <c:v>956</c:v>
                </c:pt>
                <c:pt idx="119">
                  <c:v>2008</c:v>
                </c:pt>
                <c:pt idx="120">
                  <c:v>659</c:v>
                </c:pt>
                <c:pt idx="121">
                  <c:v>2518</c:v>
                </c:pt>
                <c:pt idx="122">
                  <c:v>1847</c:v>
                </c:pt>
                <c:pt idx="123">
                  <c:v>2058</c:v>
                </c:pt>
                <c:pt idx="124">
                  <c:v>1105</c:v>
                </c:pt>
                <c:pt idx="125">
                  <c:v>2040</c:v>
                </c:pt>
                <c:pt idx="126">
                  <c:v>2719</c:v>
                </c:pt>
                <c:pt idx="127">
                  <c:v>2832</c:v>
                </c:pt>
                <c:pt idx="128">
                  <c:v>2870</c:v>
                </c:pt>
                <c:pt idx="129">
                  <c:v>1970</c:v>
                </c:pt>
                <c:pt idx="130">
                  <c:v>5005</c:v>
                </c:pt>
                <c:pt idx="131">
                  <c:v>2970</c:v>
                </c:pt>
                <c:pt idx="132">
                  <c:v>645</c:v>
                </c:pt>
                <c:pt idx="133">
                  <c:v>345</c:v>
                </c:pt>
                <c:pt idx="134">
                  <c:v>1488</c:v>
                </c:pt>
                <c:pt idx="135">
                  <c:v>1649</c:v>
                </c:pt>
                <c:pt idx="136">
                  <c:v>1085</c:v>
                </c:pt>
                <c:pt idx="137">
                  <c:v>1292</c:v>
                </c:pt>
                <c:pt idx="138">
                  <c:v>791</c:v>
                </c:pt>
                <c:pt idx="139">
                  <c:v>265</c:v>
                </c:pt>
                <c:pt idx="140">
                  <c:v>185</c:v>
                </c:pt>
                <c:pt idx="141">
                  <c:v>1215</c:v>
                </c:pt>
                <c:pt idx="142">
                  <c:v>3422</c:v>
                </c:pt>
                <c:pt idx="143">
                  <c:v>1059</c:v>
                </c:pt>
                <c:pt idx="144">
                  <c:v>282</c:v>
                </c:pt>
                <c:pt idx="145">
                  <c:v>1303</c:v>
                </c:pt>
                <c:pt idx="146">
                  <c:v>582</c:v>
                </c:pt>
                <c:pt idx="147">
                  <c:v>344</c:v>
                </c:pt>
                <c:pt idx="148">
                  <c:v>1469</c:v>
                </c:pt>
                <c:pt idx="149">
                  <c:v>2509</c:v>
                </c:pt>
                <c:pt idx="150">
                  <c:v>2007</c:v>
                </c:pt>
                <c:pt idx="151">
                  <c:v>2245</c:v>
                </c:pt>
                <c:pt idx="152">
                  <c:v>3413</c:v>
                </c:pt>
                <c:pt idx="153">
                  <c:v>1315</c:v>
                </c:pt>
                <c:pt idx="154">
                  <c:v>761</c:v>
                </c:pt>
                <c:pt idx="155">
                  <c:v>2050</c:v>
                </c:pt>
                <c:pt idx="156">
                  <c:v>2416</c:v>
                </c:pt>
                <c:pt idx="157">
                  <c:v>1094</c:v>
                </c:pt>
                <c:pt idx="158">
                  <c:v>722</c:v>
                </c:pt>
                <c:pt idx="159">
                  <c:v>859</c:v>
                </c:pt>
                <c:pt idx="160">
                  <c:v>213</c:v>
                </c:pt>
                <c:pt idx="161">
                  <c:v>374</c:v>
                </c:pt>
                <c:pt idx="162">
                  <c:v>938</c:v>
                </c:pt>
                <c:pt idx="163">
                  <c:v>1681</c:v>
                </c:pt>
                <c:pt idx="164">
                  <c:v>1144</c:v>
                </c:pt>
                <c:pt idx="165">
                  <c:v>749</c:v>
                </c:pt>
                <c:pt idx="166">
                  <c:v>1266</c:v>
                </c:pt>
                <c:pt idx="167">
                  <c:v>1086</c:v>
                </c:pt>
                <c:pt idx="168">
                  <c:v>373</c:v>
                </c:pt>
                <c:pt idx="169">
                  <c:v>1444</c:v>
                </c:pt>
                <c:pt idx="170">
                  <c:v>991</c:v>
                </c:pt>
                <c:pt idx="171">
                  <c:v>747</c:v>
                </c:pt>
                <c:pt idx="172">
                  <c:v>425</c:v>
                </c:pt>
                <c:pt idx="173">
                  <c:v>1694</c:v>
                </c:pt>
                <c:pt idx="174">
                  <c:v>409</c:v>
                </c:pt>
                <c:pt idx="175">
                  <c:v>366</c:v>
                </c:pt>
                <c:pt idx="176">
                  <c:v>719</c:v>
                </c:pt>
                <c:pt idx="177">
                  <c:v>365</c:v>
                </c:pt>
                <c:pt idx="178">
                  <c:v>1362</c:v>
                </c:pt>
                <c:pt idx="179">
                  <c:v>355</c:v>
                </c:pt>
                <c:pt idx="180">
                  <c:v>786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2F-4FAF-AA64-91D25A4B886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Deutsche Film- und Fernsehakademie Berlin (DFFB) (FB)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Sheet1!$A$2:$A$182</c:f>
              <c:numCache>
                <c:formatCode>m/d/yyyy</c:formatCode>
                <c:ptCount val="181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</c:numCache>
            </c:numRef>
          </c:cat>
          <c:val>
            <c:numRef>
              <c:f>Sheet1!$C$2:$C$182</c:f>
              <c:numCache>
                <c:formatCode>General</c:formatCode>
                <c:ptCount val="181"/>
                <c:pt idx="0">
                  <c:v>40</c:v>
                </c:pt>
                <c:pt idx="1">
                  <c:v>52</c:v>
                </c:pt>
                <c:pt idx="2">
                  <c:v>35</c:v>
                </c:pt>
                <c:pt idx="3">
                  <c:v>100</c:v>
                </c:pt>
                <c:pt idx="4">
                  <c:v>46</c:v>
                </c:pt>
                <c:pt idx="5">
                  <c:v>51</c:v>
                </c:pt>
                <c:pt idx="6">
                  <c:v>15</c:v>
                </c:pt>
                <c:pt idx="7">
                  <c:v>38</c:v>
                </c:pt>
                <c:pt idx="8">
                  <c:v>211</c:v>
                </c:pt>
                <c:pt idx="9">
                  <c:v>72</c:v>
                </c:pt>
                <c:pt idx="10">
                  <c:v>95</c:v>
                </c:pt>
                <c:pt idx="11">
                  <c:v>61</c:v>
                </c:pt>
                <c:pt idx="12">
                  <c:v>1138</c:v>
                </c:pt>
                <c:pt idx="13">
                  <c:v>305</c:v>
                </c:pt>
                <c:pt idx="14">
                  <c:v>100</c:v>
                </c:pt>
                <c:pt idx="15">
                  <c:v>113</c:v>
                </c:pt>
                <c:pt idx="16">
                  <c:v>64</c:v>
                </c:pt>
                <c:pt idx="17">
                  <c:v>61</c:v>
                </c:pt>
                <c:pt idx="18">
                  <c:v>37</c:v>
                </c:pt>
                <c:pt idx="19">
                  <c:v>30</c:v>
                </c:pt>
                <c:pt idx="20">
                  <c:v>71</c:v>
                </c:pt>
                <c:pt idx="21">
                  <c:v>44</c:v>
                </c:pt>
                <c:pt idx="22">
                  <c:v>65</c:v>
                </c:pt>
                <c:pt idx="23">
                  <c:v>48</c:v>
                </c:pt>
                <c:pt idx="24">
                  <c:v>208</c:v>
                </c:pt>
                <c:pt idx="25">
                  <c:v>256</c:v>
                </c:pt>
                <c:pt idx="26">
                  <c:v>120</c:v>
                </c:pt>
                <c:pt idx="27">
                  <c:v>86</c:v>
                </c:pt>
                <c:pt idx="28">
                  <c:v>116</c:v>
                </c:pt>
                <c:pt idx="29">
                  <c:v>68</c:v>
                </c:pt>
                <c:pt idx="30">
                  <c:v>1856</c:v>
                </c:pt>
                <c:pt idx="31">
                  <c:v>395</c:v>
                </c:pt>
                <c:pt idx="32">
                  <c:v>130</c:v>
                </c:pt>
                <c:pt idx="33">
                  <c:v>135</c:v>
                </c:pt>
                <c:pt idx="34">
                  <c:v>43</c:v>
                </c:pt>
                <c:pt idx="35">
                  <c:v>79</c:v>
                </c:pt>
                <c:pt idx="36">
                  <c:v>136</c:v>
                </c:pt>
                <c:pt idx="37">
                  <c:v>63</c:v>
                </c:pt>
                <c:pt idx="38">
                  <c:v>328</c:v>
                </c:pt>
                <c:pt idx="39">
                  <c:v>192</c:v>
                </c:pt>
                <c:pt idx="40">
                  <c:v>79</c:v>
                </c:pt>
                <c:pt idx="41">
                  <c:v>48</c:v>
                </c:pt>
                <c:pt idx="42">
                  <c:v>73</c:v>
                </c:pt>
                <c:pt idx="43">
                  <c:v>59</c:v>
                </c:pt>
                <c:pt idx="44">
                  <c:v>117</c:v>
                </c:pt>
                <c:pt idx="45">
                  <c:v>92</c:v>
                </c:pt>
                <c:pt idx="46">
                  <c:v>58</c:v>
                </c:pt>
                <c:pt idx="47">
                  <c:v>44</c:v>
                </c:pt>
                <c:pt idx="48">
                  <c:v>43</c:v>
                </c:pt>
                <c:pt idx="49">
                  <c:v>90</c:v>
                </c:pt>
                <c:pt idx="50">
                  <c:v>55</c:v>
                </c:pt>
                <c:pt idx="51">
                  <c:v>270</c:v>
                </c:pt>
                <c:pt idx="52">
                  <c:v>293</c:v>
                </c:pt>
                <c:pt idx="53">
                  <c:v>93</c:v>
                </c:pt>
                <c:pt idx="54">
                  <c:v>97</c:v>
                </c:pt>
                <c:pt idx="55">
                  <c:v>91</c:v>
                </c:pt>
                <c:pt idx="56">
                  <c:v>72</c:v>
                </c:pt>
                <c:pt idx="57">
                  <c:v>112</c:v>
                </c:pt>
                <c:pt idx="58">
                  <c:v>50</c:v>
                </c:pt>
                <c:pt idx="59">
                  <c:v>66</c:v>
                </c:pt>
                <c:pt idx="60">
                  <c:v>272</c:v>
                </c:pt>
                <c:pt idx="61">
                  <c:v>113</c:v>
                </c:pt>
                <c:pt idx="62">
                  <c:v>143</c:v>
                </c:pt>
                <c:pt idx="63">
                  <c:v>61</c:v>
                </c:pt>
                <c:pt idx="64">
                  <c:v>526</c:v>
                </c:pt>
                <c:pt idx="65">
                  <c:v>217</c:v>
                </c:pt>
                <c:pt idx="66">
                  <c:v>94</c:v>
                </c:pt>
                <c:pt idx="67">
                  <c:v>67</c:v>
                </c:pt>
                <c:pt idx="68">
                  <c:v>96</c:v>
                </c:pt>
                <c:pt idx="69">
                  <c:v>64</c:v>
                </c:pt>
                <c:pt idx="70">
                  <c:v>35</c:v>
                </c:pt>
                <c:pt idx="71">
                  <c:v>56</c:v>
                </c:pt>
                <c:pt idx="72">
                  <c:v>31</c:v>
                </c:pt>
                <c:pt idx="73">
                  <c:v>60</c:v>
                </c:pt>
                <c:pt idx="74">
                  <c:v>60</c:v>
                </c:pt>
                <c:pt idx="75">
                  <c:v>41</c:v>
                </c:pt>
                <c:pt idx="76">
                  <c:v>21</c:v>
                </c:pt>
                <c:pt idx="77">
                  <c:v>28</c:v>
                </c:pt>
                <c:pt idx="78">
                  <c:v>86</c:v>
                </c:pt>
                <c:pt idx="79">
                  <c:v>68</c:v>
                </c:pt>
                <c:pt idx="80">
                  <c:v>382</c:v>
                </c:pt>
                <c:pt idx="81">
                  <c:v>643</c:v>
                </c:pt>
                <c:pt idx="82">
                  <c:v>310</c:v>
                </c:pt>
                <c:pt idx="83">
                  <c:v>94</c:v>
                </c:pt>
                <c:pt idx="84">
                  <c:v>320</c:v>
                </c:pt>
                <c:pt idx="85">
                  <c:v>103</c:v>
                </c:pt>
                <c:pt idx="86">
                  <c:v>54</c:v>
                </c:pt>
                <c:pt idx="87">
                  <c:v>75</c:v>
                </c:pt>
                <c:pt idx="88">
                  <c:v>83</c:v>
                </c:pt>
                <c:pt idx="89">
                  <c:v>50</c:v>
                </c:pt>
                <c:pt idx="90">
                  <c:v>35</c:v>
                </c:pt>
                <c:pt idx="91">
                  <c:v>36</c:v>
                </c:pt>
                <c:pt idx="92">
                  <c:v>71</c:v>
                </c:pt>
                <c:pt idx="93">
                  <c:v>51</c:v>
                </c:pt>
                <c:pt idx="94">
                  <c:v>54</c:v>
                </c:pt>
                <c:pt idx="95">
                  <c:v>51</c:v>
                </c:pt>
                <c:pt idx="96">
                  <c:v>38</c:v>
                </c:pt>
                <c:pt idx="97">
                  <c:v>17</c:v>
                </c:pt>
                <c:pt idx="98">
                  <c:v>41</c:v>
                </c:pt>
                <c:pt idx="99">
                  <c:v>134</c:v>
                </c:pt>
                <c:pt idx="100">
                  <c:v>84</c:v>
                </c:pt>
                <c:pt idx="101">
                  <c:v>49</c:v>
                </c:pt>
                <c:pt idx="102">
                  <c:v>56</c:v>
                </c:pt>
                <c:pt idx="103">
                  <c:v>76</c:v>
                </c:pt>
                <c:pt idx="104">
                  <c:v>47</c:v>
                </c:pt>
                <c:pt idx="105">
                  <c:v>81</c:v>
                </c:pt>
                <c:pt idx="106">
                  <c:v>98</c:v>
                </c:pt>
                <c:pt idx="107">
                  <c:v>90</c:v>
                </c:pt>
                <c:pt idx="108">
                  <c:v>63</c:v>
                </c:pt>
                <c:pt idx="109">
                  <c:v>242</c:v>
                </c:pt>
                <c:pt idx="110">
                  <c:v>108</c:v>
                </c:pt>
                <c:pt idx="111">
                  <c:v>54</c:v>
                </c:pt>
                <c:pt idx="112">
                  <c:v>99</c:v>
                </c:pt>
                <c:pt idx="113">
                  <c:v>54</c:v>
                </c:pt>
                <c:pt idx="114">
                  <c:v>47</c:v>
                </c:pt>
                <c:pt idx="115">
                  <c:v>110</c:v>
                </c:pt>
                <c:pt idx="116">
                  <c:v>111</c:v>
                </c:pt>
                <c:pt idx="117">
                  <c:v>106</c:v>
                </c:pt>
                <c:pt idx="118">
                  <c:v>37</c:v>
                </c:pt>
                <c:pt idx="119">
                  <c:v>40</c:v>
                </c:pt>
                <c:pt idx="120">
                  <c:v>83</c:v>
                </c:pt>
                <c:pt idx="121">
                  <c:v>62</c:v>
                </c:pt>
                <c:pt idx="122">
                  <c:v>55</c:v>
                </c:pt>
                <c:pt idx="123">
                  <c:v>17</c:v>
                </c:pt>
                <c:pt idx="124">
                  <c:v>73</c:v>
                </c:pt>
                <c:pt idx="125">
                  <c:v>31</c:v>
                </c:pt>
                <c:pt idx="126">
                  <c:v>31</c:v>
                </c:pt>
                <c:pt idx="127">
                  <c:v>97</c:v>
                </c:pt>
                <c:pt idx="128">
                  <c:v>80</c:v>
                </c:pt>
                <c:pt idx="129">
                  <c:v>53</c:v>
                </c:pt>
                <c:pt idx="130">
                  <c:v>781</c:v>
                </c:pt>
                <c:pt idx="131">
                  <c:v>261</c:v>
                </c:pt>
                <c:pt idx="132">
                  <c:v>87</c:v>
                </c:pt>
                <c:pt idx="133">
                  <c:v>109</c:v>
                </c:pt>
                <c:pt idx="134">
                  <c:v>77</c:v>
                </c:pt>
                <c:pt idx="135">
                  <c:v>72</c:v>
                </c:pt>
                <c:pt idx="136">
                  <c:v>49</c:v>
                </c:pt>
                <c:pt idx="137">
                  <c:v>28</c:v>
                </c:pt>
                <c:pt idx="138">
                  <c:v>22</c:v>
                </c:pt>
                <c:pt idx="139">
                  <c:v>32</c:v>
                </c:pt>
                <c:pt idx="140">
                  <c:v>46</c:v>
                </c:pt>
                <c:pt idx="141">
                  <c:v>43</c:v>
                </c:pt>
                <c:pt idx="142">
                  <c:v>1154</c:v>
                </c:pt>
                <c:pt idx="143">
                  <c:v>382</c:v>
                </c:pt>
                <c:pt idx="144">
                  <c:v>126</c:v>
                </c:pt>
                <c:pt idx="145">
                  <c:v>74</c:v>
                </c:pt>
                <c:pt idx="146">
                  <c:v>146</c:v>
                </c:pt>
                <c:pt idx="147">
                  <c:v>69</c:v>
                </c:pt>
                <c:pt idx="148">
                  <c:v>68</c:v>
                </c:pt>
                <c:pt idx="149">
                  <c:v>57</c:v>
                </c:pt>
                <c:pt idx="150">
                  <c:v>127</c:v>
                </c:pt>
                <c:pt idx="151">
                  <c:v>45</c:v>
                </c:pt>
                <c:pt idx="152">
                  <c:v>78</c:v>
                </c:pt>
                <c:pt idx="153">
                  <c:v>51</c:v>
                </c:pt>
                <c:pt idx="154">
                  <c:v>71</c:v>
                </c:pt>
                <c:pt idx="155">
                  <c:v>220</c:v>
                </c:pt>
                <c:pt idx="156">
                  <c:v>76</c:v>
                </c:pt>
                <c:pt idx="157">
                  <c:v>77</c:v>
                </c:pt>
                <c:pt idx="158">
                  <c:v>71</c:v>
                </c:pt>
                <c:pt idx="159">
                  <c:v>79</c:v>
                </c:pt>
                <c:pt idx="160">
                  <c:v>40</c:v>
                </c:pt>
                <c:pt idx="161">
                  <c:v>26</c:v>
                </c:pt>
                <c:pt idx="162">
                  <c:v>59</c:v>
                </c:pt>
                <c:pt idx="163">
                  <c:v>74</c:v>
                </c:pt>
                <c:pt idx="164">
                  <c:v>120</c:v>
                </c:pt>
                <c:pt idx="165">
                  <c:v>64</c:v>
                </c:pt>
                <c:pt idx="166">
                  <c:v>29</c:v>
                </c:pt>
                <c:pt idx="167">
                  <c:v>29</c:v>
                </c:pt>
                <c:pt idx="168">
                  <c:v>27</c:v>
                </c:pt>
                <c:pt idx="169">
                  <c:v>106</c:v>
                </c:pt>
                <c:pt idx="170">
                  <c:v>156</c:v>
                </c:pt>
                <c:pt idx="171">
                  <c:v>69</c:v>
                </c:pt>
                <c:pt idx="172">
                  <c:v>31</c:v>
                </c:pt>
                <c:pt idx="173">
                  <c:v>412</c:v>
                </c:pt>
                <c:pt idx="174">
                  <c:v>240</c:v>
                </c:pt>
                <c:pt idx="175">
                  <c:v>89</c:v>
                </c:pt>
                <c:pt idx="176">
                  <c:v>88</c:v>
                </c:pt>
                <c:pt idx="177">
                  <c:v>165</c:v>
                </c:pt>
                <c:pt idx="178">
                  <c:v>119</c:v>
                </c:pt>
                <c:pt idx="179">
                  <c:v>30</c:v>
                </c:pt>
                <c:pt idx="180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82F-4FAF-AA64-91D25A4B88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8803120"/>
        <c:axId val="488802792"/>
      </c:lineChart>
      <c:dateAx>
        <c:axId val="488803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802792"/>
        <c:crosses val="autoZero"/>
        <c:auto val="1"/>
        <c:lblOffset val="100"/>
        <c:baseTimeUnit val="days"/>
      </c:dateAx>
      <c:valAx>
        <c:axId val="488802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803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0A463-C491-4E2B-BFA0-E0BD5818C9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Dashboard dffb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AAE05F-DEC9-4B3D-98A1-30BE9FDF9F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contentbird GmbH</a:t>
            </a:r>
          </a:p>
        </p:txBody>
      </p:sp>
    </p:spTree>
    <p:extLst>
      <p:ext uri="{BB962C8B-B14F-4D97-AF65-F5344CB8AC3E}">
        <p14:creationId xmlns:p14="http://schemas.microsoft.com/office/powerpoint/2010/main" val="1898500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7DBB2-E8F4-4B24-A27E-52686471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E5333E-CED2-4E99-870D-97D5BDB2AD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13068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7D0F46-C8E9-45BB-BC31-5C47213F40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01/01/2023 - 06/30/2023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B10514-A76C-487B-AAB6-F6662C9D3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64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35497-5C8F-4ED0-992F-337250E64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E50DBB-6C53-4F81-B1A8-9C4EB31549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33258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1B0568-B5D9-438C-B5B9-1688D79888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01/01/2023 - 06/30/2023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4FF6BC-BB56-4C4D-8913-0880DFB95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270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61D6F-C9AA-44D9-9DD3-40E3BB1DC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1E3875-AE60-4E73-83E7-7E833AF8D2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08273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3F07E9-4148-420F-8BE7-EC04720D73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01/01/2023 - 06/30/2023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7C444C-A6FA-4209-AAD9-8C32F512A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123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28310-87A0-4D7D-AFF6-9A7B489C6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221E1E-2DF8-49E2-A339-2F4697D76F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9924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670506-4989-48B8-A120-0179AAC185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01/01/2023 - 06/30/2023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6DAE18-E581-4F79-BAAE-2F67AA665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406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4F9C7-30E3-4A49-ACAA-EA7CBB045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A165E6-C767-41B7-981A-DFF0BDE592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41115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4AFC16-ECA9-4DF6-B26D-9C28C20F5F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01/01/2023 - 06/30/2023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EC1976-69F3-4DA3-BA05-CE2D0E33D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278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60C7F-BB3E-4990-9B5C-4488350D4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BF58BC-4AEE-4A26-BF13-6CBA6C467A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93293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8FFD5E-0436-4FD2-84C0-EE50C4F3C3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01/01/2023 - 06/30/2023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77A281-1826-4A90-99C5-755E59CFA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91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42E43-7875-46C1-B5AE-5F282BEE2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B4AF42-7F99-4712-9ECD-8952345D38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58147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45531D-7F95-4B96-86F4-82E7E308DF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01/01/2023 - 06/30/2023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F2DBA-7892-4EE7-93A2-A9F2578CC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578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61A07-D772-4842-BEF8-66A108F98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47A774-1E24-4ADE-8CD6-E264C28493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60836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AD8250-C6F8-4480-ADD8-9A2A09B1E9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01/01/2023 - 06/30/2023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746021-1E87-4451-890A-3AB06AF2B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099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8A165-B3EC-49CF-829C-CF50B98E2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Weekday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2C810B-0EFF-4801-9027-43AFCC492F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69576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186EE0-FD83-4807-9697-030BF9963F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01/01/2023 - 06/30/2023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480F96-D6B1-489A-8207-EE0ED6C77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155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CA983-A113-413B-8CFD-9D3C9B50D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A6E162-2112-46CE-9C9F-8C586CA540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36113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4B499A-87D5-46EE-A65A-36990536D6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01/01/2023 - 06/30/2023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9A5007-3C7B-477B-823D-44FEE545E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0043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F4D45-4908-4F4F-94A4-7D55650D5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Mentioned Users | All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E9813D-35E6-4192-9049-58BF6C37A1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19282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6795876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01346681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75105220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5384555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Username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 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Reply 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76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germany_community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099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life_of_germany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538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janolegerster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686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rowa.n3628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174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salmamirr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984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berlin._.life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542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berlin_.community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80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berlin__.life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580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berlin_community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572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catherine_ann_berger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8471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76D1C5-04D6-4EE2-BABC-DEDBD1167B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686693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EBF5B-2669-4120-8CE1-E336CCEE8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Mentioned Users | All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2FBAB6-965C-496E-8DC8-86C4B27DFD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77269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6096076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70119445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49228553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539583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Username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 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Reply 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276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cinemascopemag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607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deutschland.community_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970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dffb_berlin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0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enigmacincinnatus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093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kyutani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674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malina_nnendi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87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miglman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248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natascharomano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116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wellvis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4950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BBB03B-C5F9-4AD4-BB58-2C79089692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37903671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AB63C-5B65-44D4-B203-ABAC9FD77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0724BB-3DF3-42EA-842B-8DBCAE5740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06327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5B201D-EDFE-412A-B658-8E74165927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01/01/2023 - 06/30/2023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AC4B2C-C267-49B8-8D40-03017FF52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091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5752C-B1B5-472C-9770-1718F4750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Posted Content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B26A57-548F-4FA2-8C7B-855412467F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83097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DEA2E8-3544-40C8-B193-C64F048C2A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01/01/2023 - 06/30/2023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058561-F291-49BE-9574-1737AEF69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9206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685EC-D4F0-4154-AFFE-578D49A87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Impressions (FB &amp; IG)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F1C3DB-CDB2-4E57-A848-65B5C57534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52471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6E261A-27C8-4238-8973-2F89043299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01/01/2023 - 06/30/2023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5BC00B-1CFC-4401-8D64-646262988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1081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308</Words>
  <Application>Microsoft Office PowerPoint</Application>
  <PresentationFormat>On-screen Show (4:3)</PresentationFormat>
  <Paragraphs>129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Calibri</vt:lpstr>
      <vt:lpstr>Arial</vt:lpstr>
      <vt:lpstr>quintly_template</vt:lpstr>
      <vt:lpstr>Dashboard dffb</vt:lpstr>
      <vt:lpstr>Facebook Fans or Followers Total | All profiles</vt:lpstr>
      <vt:lpstr>Facebook Reach | All profiles</vt:lpstr>
      <vt:lpstr>Facebook Impressions | All profiles</vt:lpstr>
      <vt:lpstr>Instagram Followers Total | All profiles</vt:lpstr>
      <vt:lpstr>Facebook Own Posts | All profiles</vt:lpstr>
      <vt:lpstr>Facebook Interaction Rate | All profiles</vt:lpstr>
      <vt:lpstr>Instagram Posts | All profiles</vt:lpstr>
      <vt:lpstr>Instagram Interaction Rate | All profiles</vt:lpstr>
      <vt:lpstr>Instagram Organic Reach By Weekday | All profiles</vt:lpstr>
      <vt:lpstr>Instagram Impressions  | All profiles</vt:lpstr>
      <vt:lpstr>Instagram Top Mentioned Users | All profiles - 1 of 2</vt:lpstr>
      <vt:lpstr>Instagram Top Mentioned Users | All profiles - 2 of 2</vt:lpstr>
      <vt:lpstr>Overall Overall Audience | All profiles</vt:lpstr>
      <vt:lpstr>Overall Overall Posted Content | All profiles</vt:lpstr>
      <vt:lpstr>Overall Impressions (FB &amp; IG)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Dashboard dffb</dc:title>
  <dc:creator>Frederik Born</dc:creator>
  <cp:lastModifiedBy>Frederik Born</cp:lastModifiedBy>
  <cp:revision>1</cp:revision>
  <dcterms:created xsi:type="dcterms:W3CDTF">2023-07-24T12:54:38Z</dcterms:created>
  <dcterms:modified xsi:type="dcterms:W3CDTF">2023-07-24T12:54:59Z</dcterms:modified>
</cp:coreProperties>
</file>