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Governo do Estado do Ceará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44424</c:v>
                </c:pt>
                <c:pt idx="1">
                  <c:v>44425</c:v>
                </c:pt>
                <c:pt idx="2">
                  <c:v>44426</c:v>
                </c:pt>
                <c:pt idx="3">
                  <c:v>44427</c:v>
                </c:pt>
                <c:pt idx="4">
                  <c:v>44428</c:v>
                </c:pt>
                <c:pt idx="5">
                  <c:v>44429</c:v>
                </c:pt>
                <c:pt idx="6">
                  <c:v>44430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4</c:v>
                </c:pt>
                <c:pt idx="2">
                  <c:v>3</c:v>
                </c:pt>
                <c:pt idx="3">
                  <c:v>4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6F8-44F1-8EDC-B33901BB80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1787296"/>
        <c:axId val="318281336"/>
      </c:lineChart>
      <c:dateAx>
        <c:axId val="321787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281336"/>
        <c:crosses val="autoZero"/>
        <c:auto val="1"/>
        <c:lblOffset val="100"/>
        <c:baseTimeUnit val="days"/>
      </c:dateAx>
      <c:valAx>
        <c:axId val="318281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787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Governo do Estado do Ceará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Live Video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0.263841381041858</c:v>
                </c:pt>
                <c:pt idx="1">
                  <c:v>8.1247815091921305E-2</c:v>
                </c:pt>
                <c:pt idx="2">
                  <c:v>0.45010434319398102</c:v>
                </c:pt>
                <c:pt idx="3">
                  <c:v>1.9452692767603301E-2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8D-4504-8770-CCDFAB86D7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5415744"/>
        <c:axId val="321786312"/>
      </c:barChart>
      <c:catAx>
        <c:axId val="325415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786312"/>
        <c:crosses val="autoZero"/>
        <c:auto val="1"/>
        <c:lblAlgn val="ctr"/>
        <c:lblOffset val="100"/>
        <c:noMultiLvlLbl val="0"/>
      </c:catAx>
      <c:valAx>
        <c:axId val="321786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415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Governo do Estado do Ceará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44424</c:v>
                </c:pt>
                <c:pt idx="1">
                  <c:v>44425</c:v>
                </c:pt>
                <c:pt idx="2">
                  <c:v>44426</c:v>
                </c:pt>
                <c:pt idx="3">
                  <c:v>44427</c:v>
                </c:pt>
                <c:pt idx="4">
                  <c:v>44428</c:v>
                </c:pt>
                <c:pt idx="5">
                  <c:v>44429</c:v>
                </c:pt>
                <c:pt idx="6">
                  <c:v>44430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0.54418109614438204</c:v>
                </c:pt>
                <c:pt idx="1">
                  <c:v>0.18389189931507199</c:v>
                </c:pt>
                <c:pt idx="2">
                  <c:v>0.48092328114986699</c:v>
                </c:pt>
                <c:pt idx="3">
                  <c:v>0.14568606191335801</c:v>
                </c:pt>
                <c:pt idx="4">
                  <c:v>2.74615252588821E-2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FC1-4FB3-BBB0-B51C662887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8620024"/>
        <c:axId val="378618712"/>
      </c:lineChart>
      <c:dateAx>
        <c:axId val="378620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618712"/>
        <c:crosses val="autoZero"/>
        <c:auto val="1"/>
        <c:lblOffset val="100"/>
        <c:baseTimeUnit val="days"/>
      </c:dateAx>
      <c:valAx>
        <c:axId val="378618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620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Governo do Estado do Ceará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15207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2E-49B3-B8CC-DDA7E79B08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Governo do Estado do Ceará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82E-49B3-B8CC-DDA7E79B08E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Governo do Estado do Ceará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82E-49B3-B8CC-DDA7E79B08E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Governo do Estado do Ceará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82E-49B3-B8CC-DDA7E79B08E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Governo do Estado do Ceará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82E-49B3-B8CC-DDA7E79B08E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Governo do Estado do Ceará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82E-49B3-B8CC-DDA7E79B08E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Governo do Estado do Ceará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730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82E-49B3-B8CC-DDA7E79B08E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Governo do Estado do Ceará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1218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82E-49B3-B8CC-DDA7E79B08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2854152"/>
        <c:axId val="382849888"/>
      </c:barChart>
      <c:catAx>
        <c:axId val="382854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849888"/>
        <c:crosses val="autoZero"/>
        <c:auto val="1"/>
        <c:lblAlgn val="ctr"/>
        <c:lblOffset val="100"/>
        <c:noMultiLvlLbl val="0"/>
      </c:catAx>
      <c:valAx>
        <c:axId val="382849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854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Governo do Estado do Ceará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D8-494B-B157-D0F7F897A5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8041200"/>
        <c:axId val="390047984"/>
      </c:radarChart>
      <c:catAx>
        <c:axId val="388041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047984"/>
        <c:crosses val="autoZero"/>
        <c:auto val="1"/>
        <c:lblAlgn val="ctr"/>
        <c:lblOffset val="100"/>
        <c:noMultiLvlLbl val="0"/>
      </c:catAx>
      <c:valAx>
        <c:axId val="390047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041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7A0DE-167E-4A16-ACC2-2A1E5817DAC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Governo do Ceará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AE8DDE-EBBC-48C0-83F4-160C69DFCD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EBMQUINTTO</a:t>
            </a:r>
          </a:p>
        </p:txBody>
      </p:sp>
    </p:spTree>
    <p:extLst>
      <p:ext uri="{BB962C8B-B14F-4D97-AF65-F5344CB8AC3E}">
        <p14:creationId xmlns:p14="http://schemas.microsoft.com/office/powerpoint/2010/main" val="2446107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9C344-DD4C-416F-897A-EF8963807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Facebook Own Posts | Governo do Estado do Ceará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4F06E2-D15E-4DC9-8121-D320AA212B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71248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007F63-9577-40D2-825F-2CF3ACE13B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08/16/2021 - 08/22/2021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F35BEF-E813-4BB6-AA12-BAC6EC629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8571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73477-CD87-4F22-BE18-DD86E990E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Governo do Estado do Ceará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C500A6-E045-4472-8AD8-87390493F2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56814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717283-07FE-4540-9E18-BFCC71FA4B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08/16/2021 - 08/22/2021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6E4C33-B2A8-4B5B-9B1D-292A3CCE4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290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A1FBC-491F-47C8-AC7B-3E5CFBDD4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Facebook Interaction Rate | Governo do Estado do Ceará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EA0654-8F9D-4E9E-BAD8-DB6E04D857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397125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E61E2B-B7E7-4B42-99D6-5A94F78FA8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08/16/2021 - 08/22/2021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72C3FC-166B-4D28-9F5F-6C563A200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930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7EB25-8418-4CAE-82D4-418DE31FE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Facebook Interactions Distribution | Governo do Estado do Ceará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D64A70-702E-4F92-9D79-637D0A5A9A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05739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C90F4B-670E-409F-B129-236C54F910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08/16/2021 - 08/22/2021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828CAF-C61F-415E-B975-8C57A74FF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255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F08C6-CB4F-4508-80C7-C7C569F99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Facebook Fans Table | Governo do Estado do Ceará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940548-2AF4-4A81-91A0-466C3B3643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22001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810373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364440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97060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32022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83122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70361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10059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01041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1745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/>
                        <a:t>Governo do Estado do Ceará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349565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1862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9077BC-231F-408F-B020-A10164F8BD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07/23/2021 - 08/22/2021</a:t>
            </a:r>
          </a:p>
        </p:txBody>
      </p:sp>
    </p:spTree>
    <p:extLst>
      <p:ext uri="{BB962C8B-B14F-4D97-AF65-F5344CB8AC3E}">
        <p14:creationId xmlns:p14="http://schemas.microsoft.com/office/powerpoint/2010/main" val="40246385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ADE0B-7E14-4873-9FE2-E9778698D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Governo do Estado do Ceará - 1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56F8E9-32FA-47F5-A691-AC04731E54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9850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2761684277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3268639657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571055836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3754856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565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Governo do Estado do Ceará - 2021-08-20 19:06:03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 novo decreto de combate à pandemia de Covid-19 tem poucas alterações. A principal delas é a extensão do horário de funcionamento dos bares e restaurantes, que antes ia até às 23h, para até meia-noite. Com isso, o toque de recolher passa para 1h. O decreto será válido por 15 dias, a contar da próxima segunda (23).
📸 Nivia Uchoa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39.30808-6/p720x720/239177879_4464446820280808_6896053979033014425_n.jpg?_nc_cat=104&amp;ccb=1-5&amp;_nc_sid=2d5d41&amp;_nc_ohc=KSOXROTFVxoAX9g9FVx&amp;_nc_ht=scontent-lga3-1.xx&amp;edm=AKIiGfEEAAAA&amp;oh=cd945828f3d530b5f8104298cfed5732&amp;oe=61322395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2421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9D354F-4E25-43BD-925C-2843578A3B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08/16/2021 - 08/22/2021</a:t>
            </a:r>
          </a:p>
        </p:txBody>
      </p:sp>
    </p:spTree>
    <p:extLst>
      <p:ext uri="{BB962C8B-B14F-4D97-AF65-F5344CB8AC3E}">
        <p14:creationId xmlns:p14="http://schemas.microsoft.com/office/powerpoint/2010/main" val="1024599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0FC81-1FB9-4A8D-B0F7-2D9F63D0E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Governo do Estado do Ceará - 2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5B516C-F630-44E1-BAC5-F6B241D2CA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37276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957413268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263674155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447620984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25333365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036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Governo do Estado do Ceará - 2021-08-20 17:58:11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 folclore do Ceará é rico, diverso e tem suas raízes na combinação de crenças e povos que habitaram nossa região.
Ele faz parte da nossa identidade, e nesse Dia do Folclore Brasileiro, relembramos nossas origens culturais e manifestações folclóricas marcantes em nosso estado.
#diadofolclorebrasileiro #folclorecearense #folclorenordestino #datascomemorativas #pracegover #pratodosverem  
O post mostra figuras do nosso folclore: dança do coco, bumba-meu-boi e maracatu.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39.30808-6/p720x720/238594661_4464326246959532_4317120031366455161_n.png?_nc_cat=103&amp;ccb=1-5&amp;_nc_sid=8024bb&amp;_nc_ohc=jmN-UJuZsOQAX_q88U0&amp;_nc_ht=scontent-lga3-1.xx&amp;edm=AKIiGfEEAAAA&amp;oh=2721043b3a042b4bcf8661334b6235ab&amp;oe=6131905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18967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EF75CF-92D4-445E-8272-CFC8F4BFF1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08/16/2021 - 08/22/2021</a:t>
            </a:r>
          </a:p>
        </p:txBody>
      </p:sp>
    </p:spTree>
    <p:extLst>
      <p:ext uri="{BB962C8B-B14F-4D97-AF65-F5344CB8AC3E}">
        <p14:creationId xmlns:p14="http://schemas.microsoft.com/office/powerpoint/2010/main" val="14687929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6CCA4-1B92-450F-80CA-C15252BC1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Governo do Estado do Ceará - 3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04EDAC-0C70-4880-A211-171617ADCC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71068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2143970096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3019009651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4131786193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1922497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885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Governo do Estado do Ceará - 2021-08-20 08:52:02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vida ficou mais prática e rápida para mais de 300 mil cearenses que baixaram o Ceará App.
Além de dezenas de serviços já existentes no aplicativo, agora você tem acesso aos serviços da Procuradoria-Geral do Estado do Ceará (PGE) na palma da sua mão.
É o Governo do Estado cada vez mais digital. 
📲 Baixe já o aplicativo para o seu celular:
📍Android https://abre.ai/android-ceara 
📍iOS https://abre.ai/ios-ceara
#digital #aplicativo #cearáapp #tecnologia #serviços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39.30808-6/p720x720/240326524_4463043670421123_24275165669766314_n.png?_nc_cat=108&amp;ccb=1-5&amp;_nc_sid=8024bb&amp;_nc_ohc=L1TY6ufFhwwAX_bM0Xy&amp;_nc_ht=scontent-lga3-1.xx&amp;edm=AKIiGfEEAAAA&amp;oh=975ecbd23329eb54be286b5c51bbf0d1&amp;oe=6132A6E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9375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F00547-D464-437B-A2A1-C8B179EAD5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08/16/2021 - 08/22/2021</a:t>
            </a:r>
          </a:p>
        </p:txBody>
      </p:sp>
    </p:spTree>
    <p:extLst>
      <p:ext uri="{BB962C8B-B14F-4D97-AF65-F5344CB8AC3E}">
        <p14:creationId xmlns:p14="http://schemas.microsoft.com/office/powerpoint/2010/main" val="35645018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8BC8B-C2A3-40A9-A25E-C5E140D08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Governo do Estado do Ceará - 4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08012B-9AAA-48B0-85F1-5A63A4B52D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27312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3824789842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1352873371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624450232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2960491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6576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Governo do Estado do Ceará - 2021-08-19 15:37:17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🔊 Tem episódio novo do Cearenseando no ar! O episódio de hoje destaca os cearenses que são motivos de orgulho no esporte brasileiro.
Como convidados, temos Oliveira Neto, que atua como servidor da Sejuv e preparador físico, e Davi Andrade, que é servidor do Detran Ceará e paratleta mesatenista. Eles conversaram com a nossa equipe sobre suas participações e conquistas em jogos olímpicos.
Conecta o fone de ouvido e dá o play aí!
#governodoceara #podcast #cearenseando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15.5256-10/p480x480/137573481_551814896249413_4204459357137500426_n.jpg?_nc_cat=103&amp;ccb=1-5&amp;_nc_sid=ad6a45&amp;_nc_ohc=yabWE6-DVDgAX--KiEn&amp;_nc_oc=AQnmlgEdG7kZT6gHme_Tp-WSbIB3qAkJ4gZ9DVgm1oIyOQaUTFrUHxMWdM2_pmqRgXo&amp;_nc_ht=scontent-lga3-1.xx&amp;edm=AKIiGfEEAAAA&amp;oh=4a23b144628f6a706d0f37b5e462a82c&amp;oe=6131C0F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9506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0AF8E1-99C5-4946-A3D5-04069C0FE0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08/16/2021 - 08/22/2021</a:t>
            </a:r>
          </a:p>
        </p:txBody>
      </p:sp>
    </p:spTree>
    <p:extLst>
      <p:ext uri="{BB962C8B-B14F-4D97-AF65-F5344CB8AC3E}">
        <p14:creationId xmlns:p14="http://schemas.microsoft.com/office/powerpoint/2010/main" val="25010420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7F7B8-8ABF-41B8-9DED-1E8A46B3C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Governo do Estado do Ceará - 5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A29935-135C-4EAC-8590-E5818C5C29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89036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417682463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869602665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796024883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23668570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907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Governo do Estado do Ceará - 2021-08-19 14:40:07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Mais de 2 mil bolsas serão destinadas para apoiar iniciação científica, mestrado, doutorado e pós-doutorado em instituições de ensino superior e/ou pesquisa. O investimento do Governo do Ceará será de R$ 29 milhões apenas em 2021 e R$ 92 milhões até o fim do ciclo das bolsas, que têm duração de 6 e 48 meses.
É muito importante investir em pesquisa e na formação acadêmica de nossos alunos, professores e pesquisadores, principalmente nesse momento desafiador da pandemia, no qual a ciência foi e tem sido fundamental para superação dessa crise sanitária.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https://scontent-lga3-1.xx.fbcdn.net/v/t39.30808-6/p720x720/239093177_4460845857307571_7330784139067626665_n.jpg?_nc_cat=102&amp;ccb=1-5&amp;_nc_sid=8024bb&amp;_nc_ohc=wQkPEx1knbcAX_9c4lZ&amp;_nc_ht=scontent-lga3-1.xx&amp;oh=c344c9f4dbd5b05be04c5be16d197b4b&amp;oe=61319117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0539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8000B7-79C1-4DF4-BF43-04C82C038C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08/16/2021 - 08/22/2021</a:t>
            </a:r>
          </a:p>
        </p:txBody>
      </p:sp>
    </p:spTree>
    <p:extLst>
      <p:ext uri="{BB962C8B-B14F-4D97-AF65-F5344CB8AC3E}">
        <p14:creationId xmlns:p14="http://schemas.microsoft.com/office/powerpoint/2010/main" val="23821436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4A499-50EC-48EE-81AB-E381A2358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Governo do Estado do Ceará - 6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A47A80-5945-431C-A90D-033C43C224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74747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10838416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2620393077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894369282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32619934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9377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Governo do Estado do Ceará - 2021-08-19 10:55:19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 obras iniciadas, o Hospital Universitário da Uece, no bairro Itaperi, em Fortaleza, reforçará a rede hospitalar do Ceará com 654 leitos (sendo 184 de UTI). O empreendimento faz parte das ações do Governo do Estado para tornar os serviços de Saúde cada vez mais acessíveis à população cearense, fortalecendo a rede da Secretaria da Saúde (Sesa). É também um equipamento importante para a formação dos estudantes não só de Medicina, mas de toda a área de Saúde da Uece.
Confira mais informações e imagens do andamento dessa importante obra para a Saúde e para a Educação do Ceará, executada por meio da Superintendência de Obras Públicas.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15.5256-10/s720x720/235119372_952929588599148_6615175851253486699_n.jpg?_nc_cat=107&amp;ccb=1-5&amp;_nc_sid=ad6a45&amp;_nc_ohc=pNYwXewWRN4AX_SD4za&amp;_nc_ht=scontent-lga3-1.xx&amp;edm=AKIiGfEEAAAA&amp;oh=47e815e4f01576eb35620bb23c17bf69&amp;oe=6132A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35688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01048B-4FD8-483A-8381-2BAF322004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08/16/2021 - 08/22/2021</a:t>
            </a:r>
          </a:p>
        </p:txBody>
      </p:sp>
    </p:spTree>
    <p:extLst>
      <p:ext uri="{BB962C8B-B14F-4D97-AF65-F5344CB8AC3E}">
        <p14:creationId xmlns:p14="http://schemas.microsoft.com/office/powerpoint/2010/main" val="30165232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8DE4E-A81C-40A4-AC4A-884E1118D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Governo do Estado do Ceará - 7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079D2C-AA7D-46FB-8CA2-DD38E21445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69291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2782382460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914128804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4181952580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33719854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2821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Governo do Estado do Ceará - 2021-08-19 09:47:47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Um total de 2.054 bolsas de formação acadêmica e pesquisa serão concedidas pelo Governo do Ceará, por meio da Secretaria da Ciência, Tecnologia e Educação Superior do Ceará - Secitece e da Fundação Cearense de Apoio ao Desenvolvimento Científico e Tecnológico Funcap. 
As bolsas, que têm duração entre 6 e 48 meses, incluem iniciação científica, mestrado, doutorado e pós-doutorado. A concessão desse apoio alcança todas as instituições de ensino superior públicas e particulares do Ceará e também instituições de pesquisa.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15.5256-10/s720x720/239031663_901706630722416_1876612164552935669_n.jpg?_nc_cat=109&amp;ccb=1-5&amp;_nc_sid=ad6a45&amp;_nc_ohc=MlwapXoQsI0AX_onOnR&amp;_nc_ht=scontent-lga3-1.xx&amp;edm=AKIiGfEEAAAA&amp;oh=6f748285c8b5c1787875254288a461bc&amp;oe=6132426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74161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6CC4AE-65CE-4B88-A3B3-90849D17F4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08/16/2021 - 08/22/2021</a:t>
            </a:r>
          </a:p>
        </p:txBody>
      </p:sp>
    </p:spTree>
    <p:extLst>
      <p:ext uri="{BB962C8B-B14F-4D97-AF65-F5344CB8AC3E}">
        <p14:creationId xmlns:p14="http://schemas.microsoft.com/office/powerpoint/2010/main" val="32188005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BF7B8-2DCD-4683-9234-9CAE0CBA9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Governo do Estado do Ceará - 8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212D48-03E1-47A0-B494-C8A65B4070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05003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4284282399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4052610481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4015804001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42606341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894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Governo do Estado do Ceará - 2021-08-18 16:21:15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 Governo do Ceará inaugura, nesta quarta-feira (18), as brinquedopraças e academias ao ar livre dos municípios Caucaia, Maranguape e Quixeramobim. A solenidade virtual será transmitida ao vivo pelas redes sociais do Governo do Ceará, com a presença da primeira-dama Onélia Santana e da secretária da Proteção Social, Justiça, Cidadania, Mulheres e Direitos Humanos (SPS), Socorro França. O investimento total é aproximadamente R$ 480 mil. Por meio do Programa Mais Infância Ceará, já são 293 equipamentos voltados ao desenvolvimento infantil, sendo 148 brinquedopraças.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https://scontent-lga3-1.xx.fbcdn.net/v/t15.5256-10/s720x720/238836833_204586188223549_7010183908064008837_n.jpg?_nc_cat=102&amp;ccb=1-5&amp;_nc_sid=ad6a45&amp;_nc_ohc=p5D_xFaOe6wAX8Z__OQ&amp;_nc_ht=scontent-lga3-1.xx&amp;oh=6b3bbc61a40b0943df6351d313212262&amp;oe=613170C2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35637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41EE56-A9CE-4B6E-8BBF-4F85371B1F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08/16/2021 - 08/22/2021</a:t>
            </a:r>
          </a:p>
        </p:txBody>
      </p:sp>
    </p:spTree>
    <p:extLst>
      <p:ext uri="{BB962C8B-B14F-4D97-AF65-F5344CB8AC3E}">
        <p14:creationId xmlns:p14="http://schemas.microsoft.com/office/powerpoint/2010/main" val="30578967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00082-C4E3-4A44-9DBE-00F37846A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Governo do Estado do Ceará - 9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E990C4-8DA0-45C1-9A95-4410639FA6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136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3780038966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2365394412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81965991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26341033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356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Governo do Estado do Ceará - 2021-08-18 15:11:02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Continuamos investindo na educação e na formação dos jovens cearenses. Hoje (18), inauguramos a nova sede para a Escola de Educação Profissional de Horizonte, com capacidade para receber até 540 estudantes, em tempo integral, das 7 às 17 horas. A estrutura dispõe de 12 salas de aula, auditório, biblioteca, bloco pedagógico administrativo, laboratórios específicos para os cursos técnicos oferecidos, além dos laboratórios de Línguas, Informática, Ciências e Matemática.
Para construir, equipar e mobiliar a nova EEEP, foram investidos R$ 12 milhões, com verbas do governo estadual e do Fundo Nacional de Desenvolvimento da Educação (FNDE).
📸 Helene Santos
#governodoceara #educação #escola #horizonte #boletimdenoticias #imprensa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39.30808-6/p720x720/239897902_4457822560943234_1447368084688446846_n.png?_nc_cat=110&amp;ccb=1-5&amp;_nc_sid=2d5d41&amp;_nc_ohc=FPzm7-Dh2XoAX8ruMAY&amp;_nc_ht=scontent-lga3-1.xx&amp;edm=AKIiGfEEAAAA&amp;oh=381fcf59fe43f27c22de6a048bca76ed&amp;oe=61326387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48306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48C4BB-6C02-4BD6-8B89-E68450F9A0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08/16/2021 - 08/22/2021</a:t>
            </a:r>
          </a:p>
        </p:txBody>
      </p:sp>
    </p:spTree>
    <p:extLst>
      <p:ext uri="{BB962C8B-B14F-4D97-AF65-F5344CB8AC3E}">
        <p14:creationId xmlns:p14="http://schemas.microsoft.com/office/powerpoint/2010/main" val="27417901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54AE9-AF44-4089-A5BE-686096818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Governo do Estado do Ceará - 10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8E319C-F22B-4D68-AEAF-EEEE1D340F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81693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4229815027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3906663450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121132936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8798822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9784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Governo do Estado do Ceará - 2021-08-18 09:44:48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Estudantes de Horizonte ganham nova sede para Escola de Educação Profissional
A Escola Estadual de Educação Profissional (EEEP) Lúcia Helena Viana Ribeiro oferta cinco cursos técnicos: Enfermagem, Finanças, Informática, Segurança do Trabalho e Agronegócio. O novo prédio tem capacidade para receber até 540 estudantes, em tempo integral, das 7 às 17 horas. Nestas escolas, os estudantes fazem o Ensino Médio e se preparam para o mundo do trabalho.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15.5256-10/s720x720/237992809_419305399512905_7208648947877006816_n.jpg?_nc_cat=111&amp;ccb=1-5&amp;_nc_sid=ad6a45&amp;_nc_ohc=CLAsrv5HaMYAX8JsPwQ&amp;_nc_ht=scontent-lga3-1.xx&amp;edm=AKIiGfEEAAAA&amp;oh=9147a7e2cc23bb47630e681cad23cbc7&amp;oe=6131FBD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0639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Governo do Estado do Ceará - 2021-08-17 16:08:36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Governo do Ceará inaugura Centro de Educação Infantil Maria Alacoque Sampaio, em Barbalha.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15.5256-10/s720x720/238852422_1437734153280228_1282784386592197810_n.jpg?_nc_cat=108&amp;ccb=1-5&amp;_nc_sid=ad6a45&amp;_nc_ohc=ts1e6bF96coAX_iEUyE&amp;_nc_ht=scontent-lga3-1.xx&amp;edm=AKIiGfEEAAAA&amp;oh=466919a57d44a47258b91553d1928742&amp;oe=6131BF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2840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8138D-8627-4108-A97F-FB9AEDC6C7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08/16/2021 - 08/22/2021</a:t>
            </a:r>
          </a:p>
        </p:txBody>
      </p:sp>
    </p:spTree>
    <p:extLst>
      <p:ext uri="{BB962C8B-B14F-4D97-AF65-F5344CB8AC3E}">
        <p14:creationId xmlns:p14="http://schemas.microsoft.com/office/powerpoint/2010/main" val="8392549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60D64-E651-44F7-AA3D-A1BCA03EC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Governo do Estado do Ceará - 11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EB91D3-2A80-47D7-82DF-026FFA3243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49331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2037688991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1150061528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4151564760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40831666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615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Governo do Estado do Ceará - 2021-08-17 16:00:09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Atenção para a agenda da semana do Caminhão do Cidadão! Entre os serviços ofertados, presencialmente, nas unidades móveis, estão a emissão das 1ª e 2ª vias da Carteira de Identidade (RG), 1ª via do CPF e emissão do comprovante, emissão do atestado de Antecedentes Criminais, impressão da Declaração de NIS e orientações para fazer a Carteira de Trabalho (CTPS Digital).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39.30808-6/p720x720/238897211_4454821037910053_848640415869513002_n.jpg?_nc_cat=103&amp;ccb=1-5&amp;_nc_sid=2d5d41&amp;_nc_ohc=SYk10Qn4iI8AX_AFD2Q&amp;_nc_ht=scontent-lga3-1.xx&amp;edm=AKIiGfEEAAAA&amp;oh=9fb8168329573086c83a2a8404487f7e&amp;oe=61317C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7218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Governo do Estado do Ceará - 2021-08-17 13:32:03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Fundação Getúlio Vargas prorrogou o período de inscrições para o Concurso Funsaúde. Agora, o prazo é até o dia 30 de agosto. A data das provas, 24 de outubro, não foi alterada. O certame com mais de seis mil vagas disponibiliza cargos de assistência à saúde e administrativos. Há opções para candidatos de nível médio e nível superior. 
Para se inscrever, o interessado deverá acessar a página da Fundação Getúlio Vargas, organizadora do certame: https://conhecimento.fgv.br/concursos/funsaude21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39.30808-6/p720x720/239010939_4454446894614134_98904577987844004_n.jpg?_nc_cat=109&amp;ccb=1-5&amp;_nc_sid=2d5d41&amp;_nc_ohc=0_tYABfUmUUAX_cRY2q&amp;_nc_ht=scontent-lga3-1.xx&amp;edm=AKIiGfEEAAAA&amp;oh=92c9c85129b001bdc8b4b3ea9229760d&amp;oe=61312D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36203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28409E-4BFC-49D2-91D8-FC68C3FEC9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08/16/2021 - 08/22/2021</a:t>
            </a:r>
          </a:p>
        </p:txBody>
      </p:sp>
    </p:spTree>
    <p:extLst>
      <p:ext uri="{BB962C8B-B14F-4D97-AF65-F5344CB8AC3E}">
        <p14:creationId xmlns:p14="http://schemas.microsoft.com/office/powerpoint/2010/main" val="24715475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3EADB-D91F-4957-AA39-9FB7A2DB9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Governo do Estado do Ceará - 12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990F72-1A4F-444A-B2F8-E05FBCE3CE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58746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511955631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2094656455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457593311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22571900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584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Governo do Estado do Ceará - 2021-08-17 09:00:00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Durante a pandemia, passamos mais tempo em casa. Isso fez com que mulheres vítimas de agressão passassem mais tempo com seus agressores. Esse fato nos faz elevar a preocupação com a violência doméstica e familiar contra a mulher.
Não esqueça:
Caso você ou alguém que você conheça seja vítima de violência doméstica ou familiar, ligue 180 e denuncie.
Não tenha medo: a denúncia é 100% confidencial e segura. 
#violenciacontraamulher #feminicidio #campanhageral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39.30808-6/p720x720/235856969_4452025741522916_1729514586415341622_n.jpg?_nc_cat=105&amp;ccb=1-5&amp;_nc_sid=8024bb&amp;_nc_ohc=XaCIc8OKdvIAX8JARlh&amp;_nc_ht=scontent-lga3-1.xx&amp;edm=AKIiGfEEAAAA&amp;oh=3843b0ce19f97dbcd104867f77923dcf&amp;oe=613188C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2067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509D93-6F9E-4242-971D-78ADA526D7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08/16/2021 - 08/22/2021</a:t>
            </a:r>
          </a:p>
        </p:txBody>
      </p:sp>
    </p:spTree>
    <p:extLst>
      <p:ext uri="{BB962C8B-B14F-4D97-AF65-F5344CB8AC3E}">
        <p14:creationId xmlns:p14="http://schemas.microsoft.com/office/powerpoint/2010/main" val="1944278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FA1F2-F1A8-4C0B-AD3F-3C78A1670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Governo do Estado do Ceará - 13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8D1A65-9C6F-4092-8881-CB4D6466F7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55367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312380628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164072576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883673429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13329204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246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Governo do Estado do Ceará - 2021-08-16 17:05:05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As inscrições para o concurso da Polícia Militar o Ceará já estão abertas e seguem até o dia 15 de setembro. Serão 2 mil vagas destinadas a candidatos com ensino médio completo, com salários de R$ 4.192,72. 
Acesse: https://conhecimento.fgv.br/concursos/pmce21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39.30808-6/p720x720/238954498_4451875544871269_8302819609582450904_n.png?_nc_cat=102&amp;ccb=1-5&amp;_nc_sid=2d5d41&amp;_nc_ohc=oy-zU_o_NygAX_uWmb3&amp;_nc_ht=scontent-lga3-1.xx&amp;edm=AKIiGfEEAAAA&amp;oh=4f2036639adf096bd881b8a0a995341f&amp;oe=61325F1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4585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891069-87D1-4727-92EA-2F01F1D946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08/16/2021 - 08/22/2021</a:t>
            </a:r>
          </a:p>
        </p:txBody>
      </p:sp>
    </p:spTree>
    <p:extLst>
      <p:ext uri="{BB962C8B-B14F-4D97-AF65-F5344CB8AC3E}">
        <p14:creationId xmlns:p14="http://schemas.microsoft.com/office/powerpoint/2010/main" val="34196622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09086-1A67-4AD8-AB12-C559D8574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Governo do Estado do Ceará - 14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9983AA-DFE7-4D71-A146-06E455F681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65033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4066641573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1560273325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4244625760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12026033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821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Governo do Estado do Ceará - 2021-08-16 15:34:03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É hora de entrar para o mercado de trabalho! Confira as oportunidades de emprego que estão disponíveis em todo o Ceará no site do @idtsine.⠀⠀
⠀⠀⠀
Faça seu cadastro e agende o seu atendimento em: http://www.idt.org.br/saa4/Login.aspx.⠀⠀
⠀⠀
Consulte as vagas disponíveis em: http://www.idt.org.br/vagas-disponiveis.⠀⠀
⠀⠀⠀
#vagas #vagasceará #empregosceará #PraCegoVer #PraTodosVerem⠀#emprego
⠀⠀⠀
O post tem foco no texto, que diz: aqui tem oportunidade de emprego. IDT/SINE está com 1246 vagas para analista de recursos humanos, 
auxiliar de costura, bibliotecário, motofretista, eletricista, entre outros.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39.30808-6/p480x480/239128970_4451688808223276_5418742068959640621_n.png?_nc_cat=106&amp;ccb=1-5&amp;_nc_sid=8024bb&amp;_nc_ohc=DqBRBOCy8k8AX9-EomU&amp;_nc_ht=scontent-lga3-1.xx&amp;edm=AKIiGfEEAAAA&amp;oh=8be01c6ef8f395d51cdc8cbb781d5f1d&amp;oe=61310270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210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1592F9-B0B7-4459-A483-1BF03A7792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08/16/2021 - 08/22/2021</a:t>
            </a:r>
          </a:p>
        </p:txBody>
      </p:sp>
    </p:spTree>
    <p:extLst>
      <p:ext uri="{BB962C8B-B14F-4D97-AF65-F5344CB8AC3E}">
        <p14:creationId xmlns:p14="http://schemas.microsoft.com/office/powerpoint/2010/main" val="34717404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AE8EB-5452-46C2-8677-E7034CAE5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Governo do Estado do Ceará - 15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CF5C43-CBBD-4077-98B4-8C9E5C3482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14220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686780743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1263785549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778253706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20901794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2444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Governo do Estado do Ceará - 2021-08-16 13:38:02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Servir ao público é também preservar a saúde do próximo. Nesse sentido, o Governo do Ceará envia projeto de lei que prevê aplicação de sanções administrativas para servidores e empregados públicos estaduais que se recusam a tomar vacina contra a Covid-19.
Pela natureza do serviço público, que é sempre estar em contato com a sociedade, é fundamental que o servidor público se vacine para se proteger, proteger a sua família, mas também a sociedade.
📸 Tatiana Fortes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https://scontent-lga3-1.xx.fbcdn.net/v/t39.30808-6/p720x720/238938357_4451427588249398_1380473785706911387_n.png?_nc_cat=103&amp;ccb=1-5&amp;_nc_sid=2d5d41&amp;_nc_ohc=u2bmDXFUpKMAX8APNFd&amp;_nc_ht=scontent-lga3-1.xx&amp;oh=0f30b4d1c96877c0b5b9357b783261c5&amp;oe=6131852C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1289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07D29C-D5B8-4BA8-9067-642AEA61B8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08/16/2021 - 08/22/2021</a:t>
            </a:r>
          </a:p>
        </p:txBody>
      </p:sp>
    </p:spTree>
    <p:extLst>
      <p:ext uri="{BB962C8B-B14F-4D97-AF65-F5344CB8AC3E}">
        <p14:creationId xmlns:p14="http://schemas.microsoft.com/office/powerpoint/2010/main" val="11309247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C9CC4-1CE5-447D-BEF7-B5561AFA3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Governo do Estado do Ceará - 16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1EF4D2-4031-4CFB-A906-72DF871E57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66659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823333681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379612563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4046325048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28465858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8451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Governo do Estado do Ceará - 2021-08-16 09:51:03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 Centec abre inscrições para 540 vagas em sete cursos de Formação Inicial e Continuada gratuitos com aulas pela internet. Os interessados devem ter idade a partir de 16 anos, morar em qualquer município cearense e estar em alguma situação de vulnerabilidade, como desempregados, com renda familiar de até um salário mínimo, dentre outros critérios.
Inscrições no site www.centec.org.br.
✅ Noções do operador de caixa
✅ Eletricidade básica residencial
✅ Excelência no atendimento ao cliente
✅ Ferramentas digitais
✅ Fundamentos em empreendedorismo
✅ Noções de nutrição e educação alimentar
✅ Técnicas do assistente administrativo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39.30808-6/p720x720/239283378_4450859528306204_2567096128780127303_n.jpg?_nc_cat=111&amp;ccb=1-5&amp;_nc_sid=2d5d41&amp;_nc_ohc=VPa3NFOZn_kAX_1sI7z&amp;_nc_ht=scontent-lga3-1.xx&amp;edm=AKIiGfEEAAAA&amp;oh=dc91cd1b4aff9ca26eb3656dfca65fad&amp;oe=6132CA0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5450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DB6F0C-244F-4142-B82C-7220D92DCD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08/16/2021 - 08/22/2021</a:t>
            </a:r>
          </a:p>
        </p:txBody>
      </p:sp>
    </p:spTree>
    <p:extLst>
      <p:ext uri="{BB962C8B-B14F-4D97-AF65-F5344CB8AC3E}">
        <p14:creationId xmlns:p14="http://schemas.microsoft.com/office/powerpoint/2010/main" val="32248126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64082-ABC9-4CD4-8466-9BCE01BFB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Facebook Key Metrics Radar | Governo do Estado do Ceará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4DFF69-5FE8-4B5D-8CA9-0976071C5F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160794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85BE7A-73AE-4AEB-ADF4-2BC649D23F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08/16/2021 - 08/22/2021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4F12B6-7857-4D55-9BB7-E196399FD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1312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1785</Words>
  <Application>Microsoft Office PowerPoint</Application>
  <PresentationFormat>On-screen Show (4:3)</PresentationFormat>
  <Paragraphs>185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quintly_template</vt:lpstr>
      <vt:lpstr>Governo do Ceará</vt:lpstr>
      <vt:lpstr>Facebook Own Posts | Governo do Estado do Ceará</vt:lpstr>
      <vt:lpstr>Facebook Interaction Rate By Post Type | Governo do Estado do Ceará</vt:lpstr>
      <vt:lpstr>Facebook Interaction Rate | Governo do Estado do Ceará</vt:lpstr>
      <vt:lpstr>Facebook Interactions Distribution | Governo do Estado do Ceará</vt:lpstr>
      <vt:lpstr>Facebook Fans Table | Governo do Estado do Ceará</vt:lpstr>
      <vt:lpstr>Overall All Taggable Posts Table | Governo do Estado do Ceará - 1 of 16</vt:lpstr>
      <vt:lpstr>Overall All Taggable Posts Table | Governo do Estado do Ceará - 2 of 16</vt:lpstr>
      <vt:lpstr>Overall All Taggable Posts Table | Governo do Estado do Ceará - 3 of 16</vt:lpstr>
      <vt:lpstr>Overall All Taggable Posts Table | Governo do Estado do Ceará - 4 of 16</vt:lpstr>
      <vt:lpstr>Overall All Taggable Posts Table | Governo do Estado do Ceará - 5 of 16</vt:lpstr>
      <vt:lpstr>Overall All Taggable Posts Table | Governo do Estado do Ceará - 6 of 16</vt:lpstr>
      <vt:lpstr>Overall All Taggable Posts Table | Governo do Estado do Ceará - 7 of 16</vt:lpstr>
      <vt:lpstr>Overall All Taggable Posts Table | Governo do Estado do Ceará - 8 of 16</vt:lpstr>
      <vt:lpstr>Overall All Taggable Posts Table | Governo do Estado do Ceará - 9 of 16</vt:lpstr>
      <vt:lpstr>Overall All Taggable Posts Table | Governo do Estado do Ceará - 10 of 16</vt:lpstr>
      <vt:lpstr>Overall All Taggable Posts Table | Governo do Estado do Ceará - 11 of 16</vt:lpstr>
      <vt:lpstr>Overall All Taggable Posts Table | Governo do Estado do Ceará - 12 of 16</vt:lpstr>
      <vt:lpstr>Overall All Taggable Posts Table | Governo do Estado do Ceará - 13 of 16</vt:lpstr>
      <vt:lpstr>Overall All Taggable Posts Table | Governo do Estado do Ceará - 14 of 16</vt:lpstr>
      <vt:lpstr>Overall All Taggable Posts Table | Governo do Estado do Ceará - 15 of 16</vt:lpstr>
      <vt:lpstr>Overall All Taggable Posts Table | Governo do Estado do Ceará - 16 of 16</vt:lpstr>
      <vt:lpstr>Facebook Key Metrics Radar | Governo do Estado do Ceará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Governo do Ceará</dc:title>
  <dc:creator>Frederik Peiniger</dc:creator>
  <cp:lastModifiedBy>Frederik Peiniger</cp:lastModifiedBy>
  <cp:revision>1</cp:revision>
  <dcterms:created xsi:type="dcterms:W3CDTF">2021-08-30T13:41:20Z</dcterms:created>
  <dcterms:modified xsi:type="dcterms:W3CDTF">2021-08-30T13:41:40Z</dcterms:modified>
</cp:coreProperties>
</file>