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@parship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Sheet1!$A$2:$A$110</c:f>
              <c:numCache>
                <c:formatCode>m/d/yyyy</c:formatCode>
                <c:ptCount val="109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</c:numCache>
            </c:numRef>
          </c:cat>
          <c:val>
            <c:numRef>
              <c:f>Sheet1!$B$2:$B$110</c:f>
              <c:numCache>
                <c:formatCode>General</c:formatCode>
                <c:ptCount val="109"/>
                <c:pt idx="0">
                  <c:v>4341</c:v>
                </c:pt>
                <c:pt idx="1">
                  <c:v>4380</c:v>
                </c:pt>
                <c:pt idx="2">
                  <c:v>4389</c:v>
                </c:pt>
                <c:pt idx="3">
                  <c:v>4410</c:v>
                </c:pt>
                <c:pt idx="4">
                  <c:v>4428</c:v>
                </c:pt>
                <c:pt idx="5">
                  <c:v>4448</c:v>
                </c:pt>
                <c:pt idx="6">
                  <c:v>4471</c:v>
                </c:pt>
                <c:pt idx="7">
                  <c:v>4501</c:v>
                </c:pt>
                <c:pt idx="8">
                  <c:v>4511</c:v>
                </c:pt>
                <c:pt idx="9">
                  <c:v>4521</c:v>
                </c:pt>
                <c:pt idx="10">
                  <c:v>4523</c:v>
                </c:pt>
                <c:pt idx="11">
                  <c:v>4532</c:v>
                </c:pt>
                <c:pt idx="12">
                  <c:v>4536</c:v>
                </c:pt>
                <c:pt idx="13">
                  <c:v>4548</c:v>
                </c:pt>
                <c:pt idx="14">
                  <c:v>4575</c:v>
                </c:pt>
                <c:pt idx="15">
                  <c:v>4591</c:v>
                </c:pt>
                <c:pt idx="16">
                  <c:v>4603</c:v>
                </c:pt>
                <c:pt idx="17">
                  <c:v>4613</c:v>
                </c:pt>
                <c:pt idx="18">
                  <c:v>4618</c:v>
                </c:pt>
                <c:pt idx="19">
                  <c:v>4624</c:v>
                </c:pt>
                <c:pt idx="20">
                  <c:v>4624</c:v>
                </c:pt>
                <c:pt idx="21">
                  <c:v>4634</c:v>
                </c:pt>
                <c:pt idx="22">
                  <c:v>4644</c:v>
                </c:pt>
                <c:pt idx="23">
                  <c:v>4650</c:v>
                </c:pt>
                <c:pt idx="24">
                  <c:v>4649</c:v>
                </c:pt>
                <c:pt idx="25">
                  <c:v>4649</c:v>
                </c:pt>
                <c:pt idx="26">
                  <c:v>4648</c:v>
                </c:pt>
                <c:pt idx="27">
                  <c:v>4650</c:v>
                </c:pt>
                <c:pt idx="28">
                  <c:v>4646</c:v>
                </c:pt>
                <c:pt idx="29">
                  <c:v>4650</c:v>
                </c:pt>
                <c:pt idx="30">
                  <c:v>4648</c:v>
                </c:pt>
                <c:pt idx="31">
                  <c:v>4648</c:v>
                </c:pt>
                <c:pt idx="32">
                  <c:v>4651</c:v>
                </c:pt>
                <c:pt idx="33">
                  <c:v>4652</c:v>
                </c:pt>
                <c:pt idx="34">
                  <c:v>4652</c:v>
                </c:pt>
                <c:pt idx="35">
                  <c:v>4651</c:v>
                </c:pt>
                <c:pt idx="36">
                  <c:v>4646</c:v>
                </c:pt>
                <c:pt idx="37">
                  <c:v>4642</c:v>
                </c:pt>
                <c:pt idx="38">
                  <c:v>4641</c:v>
                </c:pt>
                <c:pt idx="39">
                  <c:v>4642</c:v>
                </c:pt>
                <c:pt idx="40">
                  <c:v>4643</c:v>
                </c:pt>
                <c:pt idx="41">
                  <c:v>4644</c:v>
                </c:pt>
                <c:pt idx="42">
                  <c:v>4642</c:v>
                </c:pt>
                <c:pt idx="43">
                  <c:v>4642</c:v>
                </c:pt>
                <c:pt idx="44">
                  <c:v>4683</c:v>
                </c:pt>
                <c:pt idx="45">
                  <c:v>4736</c:v>
                </c:pt>
                <c:pt idx="46">
                  <c:v>4767</c:v>
                </c:pt>
                <c:pt idx="47">
                  <c:v>4805</c:v>
                </c:pt>
                <c:pt idx="48">
                  <c:v>4843</c:v>
                </c:pt>
                <c:pt idx="49">
                  <c:v>4866</c:v>
                </c:pt>
                <c:pt idx="50">
                  <c:v>4879</c:v>
                </c:pt>
                <c:pt idx="51">
                  <c:v>4886</c:v>
                </c:pt>
                <c:pt idx="52">
                  <c:v>4889</c:v>
                </c:pt>
                <c:pt idx="53">
                  <c:v>4893</c:v>
                </c:pt>
                <c:pt idx="54">
                  <c:v>4890</c:v>
                </c:pt>
                <c:pt idx="55">
                  <c:v>4895</c:v>
                </c:pt>
                <c:pt idx="56">
                  <c:v>4906</c:v>
                </c:pt>
                <c:pt idx="57">
                  <c:v>4923</c:v>
                </c:pt>
                <c:pt idx="58">
                  <c:v>4936</c:v>
                </c:pt>
                <c:pt idx="59">
                  <c:v>4984</c:v>
                </c:pt>
                <c:pt idx="60">
                  <c:v>4995</c:v>
                </c:pt>
                <c:pt idx="61">
                  <c:v>5009</c:v>
                </c:pt>
                <c:pt idx="62">
                  <c:v>5049</c:v>
                </c:pt>
                <c:pt idx="63">
                  <c:v>5061</c:v>
                </c:pt>
                <c:pt idx="64">
                  <c:v>5075</c:v>
                </c:pt>
                <c:pt idx="65">
                  <c:v>5092</c:v>
                </c:pt>
                <c:pt idx="66">
                  <c:v>5166</c:v>
                </c:pt>
                <c:pt idx="67">
                  <c:v>5273</c:v>
                </c:pt>
                <c:pt idx="68">
                  <c:v>5335</c:v>
                </c:pt>
                <c:pt idx="69">
                  <c:v>5399</c:v>
                </c:pt>
                <c:pt idx="70">
                  <c:v>5474</c:v>
                </c:pt>
                <c:pt idx="71">
                  <c:v>5652</c:v>
                </c:pt>
                <c:pt idx="72">
                  <c:v>5795</c:v>
                </c:pt>
                <c:pt idx="73">
                  <c:v>5944</c:v>
                </c:pt>
                <c:pt idx="74">
                  <c:v>6060</c:v>
                </c:pt>
                <c:pt idx="75">
                  <c:v>6111</c:v>
                </c:pt>
                <c:pt idx="76">
                  <c:v>6209</c:v>
                </c:pt>
                <c:pt idx="77">
                  <c:v>6313</c:v>
                </c:pt>
                <c:pt idx="78">
                  <c:v>6377</c:v>
                </c:pt>
                <c:pt idx="79">
                  <c:v>6510</c:v>
                </c:pt>
                <c:pt idx="80">
                  <c:v>6582</c:v>
                </c:pt>
                <c:pt idx="81">
                  <c:v>6668</c:v>
                </c:pt>
                <c:pt idx="82">
                  <c:v>6754</c:v>
                </c:pt>
                <c:pt idx="83">
                  <c:v>6837</c:v>
                </c:pt>
                <c:pt idx="84">
                  <c:v>6961</c:v>
                </c:pt>
                <c:pt idx="85">
                  <c:v>7078</c:v>
                </c:pt>
                <c:pt idx="86">
                  <c:v>7188</c:v>
                </c:pt>
                <c:pt idx="87">
                  <c:v>7283</c:v>
                </c:pt>
                <c:pt idx="88">
                  <c:v>7367</c:v>
                </c:pt>
                <c:pt idx="89">
                  <c:v>7494</c:v>
                </c:pt>
                <c:pt idx="90">
                  <c:v>7653</c:v>
                </c:pt>
                <c:pt idx="91">
                  <c:v>7792</c:v>
                </c:pt>
                <c:pt idx="92">
                  <c:v>7985</c:v>
                </c:pt>
                <c:pt idx="93">
                  <c:v>8091</c:v>
                </c:pt>
                <c:pt idx="94">
                  <c:v>8188</c:v>
                </c:pt>
                <c:pt idx="95">
                  <c:v>8265</c:v>
                </c:pt>
                <c:pt idx="96">
                  <c:v>8313</c:v>
                </c:pt>
                <c:pt idx="97">
                  <c:v>8388</c:v>
                </c:pt>
                <c:pt idx="98">
                  <c:v>8482</c:v>
                </c:pt>
                <c:pt idx="99">
                  <c:v>8572</c:v>
                </c:pt>
                <c:pt idx="100">
                  <c:v>8681</c:v>
                </c:pt>
                <c:pt idx="101">
                  <c:v>8868</c:v>
                </c:pt>
                <c:pt idx="102">
                  <c:v>9065</c:v>
                </c:pt>
                <c:pt idx="103">
                  <c:v>9540</c:v>
                </c:pt>
                <c:pt idx="104">
                  <c:v>11200</c:v>
                </c:pt>
                <c:pt idx="105">
                  <c:v>11800</c:v>
                </c:pt>
                <c:pt idx="106">
                  <c:v>11900</c:v>
                </c:pt>
                <c:pt idx="107">
                  <c:v>12100</c:v>
                </c:pt>
                <c:pt idx="108">
                  <c:v>12100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EE-4686-98F1-3E834E708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779144"/>
        <c:axId val="390780128"/>
      </c:lineChart>
      <c:dateAx>
        <c:axId val="390779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0128"/>
        <c:crosses val="autoZero"/>
        <c:auto val="1"/>
        <c:lblOffset val="100"/>
        <c:baseTimeUnit val="days"/>
      </c:dateAx>
      <c:valAx>
        <c:axId val="39078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7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ECBDF-AD10-4F3F-B2CB-3815D9C5A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@parship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8922B0-A7A9-4D09-BD1A-220F30B80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4577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FEA4D-FF13-4A34-9133-2E58C896C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01/01/2022 - 04/19/2022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0C079-0387-4879-A411-0282FFD0B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86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Followers Total | @parship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@parship</dc:title>
  <dc:creator>Administrator</dc:creator>
  <cp:lastModifiedBy>Administrator</cp:lastModifiedBy>
  <cp:revision>1</cp:revision>
  <dcterms:created xsi:type="dcterms:W3CDTF">2022-04-20T17:54:36Z</dcterms:created>
  <dcterms:modified xsi:type="dcterms:W3CDTF">2022-04-20T17:54:51Z</dcterms:modified>
</cp:coreProperties>
</file>