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essence cosmetics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44450</c:v>
                </c:pt>
                <c:pt idx="1">
                  <c:v>44451</c:v>
                </c:pt>
                <c:pt idx="2">
                  <c:v>44452</c:v>
                </c:pt>
                <c:pt idx="3">
                  <c:v>44453</c:v>
                </c:pt>
                <c:pt idx="4">
                  <c:v>44454</c:v>
                </c:pt>
                <c:pt idx="5">
                  <c:v>44455</c:v>
                </c:pt>
                <c:pt idx="6">
                  <c:v>44456</c:v>
                </c:pt>
                <c:pt idx="7">
                  <c:v>44457</c:v>
                </c:pt>
                <c:pt idx="8">
                  <c:v>44458</c:v>
                </c:pt>
                <c:pt idx="9">
                  <c:v>44459</c:v>
                </c:pt>
                <c:pt idx="10">
                  <c:v>44460</c:v>
                </c:pt>
                <c:pt idx="11">
                  <c:v>44461</c:v>
                </c:pt>
                <c:pt idx="12">
                  <c:v>44462</c:v>
                </c:pt>
                <c:pt idx="13">
                  <c:v>44463</c:v>
                </c:pt>
                <c:pt idx="14">
                  <c:v>44464</c:v>
                </c:pt>
                <c:pt idx="15">
                  <c:v>44465</c:v>
                </c:pt>
                <c:pt idx="16">
                  <c:v>44466</c:v>
                </c:pt>
                <c:pt idx="17">
                  <c:v>44467</c:v>
                </c:pt>
                <c:pt idx="18">
                  <c:v>44468</c:v>
                </c:pt>
                <c:pt idx="19">
                  <c:v>44469</c:v>
                </c:pt>
                <c:pt idx="20">
                  <c:v>44470</c:v>
                </c:pt>
                <c:pt idx="21">
                  <c:v>44471</c:v>
                </c:pt>
                <c:pt idx="22">
                  <c:v>44472</c:v>
                </c:pt>
                <c:pt idx="23">
                  <c:v>44473</c:v>
                </c:pt>
                <c:pt idx="24">
                  <c:v>44474</c:v>
                </c:pt>
                <c:pt idx="25">
                  <c:v>44475</c:v>
                </c:pt>
                <c:pt idx="26">
                  <c:v>44476</c:v>
                </c:pt>
                <c:pt idx="27">
                  <c:v>44477</c:v>
                </c:pt>
                <c:pt idx="28">
                  <c:v>44478</c:v>
                </c:pt>
                <c:pt idx="29">
                  <c:v>44479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318300</c:v>
                </c:pt>
                <c:pt idx="1">
                  <c:v>318700</c:v>
                </c:pt>
                <c:pt idx="2">
                  <c:v>318900</c:v>
                </c:pt>
                <c:pt idx="3">
                  <c:v>320100</c:v>
                </c:pt>
                <c:pt idx="4">
                  <c:v>321800</c:v>
                </c:pt>
                <c:pt idx="5">
                  <c:v>322300</c:v>
                </c:pt>
                <c:pt idx="6">
                  <c:v>323700</c:v>
                </c:pt>
                <c:pt idx="7">
                  <c:v>324400</c:v>
                </c:pt>
                <c:pt idx="8">
                  <c:v>324800</c:v>
                </c:pt>
                <c:pt idx="9">
                  <c:v>325000</c:v>
                </c:pt>
                <c:pt idx="10">
                  <c:v>325300</c:v>
                </c:pt>
                <c:pt idx="11">
                  <c:v>325800</c:v>
                </c:pt>
                <c:pt idx="12">
                  <c:v>326900</c:v>
                </c:pt>
                <c:pt idx="13">
                  <c:v>327200</c:v>
                </c:pt>
                <c:pt idx="14">
                  <c:v>327300</c:v>
                </c:pt>
                <c:pt idx="15">
                  <c:v>327500</c:v>
                </c:pt>
                <c:pt idx="16">
                  <c:v>327900</c:v>
                </c:pt>
                <c:pt idx="17">
                  <c:v>328100</c:v>
                </c:pt>
                <c:pt idx="18">
                  <c:v>328600</c:v>
                </c:pt>
                <c:pt idx="20">
                  <c:v>329500</c:v>
                </c:pt>
                <c:pt idx="22">
                  <c:v>330200</c:v>
                </c:pt>
                <c:pt idx="23">
                  <c:v>332500</c:v>
                </c:pt>
                <c:pt idx="24">
                  <c:v>335300</c:v>
                </c:pt>
                <c:pt idx="25">
                  <c:v>338300</c:v>
                </c:pt>
                <c:pt idx="26">
                  <c:v>339900</c:v>
                </c:pt>
                <c:pt idx="27">
                  <c:v>342900</c:v>
                </c:pt>
                <c:pt idx="29">
                  <c:v>348400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A4-4AA5-9CD9-7012555EE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58632"/>
        <c:axId val="388155352"/>
      </c:lineChart>
      <c:dateAx>
        <c:axId val="388158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55352"/>
        <c:crosses val="autoZero"/>
        <c:auto val="1"/>
        <c:lblOffset val="100"/>
        <c:baseTimeUnit val="days"/>
      </c:dateAx>
      <c:valAx>
        <c:axId val="38815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5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16A8-983F-4536-BE15-A31BAB7FE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essence cosmetics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6FFF2D-4648-459F-A4A9-018FDF51B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504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94C88-7CC0-4A33-B6CC-F8F0D90CB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09/11/2021 - 10/10/2021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7AAC6-F2E0-43BB-B138-11B7DF464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106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Followers Total | essence cosmetics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Total | essence cosmetics</dc:title>
  <dc:creator>Frederik Peiniger</dc:creator>
  <cp:lastModifiedBy>Frederik Peiniger</cp:lastModifiedBy>
  <cp:revision>1</cp:revision>
  <dcterms:created xsi:type="dcterms:W3CDTF">2021-10-11T07:04:02Z</dcterms:created>
  <dcterms:modified xsi:type="dcterms:W3CDTF">2021-10-11T07:04:13Z</dcterms:modified>
</cp:coreProperties>
</file>