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essence cosmetics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44418</c:v>
                </c:pt>
                <c:pt idx="1">
                  <c:v>44419</c:v>
                </c:pt>
                <c:pt idx="2">
                  <c:v>44420</c:v>
                </c:pt>
                <c:pt idx="3">
                  <c:v>44421</c:v>
                </c:pt>
                <c:pt idx="4">
                  <c:v>44422</c:v>
                </c:pt>
                <c:pt idx="5">
                  <c:v>44423</c:v>
                </c:pt>
                <c:pt idx="6">
                  <c:v>44424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1100</c:v>
                </c:pt>
                <c:pt idx="1">
                  <c:v>800</c:v>
                </c:pt>
                <c:pt idx="2">
                  <c:v>800</c:v>
                </c:pt>
                <c:pt idx="3">
                  <c:v>200</c:v>
                </c:pt>
                <c:pt idx="4">
                  <c:v>400</c:v>
                </c:pt>
                <c:pt idx="5">
                  <c:v>2100</c:v>
                </c:pt>
                <c:pt idx="6">
                  <c:v>5200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9D-4927-887D-0C5BE45FA3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Catrice Cosmetics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44418</c:v>
                </c:pt>
                <c:pt idx="1">
                  <c:v>44419</c:v>
                </c:pt>
                <c:pt idx="2">
                  <c:v>44420</c:v>
                </c:pt>
                <c:pt idx="3">
                  <c:v>44421</c:v>
                </c:pt>
                <c:pt idx="4">
                  <c:v>44422</c:v>
                </c:pt>
                <c:pt idx="5">
                  <c:v>44423</c:v>
                </c:pt>
                <c:pt idx="6">
                  <c:v>44424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1">
                  <c:v>131</c:v>
                </c:pt>
                <c:pt idx="2">
                  <c:v>127</c:v>
                </c:pt>
                <c:pt idx="3">
                  <c:v>108</c:v>
                </c:pt>
                <c:pt idx="4">
                  <c:v>51</c:v>
                </c:pt>
                <c:pt idx="5">
                  <c:v>69</c:v>
                </c:pt>
                <c:pt idx="6">
                  <c:v>162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59D-4927-887D-0C5BE45FA3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349472"/>
        <c:axId val="380957728"/>
      </c:lineChart>
      <c:dateAx>
        <c:axId val="326349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957728"/>
        <c:crosses val="autoZero"/>
        <c:auto val="1"/>
        <c:lblOffset val="100"/>
        <c:baseTimeUnit val="days"/>
      </c:dateAx>
      <c:valAx>
        <c:axId val="380957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349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2CE46-1680-43EE-A747-E6B200529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Followers Change | CATRICE &amp; ESSENCE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3520B6-262D-4B6E-9A29-5F7288DBEE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25004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1FB3B5-8B45-46EE-B7B0-004852C049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08/10/2021 - 08/16/2021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33E0CB-5CCD-40BD-B1F3-C160A1B6D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0243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Tiktok Followers Change | CATRICE &amp; ESSENCE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Followers Change | CATRICE &amp; ESSENCE</dc:title>
  <dc:creator>Frederik Peiniger</dc:creator>
  <cp:lastModifiedBy>Frederik Peiniger</cp:lastModifiedBy>
  <cp:revision>1</cp:revision>
  <dcterms:created xsi:type="dcterms:W3CDTF">2021-08-17T11:59:56Z</dcterms:created>
  <dcterms:modified xsi:type="dcterms:W3CDTF">2021-08-17T12:00:11Z</dcterms:modified>
</cp:coreProperties>
</file>