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604-4264-9621-C57A09CDBF4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8604-4264-9621-C57A09CDBF4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8604-4264-9621-C57A09CDBF4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8604-4264-9621-C57A09CDBF4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8604-4264-9621-C57A09CDB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5997112"/>
        <c:axId val="325999736"/>
      </c:radarChart>
      <c:catAx>
        <c:axId val="325997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99736"/>
        <c:crosses val="autoZero"/>
        <c:auto val="1"/>
        <c:lblAlgn val="ctr"/>
        <c:lblOffset val="100"/>
        <c:noMultiLvlLbl val="0"/>
      </c:catAx>
      <c:valAx>
        <c:axId val="32599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9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AF611-689C-4F66-816A-000AE4EA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CATRICE &amp; ESSENCE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38EDB-5CFE-4091-87B4-B848F53B51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935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651FA-8290-42B7-81D5-C9DCB4B70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1694B-5D4C-42A4-B46B-8249B25B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88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Radar | CATRICE &amp; ESSENCE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CATRICE &amp; ESSENCE</dc:title>
  <dc:creator>Frederik Peiniger</dc:creator>
  <cp:lastModifiedBy>Frederik Peiniger</cp:lastModifiedBy>
  <cp:revision>1</cp:revision>
  <dcterms:created xsi:type="dcterms:W3CDTF">2021-08-16T14:46:09Z</dcterms:created>
  <dcterms:modified xsi:type="dcterms:W3CDTF">2021-08-16T14:46:19Z</dcterms:modified>
</cp:coreProperties>
</file>