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essence_cosmetics Essence 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85.549300000000002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AF-4FE1-8215-AB5809E55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catrice.cosmetics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39.8919</c:v>
                </c:pt>
                <c:pt idx="1">
                  <c:v>85.340299999999999</c:v>
                </c:pt>
                <c:pt idx="2">
                  <c:v>90.476200000000006</c:v>
                </c:pt>
                <c:pt idx="3">
                  <c:v>24</c:v>
                </c:pt>
                <c:pt idx="4">
                  <c:v>76.553100000000001</c:v>
                </c:pt>
                <c:pt idx="5">
                  <c:v>36.595999999999997</c:v>
                </c:pt>
                <c:pt idx="6">
                  <c:v>100</c:v>
                </c:pt>
                <c:pt idx="7">
                  <c:v>87.783000000000001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AF-4FE1-8215-AB5809E55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catrice_cosmetics.arabia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0.45190000000000002</c:v>
                </c:pt>
                <c:pt idx="1">
                  <c:v>30.366499999999998</c:v>
                </c:pt>
                <c:pt idx="2">
                  <c:v>2.3809999999999998</c:v>
                </c:pt>
                <c:pt idx="3">
                  <c:v>9.3332999999999995</c:v>
                </c:pt>
                <c:pt idx="4">
                  <c:v>24.849699999999999</c:v>
                </c:pt>
                <c:pt idx="5">
                  <c:v>0.46810000000000002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AF-4FE1-8215-AB5809E55C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catrice.russia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4.0824999999999996</c:v>
                </c:pt>
                <c:pt idx="1">
                  <c:v>36.6492</c:v>
                </c:pt>
                <c:pt idx="2">
                  <c:v>85.714299999999994</c:v>
                </c:pt>
                <c:pt idx="3">
                  <c:v>60</c:v>
                </c:pt>
                <c:pt idx="4">
                  <c:v>44.288600000000002</c:v>
                </c:pt>
                <c:pt idx="5">
                  <c:v>9.5435999999999996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AF-4FE1-8215-AB5809E55C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catricecosmeticsireland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0.77529999999999999</c:v>
                </c:pt>
                <c:pt idx="1">
                  <c:v>32.722499999999997</c:v>
                </c:pt>
                <c:pt idx="2">
                  <c:v>52.381</c:v>
                </c:pt>
                <c:pt idx="3">
                  <c:v>4</c:v>
                </c:pt>
                <c:pt idx="4">
                  <c:v>30.060099999999998</c:v>
                </c:pt>
                <c:pt idx="5">
                  <c:v>0.45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AF-4FE1-8215-AB5809E55C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essence.cosmetics.brasil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3.496</c:v>
                </c:pt>
                <c:pt idx="1">
                  <c:v>14.9215</c:v>
                </c:pt>
                <c:pt idx="2">
                  <c:v>33.333300000000001</c:v>
                </c:pt>
                <c:pt idx="3">
                  <c:v>14.666700000000001</c:v>
                </c:pt>
                <c:pt idx="4">
                  <c:v>16.4329</c:v>
                </c:pt>
                <c:pt idx="5">
                  <c:v>1.3956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AF-4FE1-8215-AB5809E55C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essence.cosmetics.russia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0.48220000000000002</c:v>
                </c:pt>
                <c:pt idx="1">
                  <c:v>23.560199999999998</c:v>
                </c:pt>
                <c:pt idx="2">
                  <c:v>54.761899999999997</c:v>
                </c:pt>
                <c:pt idx="3">
                  <c:v>42.666699999999999</c:v>
                </c:pt>
                <c:pt idx="4">
                  <c:v>29.0581</c:v>
                </c:pt>
                <c:pt idx="5">
                  <c:v>2.9769999999999999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AF-4FE1-8215-AB5809E55C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essence_cosmetics.arabia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12.239800000000001</c:v>
                </c:pt>
                <c:pt idx="1">
                  <c:v>41.884799999999998</c:v>
                </c:pt>
                <c:pt idx="2">
                  <c:v>4.7618999999999998</c:v>
                </c:pt>
                <c:pt idx="3">
                  <c:v>48</c:v>
                </c:pt>
                <c:pt idx="4">
                  <c:v>39.679400000000001</c:v>
                </c:pt>
                <c:pt idx="5">
                  <c:v>4.4393000000000002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AF-4FE1-8215-AB5809E55C5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catrice.us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Sheet1!$J$2:$J$9</c:f>
              <c:numCache>
                <c:formatCode>General</c:formatCode>
                <c:ptCount val="8"/>
                <c:pt idx="0">
                  <c:v>7.9404000000000003</c:v>
                </c:pt>
                <c:pt idx="1">
                  <c:v>65.968599999999995</c:v>
                </c:pt>
                <c:pt idx="2">
                  <c:v>0</c:v>
                </c:pt>
                <c:pt idx="3">
                  <c:v>0</c:v>
                </c:pt>
                <c:pt idx="4">
                  <c:v>50.500999999999998</c:v>
                </c:pt>
                <c:pt idx="5">
                  <c:v>4.0179999999999998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AF-4FE1-8215-AB5809E55C5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essence_ireland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Sheet1!$K$2:$K$9</c:f>
              <c:numCache>
                <c:formatCode>General</c:formatCode>
                <c:ptCount val="8"/>
                <c:pt idx="0">
                  <c:v>0.73609999999999998</c:v>
                </c:pt>
                <c:pt idx="1">
                  <c:v>32.198999999999998</c:v>
                </c:pt>
                <c:pt idx="2">
                  <c:v>54.761899999999997</c:v>
                </c:pt>
                <c:pt idx="3">
                  <c:v>6.6666999999999996</c:v>
                </c:pt>
                <c:pt idx="4">
                  <c:v>30.2605</c:v>
                </c:pt>
                <c:pt idx="5">
                  <c:v>0.65469999999999995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EAF-4FE1-8215-AB5809E55C5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essencemakeup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Sheet1!$L$2:$L$9</c:f>
              <c:numCache>
                <c:formatCode>General</c:formatCode>
                <c:ptCount val="8"/>
                <c:pt idx="0">
                  <c:v>12.6111</c:v>
                </c:pt>
                <c:pt idx="1">
                  <c:v>42.4084</c:v>
                </c:pt>
                <c:pt idx="2">
                  <c:v>2.3809999999999998</c:v>
                </c:pt>
                <c:pt idx="3">
                  <c:v>8</c:v>
                </c:pt>
                <c:pt idx="4">
                  <c:v>33.867699999999999</c:v>
                </c:pt>
                <c:pt idx="5">
                  <c:v>11.4534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AF-4FE1-8215-AB5809E55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041184"/>
        <c:axId val="380045448"/>
      </c:radarChart>
      <c:catAx>
        <c:axId val="38004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45448"/>
        <c:crosses val="autoZero"/>
        <c:auto val="1"/>
        <c:lblAlgn val="ctr"/>
        <c:lblOffset val="100"/>
        <c:noMultiLvlLbl val="0"/>
      </c:catAx>
      <c:valAx>
        <c:axId val="38004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C5055-2CB4-4E43-8031-188F1659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CATRICE &amp; ESSENCE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B7A76-7B8B-4171-852A-07C16FEFD8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7745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38A2C-C5BE-403E-9A99-DFB257D9B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74F2C-5036-46DF-9C10-251C4D0E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51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Radar | CATRICE &amp; ESSENCE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 | CATRICE &amp; ESSENCE</dc:title>
  <dc:creator>Frederik Peiniger</dc:creator>
  <cp:lastModifiedBy>Frederik Peiniger</cp:lastModifiedBy>
  <cp:revision>1</cp:revision>
  <dcterms:created xsi:type="dcterms:W3CDTF">2021-08-13T14:54:45Z</dcterms:created>
  <dcterms:modified xsi:type="dcterms:W3CDTF">2021-08-13T14:55:00Z</dcterms:modified>
</cp:coreProperties>
</file>