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essence_cosmetics Essence Global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76</c:v>
                </c:pt>
                <c:pt idx="1">
                  <c:v>411</c:v>
                </c:pt>
                <c:pt idx="2">
                  <c:v>333</c:v>
                </c:pt>
                <c:pt idx="3">
                  <c:v>344</c:v>
                </c:pt>
                <c:pt idx="4">
                  <c:v>306</c:v>
                </c:pt>
                <c:pt idx="5">
                  <c:v>267</c:v>
                </c:pt>
                <c:pt idx="6">
                  <c:v>243</c:v>
                </c:pt>
                <c:pt idx="7">
                  <c:v>230</c:v>
                </c:pt>
                <c:pt idx="8">
                  <c:v>413</c:v>
                </c:pt>
                <c:pt idx="9">
                  <c:v>311</c:v>
                </c:pt>
                <c:pt idx="10">
                  <c:v>193</c:v>
                </c:pt>
                <c:pt idx="11">
                  <c:v>233</c:v>
                </c:pt>
                <c:pt idx="12">
                  <c:v>163</c:v>
                </c:pt>
                <c:pt idx="13">
                  <c:v>170</c:v>
                </c:pt>
                <c:pt idx="14">
                  <c:v>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49-4EB7-9359-F42B2E5B0D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catrice.cosmetics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60</c:v>
                </c:pt>
                <c:pt idx="1">
                  <c:v>-116</c:v>
                </c:pt>
                <c:pt idx="2">
                  <c:v>11</c:v>
                </c:pt>
                <c:pt idx="3">
                  <c:v>26</c:v>
                </c:pt>
                <c:pt idx="4">
                  <c:v>-20</c:v>
                </c:pt>
                <c:pt idx="5">
                  <c:v>2</c:v>
                </c:pt>
                <c:pt idx="6">
                  <c:v>-19</c:v>
                </c:pt>
                <c:pt idx="7">
                  <c:v>-30</c:v>
                </c:pt>
                <c:pt idx="8">
                  <c:v>62</c:v>
                </c:pt>
                <c:pt idx="9">
                  <c:v>402</c:v>
                </c:pt>
                <c:pt idx="10">
                  <c:v>253</c:v>
                </c:pt>
                <c:pt idx="11">
                  <c:v>188</c:v>
                </c:pt>
                <c:pt idx="12">
                  <c:v>-21</c:v>
                </c:pt>
                <c:pt idx="13">
                  <c:v>-97</c:v>
                </c:pt>
                <c:pt idx="14">
                  <c:v>-64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49-4EB7-9359-F42B2E5B0D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armedangels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20</c:v>
                </c:pt>
                <c:pt idx="1">
                  <c:v>95</c:v>
                </c:pt>
                <c:pt idx="2">
                  <c:v>21</c:v>
                </c:pt>
                <c:pt idx="3">
                  <c:v>0</c:v>
                </c:pt>
                <c:pt idx="4">
                  <c:v>38</c:v>
                </c:pt>
                <c:pt idx="5">
                  <c:v>-9</c:v>
                </c:pt>
                <c:pt idx="6">
                  <c:v>-5</c:v>
                </c:pt>
                <c:pt idx="7">
                  <c:v>-22</c:v>
                </c:pt>
                <c:pt idx="8">
                  <c:v>42</c:v>
                </c:pt>
                <c:pt idx="9">
                  <c:v>31</c:v>
                </c:pt>
                <c:pt idx="10">
                  <c:v>-19</c:v>
                </c:pt>
                <c:pt idx="11">
                  <c:v>-33</c:v>
                </c:pt>
                <c:pt idx="12">
                  <c:v>-66</c:v>
                </c:pt>
                <c:pt idx="13">
                  <c:v>-48</c:v>
                </c:pt>
                <c:pt idx="14">
                  <c:v>-37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49-4EB7-9359-F42B2E5B0D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catrice_cosmetics.arabia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49-4EB7-9359-F42B2E5B0D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catrice.russia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B49-4EB7-9359-F42B2E5B0D8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catricecosmeticsireland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B49-4EB7-9359-F42B2E5B0D8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essence.cosmetics.brasil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B49-4EB7-9359-F42B2E5B0D8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essence.cosmetics.russia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B49-4EB7-9359-F42B2E5B0D8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essence_cosmetics.arabia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B49-4EB7-9359-F42B2E5B0D8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catrice.us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B49-4EB7-9359-F42B2E5B0D8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essence_ireland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B49-4EB7-9359-F42B2E5B0D8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essencemakeup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44398</c:v>
                </c:pt>
                <c:pt idx="1">
                  <c:v>44399</c:v>
                </c:pt>
                <c:pt idx="2">
                  <c:v>44400</c:v>
                </c:pt>
                <c:pt idx="3">
                  <c:v>44401</c:v>
                </c:pt>
                <c:pt idx="4">
                  <c:v>44402</c:v>
                </c:pt>
                <c:pt idx="5">
                  <c:v>44403</c:v>
                </c:pt>
                <c:pt idx="6">
                  <c:v>44404</c:v>
                </c:pt>
                <c:pt idx="7">
                  <c:v>44405</c:v>
                </c:pt>
                <c:pt idx="8">
                  <c:v>44406</c:v>
                </c:pt>
                <c:pt idx="9">
                  <c:v>44407</c:v>
                </c:pt>
                <c:pt idx="10">
                  <c:v>44408</c:v>
                </c:pt>
                <c:pt idx="11">
                  <c:v>44409</c:v>
                </c:pt>
                <c:pt idx="12">
                  <c:v>44410</c:v>
                </c:pt>
                <c:pt idx="13">
                  <c:v>44411</c:v>
                </c:pt>
                <c:pt idx="14">
                  <c:v>44412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B49-4EB7-9359-F42B2E5B0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649264"/>
        <c:axId val="335658616"/>
      </c:lineChart>
      <c:dateAx>
        <c:axId val="73649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58616"/>
        <c:crosses val="autoZero"/>
        <c:auto val="1"/>
        <c:lblOffset val="100"/>
        <c:baseTimeUnit val="days"/>
      </c:dateAx>
      <c:valAx>
        <c:axId val="33565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64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7E3A9-54D3-4AA9-AAEC-CDC4C29FA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DE8B8D-FFB5-4C38-9500-B9DB5A9903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7354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42433-0507-4D5C-90F8-838535F53C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07/21/2021 - 08/04/2021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AA07B-BDAA-4652-A4BF-AF5CD5CB9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4401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| All Pages</dc:title>
  <dc:creator>Frederik Peiniger</dc:creator>
  <cp:lastModifiedBy>Frederik Peiniger</cp:lastModifiedBy>
  <cp:revision>1</cp:revision>
  <dcterms:created xsi:type="dcterms:W3CDTF">2021-08-13T12:13:40Z</dcterms:created>
  <dcterms:modified xsi:type="dcterms:W3CDTF">2021-08-13T12:13:50Z</dcterms:modified>
</cp:coreProperties>
</file>