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armedangels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44404</c:v>
                </c:pt>
                <c:pt idx="1">
                  <c:v>44405</c:v>
                </c:pt>
                <c:pt idx="2">
                  <c:v>44406</c:v>
                </c:pt>
                <c:pt idx="3">
                  <c:v>44407</c:v>
                </c:pt>
                <c:pt idx="4">
                  <c:v>44408</c:v>
                </c:pt>
                <c:pt idx="5">
                  <c:v>44409</c:v>
                </c:pt>
                <c:pt idx="6">
                  <c:v>44410</c:v>
                </c:pt>
                <c:pt idx="7">
                  <c:v>44411</c:v>
                </c:pt>
                <c:pt idx="8">
                  <c:v>44412</c:v>
                </c:pt>
                <c:pt idx="9">
                  <c:v>44413</c:v>
                </c:pt>
                <c:pt idx="10">
                  <c:v>44414</c:v>
                </c:pt>
                <c:pt idx="11">
                  <c:v>44415</c:v>
                </c:pt>
                <c:pt idx="12">
                  <c:v>44416</c:v>
                </c:pt>
                <c:pt idx="13">
                  <c:v>44417</c:v>
                </c:pt>
                <c:pt idx="14">
                  <c:v>44418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232891</c:v>
                </c:pt>
                <c:pt idx="1">
                  <c:v>232869</c:v>
                </c:pt>
                <c:pt idx="2">
                  <c:v>232911</c:v>
                </c:pt>
                <c:pt idx="3">
                  <c:v>232942</c:v>
                </c:pt>
                <c:pt idx="4">
                  <c:v>232923</c:v>
                </c:pt>
                <c:pt idx="5">
                  <c:v>232890</c:v>
                </c:pt>
                <c:pt idx="6">
                  <c:v>232824</c:v>
                </c:pt>
                <c:pt idx="7">
                  <c:v>232776</c:v>
                </c:pt>
                <c:pt idx="8">
                  <c:v>232739</c:v>
                </c:pt>
                <c:pt idx="9">
                  <c:v>232687</c:v>
                </c:pt>
                <c:pt idx="10">
                  <c:v>232665</c:v>
                </c:pt>
                <c:pt idx="11">
                  <c:v>232656</c:v>
                </c:pt>
                <c:pt idx="12">
                  <c:v>232605</c:v>
                </c:pt>
                <c:pt idx="13">
                  <c:v>232564</c:v>
                </c:pt>
                <c:pt idx="14">
                  <c:v>232544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60-4B52-9B9A-6EB82A051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97128"/>
        <c:axId val="335633832"/>
      </c:lineChart>
      <c:dateAx>
        <c:axId val="332697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33832"/>
        <c:crosses val="autoZero"/>
        <c:auto val="1"/>
        <c:lblOffset val="100"/>
        <c:baseTimeUnit val="days"/>
      </c:dateAx>
      <c:valAx>
        <c:axId val="33563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9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E020-C095-4F92-9CD2-C16B14F0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armedangels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11A7A3-67DF-4888-AD03-FF400DFD1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422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59169-4079-49E6-B0F3-92AC08524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07/27/2021 - 08/10/2021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8DDEB-7D90-4AF4-A971-F98D97EB4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65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armedangels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armedangels</dc:title>
  <dc:creator>Frederik Peiniger</dc:creator>
  <cp:lastModifiedBy>Frederik Peiniger</cp:lastModifiedBy>
  <cp:revision>1</cp:revision>
  <dcterms:created xsi:type="dcterms:W3CDTF">2021-08-12T08:39:02Z</dcterms:created>
  <dcterms:modified xsi:type="dcterms:W3CDTF">2021-08-12T08:39:16Z</dcterms:modified>
</cp:coreProperties>
</file>