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extLst>
            <c:ext xmlns:c16="http://schemas.microsoft.com/office/drawing/2014/chart" uri="{C3380CC4-5D6E-409C-BE32-E72D297353CC}">
              <c16:uniqueId val="{00000000-8AF2-4FA1-84B9-C6CE65F2CC2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extLst>
            <c:ext xmlns:c16="http://schemas.microsoft.com/office/drawing/2014/chart" uri="{C3380CC4-5D6E-409C-BE32-E72D297353CC}">
              <c16:uniqueId val="{00000001-8AF2-4FA1-84B9-C6CE65F2CC2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extLst>
            <c:ext xmlns:c16="http://schemas.microsoft.com/office/drawing/2014/chart" uri="{C3380CC4-5D6E-409C-BE32-E72D297353CC}">
              <c16:uniqueId val="{00000002-8AF2-4FA1-84B9-C6CE65F2CC2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Sheet1!$E$2:$E$9</c:f>
            </c:numRef>
          </c:val>
          <c:extLst>
            <c:ext xmlns:c16="http://schemas.microsoft.com/office/drawing/2014/chart" uri="{C3380CC4-5D6E-409C-BE32-E72D297353CC}">
              <c16:uniqueId val="{00000003-8AF2-4FA1-84B9-C6CE65F2CC2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Sheet1!$F$2:$F$9</c:f>
            </c:numRef>
          </c:val>
          <c:extLst>
            <c:ext xmlns:c16="http://schemas.microsoft.com/office/drawing/2014/chart" uri="{C3380CC4-5D6E-409C-BE32-E72D297353CC}">
              <c16:uniqueId val="{00000004-8AF2-4FA1-84B9-C6CE65F2CC2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Sheet1!$G$2:$G$9</c:f>
            </c:numRef>
          </c:val>
          <c:extLst>
            <c:ext xmlns:c16="http://schemas.microsoft.com/office/drawing/2014/chart" uri="{C3380CC4-5D6E-409C-BE32-E72D297353CC}">
              <c16:uniqueId val="{00000005-8AF2-4FA1-84B9-C6CE65F2CC2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Sheet1!$H$2:$H$9</c:f>
            </c:numRef>
          </c:val>
          <c:extLst>
            <c:ext xmlns:c16="http://schemas.microsoft.com/office/drawing/2014/chart" uri="{C3380CC4-5D6E-409C-BE32-E72D297353CC}">
              <c16:uniqueId val="{00000006-8AF2-4FA1-84B9-C6CE65F2CC2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Sheet1!$I$2:$I$9</c:f>
            </c:numRef>
          </c:val>
          <c:extLst>
            <c:ext xmlns:c16="http://schemas.microsoft.com/office/drawing/2014/chart" uri="{C3380CC4-5D6E-409C-BE32-E72D297353CC}">
              <c16:uniqueId val="{00000007-8AF2-4FA1-84B9-C6CE65F2CC2A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Sheet1!$J$2:$J$9</c:f>
            </c:numRef>
          </c:val>
          <c:extLst>
            <c:ext xmlns:c16="http://schemas.microsoft.com/office/drawing/2014/chart" uri="{C3380CC4-5D6E-409C-BE32-E72D297353CC}">
              <c16:uniqueId val="{00000008-8AF2-4FA1-84B9-C6CE65F2CC2A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Sheet1!$K$2:$K$9</c:f>
            </c:numRef>
          </c:val>
          <c:extLst>
            <c:ext xmlns:c16="http://schemas.microsoft.com/office/drawing/2014/chart" uri="{C3380CC4-5D6E-409C-BE32-E72D297353CC}">
              <c16:uniqueId val="{00000009-8AF2-4FA1-84B9-C6CE65F2CC2A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Sheet1!$L$2:$L$9</c:f>
            </c:numRef>
          </c:val>
          <c:extLst>
            <c:ext xmlns:c16="http://schemas.microsoft.com/office/drawing/2014/chart" uri="{C3380CC4-5D6E-409C-BE32-E72D297353CC}">
              <c16:uniqueId val="{0000000A-8AF2-4FA1-84B9-C6CE65F2C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8188688"/>
        <c:axId val="318189016"/>
      </c:radarChart>
      <c:catAx>
        <c:axId val="318188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89016"/>
        <c:crosses val="autoZero"/>
        <c:auto val="1"/>
        <c:lblAlgn val="ctr"/>
        <c:lblOffset val="100"/>
        <c:noMultiLvlLbl val="0"/>
      </c:catAx>
      <c:valAx>
        <c:axId val="31818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18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0AB14-5669-485F-90E8-F3159FE6C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CATRICE &amp; ESSENCE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06487F-3A94-4AD0-8895-F12826174C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1167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B72D4-6848-495B-A4DC-D424084D9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42910-5212-4C82-B9EC-D3A1CDBB1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8476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Radar | CATRICE &amp; ESSENCE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Radar | CATRICE &amp; ESSENCE</dc:title>
  <dc:creator>Frederik Peiniger</dc:creator>
  <cp:lastModifiedBy>Frederik Peiniger</cp:lastModifiedBy>
  <cp:revision>1</cp:revision>
  <dcterms:created xsi:type="dcterms:W3CDTF">2021-08-11T17:45:04Z</dcterms:created>
  <dcterms:modified xsi:type="dcterms:W3CDTF">2021-08-11T17:45:15Z</dcterms:modified>
</cp:coreProperties>
</file>