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EatHappy Denmark Eat Happy DK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5.2631578947368398</c:v>
                </c:pt>
                <c:pt idx="1">
                  <c:v>7.6923076923076898</c:v>
                </c:pt>
                <c:pt idx="2">
                  <c:v>6.25</c:v>
                </c:pt>
                <c:pt idx="3">
                  <c:v>0</c:v>
                </c:pt>
                <c:pt idx="4">
                  <c:v>10</c:v>
                </c:pt>
                <c:pt idx="5">
                  <c:v>7.6923076923076898</c:v>
                </c:pt>
                <c:pt idx="6">
                  <c:v>0</c:v>
                </c:pt>
                <c:pt idx="7">
                  <c:v>16.6666666666667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6.25</c:v>
                </c:pt>
                <c:pt idx="12">
                  <c:v>0</c:v>
                </c:pt>
                <c:pt idx="13">
                  <c:v>0</c:v>
                </c:pt>
                <c:pt idx="14">
                  <c:v>25</c:v>
                </c:pt>
                <c:pt idx="15">
                  <c:v>25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25</c:v>
                </c:pt>
                <c:pt idx="20">
                  <c:v>10</c:v>
                </c:pt>
                <c:pt idx="21">
                  <c:v>9.0909090909090899</c:v>
                </c:pt>
                <c:pt idx="22">
                  <c:v>25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14.285714285714301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16.6666666666667</c:v>
                </c:pt>
                <c:pt idx="38">
                  <c:v>0</c:v>
                </c:pt>
                <c:pt idx="39">
                  <c:v>0</c:v>
                </c:pt>
                <c:pt idx="40">
                  <c:v>14.285714285714301</c:v>
                </c:pt>
                <c:pt idx="41">
                  <c:v>0</c:v>
                </c:pt>
                <c:pt idx="43">
                  <c:v>20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25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3.3980582524271798</c:v>
                </c:pt>
                <c:pt idx="55">
                  <c:v>2.1739130434782599</c:v>
                </c:pt>
                <c:pt idx="56">
                  <c:v>6.25</c:v>
                </c:pt>
                <c:pt idx="57">
                  <c:v>0</c:v>
                </c:pt>
                <c:pt idx="58">
                  <c:v>33.3333333333333</c:v>
                </c:pt>
                <c:pt idx="59">
                  <c:v>4.7619047619047601</c:v>
                </c:pt>
                <c:pt idx="60">
                  <c:v>0</c:v>
                </c:pt>
                <c:pt idx="61">
                  <c:v>0</c:v>
                </c:pt>
                <c:pt idx="62">
                  <c:v>3.5555555555555598</c:v>
                </c:pt>
                <c:pt idx="63">
                  <c:v>0</c:v>
                </c:pt>
                <c:pt idx="64">
                  <c:v>3.8461538461538498</c:v>
                </c:pt>
                <c:pt idx="65">
                  <c:v>0</c:v>
                </c:pt>
                <c:pt idx="66">
                  <c:v>4.9180327868852496</c:v>
                </c:pt>
                <c:pt idx="67">
                  <c:v>8.6956521739130395</c:v>
                </c:pt>
                <c:pt idx="68">
                  <c:v>0</c:v>
                </c:pt>
                <c:pt idx="69">
                  <c:v>2.5531914893617</c:v>
                </c:pt>
                <c:pt idx="70">
                  <c:v>0</c:v>
                </c:pt>
                <c:pt idx="71">
                  <c:v>2.7777777777777799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3.7656903765690402</c:v>
                </c:pt>
                <c:pt idx="76">
                  <c:v>3.5971223021582701</c:v>
                </c:pt>
                <c:pt idx="77">
                  <c:v>1.51515151515152</c:v>
                </c:pt>
                <c:pt idx="78">
                  <c:v>0</c:v>
                </c:pt>
                <c:pt idx="79">
                  <c:v>0</c:v>
                </c:pt>
                <c:pt idx="80">
                  <c:v>10.714285714285699</c:v>
                </c:pt>
                <c:pt idx="81">
                  <c:v>5.2238805970149196</c:v>
                </c:pt>
                <c:pt idx="82">
                  <c:v>3.3018867924528301</c:v>
                </c:pt>
                <c:pt idx="83">
                  <c:v>3.3333333333333299</c:v>
                </c:pt>
                <c:pt idx="84">
                  <c:v>5.71428571428571</c:v>
                </c:pt>
                <c:pt idx="85">
                  <c:v>5.5555555555555598</c:v>
                </c:pt>
                <c:pt idx="86">
                  <c:v>7.1428571428571397</c:v>
                </c:pt>
                <c:pt idx="87">
                  <c:v>0</c:v>
                </c:pt>
                <c:pt idx="88">
                  <c:v>4.5045045045045002</c:v>
                </c:pt>
                <c:pt idx="89">
                  <c:v>2.4305555555555598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9D-41DB-A761-77E731499D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EatHappy Eat Happy 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0.92493774457488398</c:v>
                </c:pt>
                <c:pt idx="1">
                  <c:v>1.8465909090909101</c:v>
                </c:pt>
                <c:pt idx="2">
                  <c:v>2.3224043715847</c:v>
                </c:pt>
                <c:pt idx="3">
                  <c:v>4.7311827956989303</c:v>
                </c:pt>
                <c:pt idx="4">
                  <c:v>4.4534412955465603</c:v>
                </c:pt>
                <c:pt idx="5">
                  <c:v>2.2829006266785998</c:v>
                </c:pt>
                <c:pt idx="6">
                  <c:v>2.6512968299711801</c:v>
                </c:pt>
                <c:pt idx="7">
                  <c:v>2.32342007434944</c:v>
                </c:pt>
                <c:pt idx="8">
                  <c:v>1.63636363636364</c:v>
                </c:pt>
                <c:pt idx="9">
                  <c:v>5.4211843202668897</c:v>
                </c:pt>
                <c:pt idx="10">
                  <c:v>4.6368485843249898</c:v>
                </c:pt>
                <c:pt idx="11">
                  <c:v>3.17040951122853</c:v>
                </c:pt>
                <c:pt idx="12">
                  <c:v>4.3810848400556299</c:v>
                </c:pt>
                <c:pt idx="13">
                  <c:v>4.6920821114369504</c:v>
                </c:pt>
                <c:pt idx="14">
                  <c:v>4.3189368770764096</c:v>
                </c:pt>
                <c:pt idx="15">
                  <c:v>5.3913043478260896</c:v>
                </c:pt>
                <c:pt idx="16">
                  <c:v>6.04805302402651</c:v>
                </c:pt>
                <c:pt idx="17">
                  <c:v>4.5801526717557204</c:v>
                </c:pt>
                <c:pt idx="18">
                  <c:v>4.8319327731092399</c:v>
                </c:pt>
                <c:pt idx="19">
                  <c:v>3.5620547431571099</c:v>
                </c:pt>
                <c:pt idx="20">
                  <c:v>2.9394473838918298</c:v>
                </c:pt>
                <c:pt idx="21">
                  <c:v>2.32769044740024</c:v>
                </c:pt>
                <c:pt idx="22">
                  <c:v>1.95915459510805</c:v>
                </c:pt>
                <c:pt idx="23">
                  <c:v>1.5466914757529899</c:v>
                </c:pt>
                <c:pt idx="24">
                  <c:v>3.0203185063152098</c:v>
                </c:pt>
                <c:pt idx="25">
                  <c:v>2.0361041141897598</c:v>
                </c:pt>
                <c:pt idx="26">
                  <c:v>2.8278688524590199</c:v>
                </c:pt>
                <c:pt idx="27">
                  <c:v>1.83673469387755</c:v>
                </c:pt>
                <c:pt idx="28">
                  <c:v>1.6180371352785099</c:v>
                </c:pt>
                <c:pt idx="29">
                  <c:v>1.6087182148417201</c:v>
                </c:pt>
                <c:pt idx="30">
                  <c:v>2.4649222601441001</c:v>
                </c:pt>
                <c:pt idx="31">
                  <c:v>2.0104712041884798</c:v>
                </c:pt>
                <c:pt idx="32">
                  <c:v>1.43182122306972</c:v>
                </c:pt>
                <c:pt idx="33">
                  <c:v>2.5854108956602002</c:v>
                </c:pt>
                <c:pt idx="34">
                  <c:v>0.90073358714829599</c:v>
                </c:pt>
                <c:pt idx="35">
                  <c:v>1.5673409877893201</c:v>
                </c:pt>
                <c:pt idx="36">
                  <c:v>2.4193548387096802</c:v>
                </c:pt>
                <c:pt idx="37">
                  <c:v>5.56057282931235</c:v>
                </c:pt>
                <c:pt idx="38">
                  <c:v>3.7170596393897402</c:v>
                </c:pt>
                <c:pt idx="39">
                  <c:v>2.63736263736264</c:v>
                </c:pt>
                <c:pt idx="40">
                  <c:v>2.7856025039123602</c:v>
                </c:pt>
                <c:pt idx="41">
                  <c:v>1.6838856836173399</c:v>
                </c:pt>
                <c:pt idx="42">
                  <c:v>2.41490579785573</c:v>
                </c:pt>
                <c:pt idx="43">
                  <c:v>2.28242878299503</c:v>
                </c:pt>
                <c:pt idx="44">
                  <c:v>1.9256434699714</c:v>
                </c:pt>
                <c:pt idx="45">
                  <c:v>2.13147857303119</c:v>
                </c:pt>
                <c:pt idx="46">
                  <c:v>2.2124999999999999</c:v>
                </c:pt>
                <c:pt idx="47">
                  <c:v>1.8834688346883499</c:v>
                </c:pt>
                <c:pt idx="48">
                  <c:v>1.70548555428281</c:v>
                </c:pt>
                <c:pt idx="49">
                  <c:v>1.59023143546784</c:v>
                </c:pt>
                <c:pt idx="50">
                  <c:v>2.0092142308676699</c:v>
                </c:pt>
                <c:pt idx="51">
                  <c:v>1.2196045754109499</c:v>
                </c:pt>
                <c:pt idx="52">
                  <c:v>1.80454397217089</c:v>
                </c:pt>
                <c:pt idx="53">
                  <c:v>1.8435358071377901</c:v>
                </c:pt>
                <c:pt idx="54">
                  <c:v>1.72994832621883</c:v>
                </c:pt>
                <c:pt idx="55">
                  <c:v>1.4148494288681199</c:v>
                </c:pt>
                <c:pt idx="56">
                  <c:v>1.1993382961124901</c:v>
                </c:pt>
                <c:pt idx="57">
                  <c:v>1.19501652682431</c:v>
                </c:pt>
                <c:pt idx="58">
                  <c:v>1.43773071692248</c:v>
                </c:pt>
                <c:pt idx="59">
                  <c:v>1.3400050886269199</c:v>
                </c:pt>
                <c:pt idx="60">
                  <c:v>1.4905886193014899</c:v>
                </c:pt>
                <c:pt idx="61">
                  <c:v>1.51193302511558</c:v>
                </c:pt>
                <c:pt idx="62">
                  <c:v>1.51260504201681</c:v>
                </c:pt>
                <c:pt idx="63">
                  <c:v>1.03668261562998</c:v>
                </c:pt>
                <c:pt idx="64">
                  <c:v>1.28751114192334</c:v>
                </c:pt>
                <c:pt idx="65">
                  <c:v>1.9758064516128999</c:v>
                </c:pt>
                <c:pt idx="66">
                  <c:v>1.5765572787250499</c:v>
                </c:pt>
                <c:pt idx="67">
                  <c:v>1.39294540552685</c:v>
                </c:pt>
                <c:pt idx="68">
                  <c:v>2.1650454973329198</c:v>
                </c:pt>
                <c:pt idx="69">
                  <c:v>1.8348623853210999</c:v>
                </c:pt>
                <c:pt idx="70">
                  <c:v>3.7037037037037002</c:v>
                </c:pt>
                <c:pt idx="71">
                  <c:v>1.9607843137254899</c:v>
                </c:pt>
                <c:pt idx="72">
                  <c:v>1.94174757281553</c:v>
                </c:pt>
                <c:pt idx="73">
                  <c:v>4.45002282062985</c:v>
                </c:pt>
                <c:pt idx="74">
                  <c:v>4.0518372703412098</c:v>
                </c:pt>
                <c:pt idx="75">
                  <c:v>3.4200157604412902</c:v>
                </c:pt>
                <c:pt idx="76">
                  <c:v>2.6048807238826401</c:v>
                </c:pt>
                <c:pt idx="77">
                  <c:v>1.87751452838623</c:v>
                </c:pt>
                <c:pt idx="78">
                  <c:v>2.6162430254184801</c:v>
                </c:pt>
                <c:pt idx="79">
                  <c:v>2.7638572513287798</c:v>
                </c:pt>
                <c:pt idx="80">
                  <c:v>4.4956640803286199</c:v>
                </c:pt>
                <c:pt idx="81">
                  <c:v>3.7408759124087601</c:v>
                </c:pt>
                <c:pt idx="82">
                  <c:v>3.4575813796592998</c:v>
                </c:pt>
                <c:pt idx="83">
                  <c:v>4.7195622435020503</c:v>
                </c:pt>
                <c:pt idx="84">
                  <c:v>3.6026867494402599</c:v>
                </c:pt>
                <c:pt idx="85">
                  <c:v>3.2358156028368801</c:v>
                </c:pt>
                <c:pt idx="86">
                  <c:v>3.57627118644068</c:v>
                </c:pt>
                <c:pt idx="87">
                  <c:v>3.69600712483301</c:v>
                </c:pt>
                <c:pt idx="88">
                  <c:v>2.7207977207977199</c:v>
                </c:pt>
                <c:pt idx="89">
                  <c:v>5.3265044814340596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9D-41DB-A761-77E731499D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EatHappy Österreich Eat Happy AT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</c:numCache>
            </c:num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1.0520778537611799</c:v>
                </c:pt>
                <c:pt idx="1">
                  <c:v>0.32542372881355902</c:v>
                </c:pt>
                <c:pt idx="2">
                  <c:v>0.77805874343512904</c:v>
                </c:pt>
                <c:pt idx="3">
                  <c:v>2.1762934574322501</c:v>
                </c:pt>
                <c:pt idx="4">
                  <c:v>1.90119760479042</c:v>
                </c:pt>
                <c:pt idx="5">
                  <c:v>1.8530351437699699</c:v>
                </c:pt>
                <c:pt idx="6">
                  <c:v>1.82908545727136</c:v>
                </c:pt>
                <c:pt idx="7">
                  <c:v>1.4995947041340201</c:v>
                </c:pt>
                <c:pt idx="8">
                  <c:v>1.5202119083266199</c:v>
                </c:pt>
                <c:pt idx="9">
                  <c:v>1.7843289371605899</c:v>
                </c:pt>
                <c:pt idx="10">
                  <c:v>1.4743676450696599</c:v>
                </c:pt>
                <c:pt idx="11">
                  <c:v>0.94766619519094797</c:v>
                </c:pt>
                <c:pt idx="12">
                  <c:v>1.2784090909090899</c:v>
                </c:pt>
                <c:pt idx="13">
                  <c:v>1.03937930024887</c:v>
                </c:pt>
                <c:pt idx="14">
                  <c:v>1.0372771474878399</c:v>
                </c:pt>
                <c:pt idx="15">
                  <c:v>1.09469796887365</c:v>
                </c:pt>
                <c:pt idx="16">
                  <c:v>1.10689437065149</c:v>
                </c:pt>
                <c:pt idx="17">
                  <c:v>1.1106175033318499</c:v>
                </c:pt>
                <c:pt idx="18">
                  <c:v>1.11699842474581</c:v>
                </c:pt>
                <c:pt idx="19">
                  <c:v>1.1010052656773599</c:v>
                </c:pt>
                <c:pt idx="20">
                  <c:v>0.99787120808940899</c:v>
                </c:pt>
                <c:pt idx="21">
                  <c:v>0.92204526404023501</c:v>
                </c:pt>
                <c:pt idx="22">
                  <c:v>1.14609405875379</c:v>
                </c:pt>
                <c:pt idx="23">
                  <c:v>1.59294772656975</c:v>
                </c:pt>
                <c:pt idx="24">
                  <c:v>0.78635507808173699</c:v>
                </c:pt>
                <c:pt idx="25">
                  <c:v>0.46465784286116601</c:v>
                </c:pt>
                <c:pt idx="26">
                  <c:v>0.35169554272175302</c:v>
                </c:pt>
                <c:pt idx="27">
                  <c:v>0.56885517895235804</c:v>
                </c:pt>
                <c:pt idx="28">
                  <c:v>0.44299535740865398</c:v>
                </c:pt>
                <c:pt idx="29">
                  <c:v>0.36942021549512599</c:v>
                </c:pt>
                <c:pt idx="30">
                  <c:v>0.32800328003279999</c:v>
                </c:pt>
                <c:pt idx="31">
                  <c:v>0.31549173194081798</c:v>
                </c:pt>
                <c:pt idx="32">
                  <c:v>0.720082295119442</c:v>
                </c:pt>
                <c:pt idx="33">
                  <c:v>0.49354154617312501</c:v>
                </c:pt>
                <c:pt idx="34">
                  <c:v>0.43654505768631102</c:v>
                </c:pt>
                <c:pt idx="35">
                  <c:v>0.43505282784338101</c:v>
                </c:pt>
                <c:pt idx="36">
                  <c:v>0.42397914856646401</c:v>
                </c:pt>
                <c:pt idx="37">
                  <c:v>0.465008137642409</c:v>
                </c:pt>
                <c:pt idx="38">
                  <c:v>2.2015241320914498</c:v>
                </c:pt>
                <c:pt idx="39">
                  <c:v>2.5756097560975602</c:v>
                </c:pt>
                <c:pt idx="40">
                  <c:v>2.7858908110537</c:v>
                </c:pt>
                <c:pt idx="41">
                  <c:v>1.84608540925267</c:v>
                </c:pt>
                <c:pt idx="42">
                  <c:v>0.72281583909490899</c:v>
                </c:pt>
                <c:pt idx="43">
                  <c:v>0.89258468111077205</c:v>
                </c:pt>
                <c:pt idx="44">
                  <c:v>0.78232857800276101</c:v>
                </c:pt>
                <c:pt idx="45">
                  <c:v>1.91326530612245</c:v>
                </c:pt>
                <c:pt idx="46">
                  <c:v>1.5680825724493801</c:v>
                </c:pt>
                <c:pt idx="47">
                  <c:v>1.40625</c:v>
                </c:pt>
                <c:pt idx="48">
                  <c:v>0.91743119266055095</c:v>
                </c:pt>
                <c:pt idx="49">
                  <c:v>3.2745591939546599</c:v>
                </c:pt>
                <c:pt idx="50">
                  <c:v>3.0172413793103399</c:v>
                </c:pt>
                <c:pt idx="51">
                  <c:v>1.40845070422535</c:v>
                </c:pt>
                <c:pt idx="52">
                  <c:v>2.4691358024691401</c:v>
                </c:pt>
                <c:pt idx="53">
                  <c:v>1.86666666666667</c:v>
                </c:pt>
                <c:pt idx="54">
                  <c:v>4.4520547945205502</c:v>
                </c:pt>
                <c:pt idx="55">
                  <c:v>3.52941176470588</c:v>
                </c:pt>
                <c:pt idx="56">
                  <c:v>3.74800637958533</c:v>
                </c:pt>
                <c:pt idx="57">
                  <c:v>2.5316455696202498</c:v>
                </c:pt>
                <c:pt idx="58">
                  <c:v>1.92131747483989</c:v>
                </c:pt>
                <c:pt idx="59">
                  <c:v>2.2315202231520201</c:v>
                </c:pt>
                <c:pt idx="60">
                  <c:v>4.4817927170868304</c:v>
                </c:pt>
                <c:pt idx="61">
                  <c:v>1.5590200445434299</c:v>
                </c:pt>
                <c:pt idx="62">
                  <c:v>1.0989010989011001</c:v>
                </c:pt>
                <c:pt idx="63">
                  <c:v>0.970873786407767</c:v>
                </c:pt>
                <c:pt idx="64">
                  <c:v>0</c:v>
                </c:pt>
                <c:pt idx="65">
                  <c:v>8.2304526748971192</c:v>
                </c:pt>
                <c:pt idx="66">
                  <c:v>4.2424242424242404</c:v>
                </c:pt>
                <c:pt idx="67">
                  <c:v>3.2</c:v>
                </c:pt>
                <c:pt idx="68">
                  <c:v>3.1111111111111098</c:v>
                </c:pt>
                <c:pt idx="69">
                  <c:v>2.1929824561403501</c:v>
                </c:pt>
                <c:pt idx="70">
                  <c:v>1.0526315789473699</c:v>
                </c:pt>
                <c:pt idx="71">
                  <c:v>2.5974025974026</c:v>
                </c:pt>
                <c:pt idx="72">
                  <c:v>4.5454545454545503</c:v>
                </c:pt>
                <c:pt idx="73">
                  <c:v>3.8461538461538498</c:v>
                </c:pt>
                <c:pt idx="74">
                  <c:v>2.84191829484902</c:v>
                </c:pt>
                <c:pt idx="75">
                  <c:v>4.2338709677419404</c:v>
                </c:pt>
                <c:pt idx="76">
                  <c:v>2.1226415094339601</c:v>
                </c:pt>
                <c:pt idx="77">
                  <c:v>2.1126760563380298</c:v>
                </c:pt>
                <c:pt idx="78">
                  <c:v>4.0633245382585796</c:v>
                </c:pt>
                <c:pt idx="79">
                  <c:v>2.8497409326424901</c:v>
                </c:pt>
                <c:pt idx="80">
                  <c:v>2.7559055118110201</c:v>
                </c:pt>
                <c:pt idx="81">
                  <c:v>1.2987012987013</c:v>
                </c:pt>
                <c:pt idx="82">
                  <c:v>1.26941707031902</c:v>
                </c:pt>
                <c:pt idx="83">
                  <c:v>0.36499766027140901</c:v>
                </c:pt>
                <c:pt idx="84">
                  <c:v>0.32846715328467202</c:v>
                </c:pt>
                <c:pt idx="85">
                  <c:v>0.28202115158636898</c:v>
                </c:pt>
                <c:pt idx="86">
                  <c:v>0.223677903818501</c:v>
                </c:pt>
                <c:pt idx="87">
                  <c:v>0.35416338737604303</c:v>
                </c:pt>
                <c:pt idx="88">
                  <c:v>0.73873199925191702</c:v>
                </c:pt>
                <c:pt idx="89">
                  <c:v>0.219713614667778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9D-41DB-A761-77E731499D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EatHappy Italia Eat Happy IT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</c:numCache>
            </c:numRef>
          </c:cat>
          <c:val>
            <c:numRef>
              <c:f>Sheet1!$E$2:$E$91</c:f>
              <c:numCache>
                <c:formatCode>General</c:formatCode>
                <c:ptCount val="90"/>
                <c:pt idx="0">
                  <c:v>2.9411764705882399</c:v>
                </c:pt>
                <c:pt idx="1">
                  <c:v>3.0769230769230802</c:v>
                </c:pt>
                <c:pt idx="2">
                  <c:v>5.1724137931034502</c:v>
                </c:pt>
                <c:pt idx="3">
                  <c:v>6.0606060606060597</c:v>
                </c:pt>
                <c:pt idx="4">
                  <c:v>3.7037037037037002</c:v>
                </c:pt>
                <c:pt idx="5">
                  <c:v>4.6666666666666696</c:v>
                </c:pt>
                <c:pt idx="6">
                  <c:v>6.7796610169491496</c:v>
                </c:pt>
                <c:pt idx="7">
                  <c:v>0</c:v>
                </c:pt>
                <c:pt idx="8">
                  <c:v>4</c:v>
                </c:pt>
                <c:pt idx="9">
                  <c:v>1.1764705882352899</c:v>
                </c:pt>
                <c:pt idx="10">
                  <c:v>1.9607843137254899</c:v>
                </c:pt>
                <c:pt idx="11">
                  <c:v>1.78268251273345</c:v>
                </c:pt>
                <c:pt idx="12">
                  <c:v>1.6830294530154299</c:v>
                </c:pt>
                <c:pt idx="13">
                  <c:v>1.39130434782609</c:v>
                </c:pt>
                <c:pt idx="14">
                  <c:v>1.38637733574442</c:v>
                </c:pt>
                <c:pt idx="15">
                  <c:v>1.1990407673860899</c:v>
                </c:pt>
                <c:pt idx="16">
                  <c:v>1.50848522941546</c:v>
                </c:pt>
                <c:pt idx="17">
                  <c:v>1.5007898894154801</c:v>
                </c:pt>
                <c:pt idx="18">
                  <c:v>1.2678288431061799</c:v>
                </c:pt>
                <c:pt idx="19">
                  <c:v>1.2547735951991299</c:v>
                </c:pt>
                <c:pt idx="20">
                  <c:v>1.0517799352750801</c:v>
                </c:pt>
                <c:pt idx="21">
                  <c:v>1.11690245718541</c:v>
                </c:pt>
                <c:pt idx="22">
                  <c:v>1.2635379061371801</c:v>
                </c:pt>
                <c:pt idx="23">
                  <c:v>1.3009049773755701</c:v>
                </c:pt>
                <c:pt idx="24">
                  <c:v>5.5172413793103496</c:v>
                </c:pt>
                <c:pt idx="25">
                  <c:v>19.230769230769202</c:v>
                </c:pt>
                <c:pt idx="26">
                  <c:v>0</c:v>
                </c:pt>
                <c:pt idx="27">
                  <c:v>5.2631578947368398</c:v>
                </c:pt>
                <c:pt idx="28">
                  <c:v>0</c:v>
                </c:pt>
                <c:pt idx="29">
                  <c:v>6.25</c:v>
                </c:pt>
                <c:pt idx="30">
                  <c:v>3.8461538461538498</c:v>
                </c:pt>
                <c:pt idx="31">
                  <c:v>6.4516129032258096</c:v>
                </c:pt>
                <c:pt idx="32">
                  <c:v>15.789473684210501</c:v>
                </c:pt>
                <c:pt idx="33">
                  <c:v>7.6923076923076898</c:v>
                </c:pt>
                <c:pt idx="34">
                  <c:v>0.90774055124608</c:v>
                </c:pt>
                <c:pt idx="35">
                  <c:v>1.5908806213203099</c:v>
                </c:pt>
                <c:pt idx="36">
                  <c:v>1.04292990540868</c:v>
                </c:pt>
                <c:pt idx="37">
                  <c:v>1.3762626262626301</c:v>
                </c:pt>
                <c:pt idx="38">
                  <c:v>4.5454545454545503</c:v>
                </c:pt>
                <c:pt idx="39">
                  <c:v>5.3652968036529698</c:v>
                </c:pt>
                <c:pt idx="40">
                  <c:v>2.44914564686737</c:v>
                </c:pt>
                <c:pt idx="41">
                  <c:v>2.1601541001651099</c:v>
                </c:pt>
                <c:pt idx="42">
                  <c:v>2.4630937098844701</c:v>
                </c:pt>
                <c:pt idx="43">
                  <c:v>4.0816326530612201</c:v>
                </c:pt>
                <c:pt idx="44">
                  <c:v>3.3333333333333299</c:v>
                </c:pt>
                <c:pt idx="45">
                  <c:v>8.9952300523208795E-2</c:v>
                </c:pt>
                <c:pt idx="46">
                  <c:v>0.92435189120271999</c:v>
                </c:pt>
                <c:pt idx="47">
                  <c:v>1.7513134851138401</c:v>
                </c:pt>
                <c:pt idx="48">
                  <c:v>1.5655577299412899</c:v>
                </c:pt>
                <c:pt idx="49">
                  <c:v>0.12118591409063301</c:v>
                </c:pt>
                <c:pt idx="50">
                  <c:v>0.18145683919467701</c:v>
                </c:pt>
                <c:pt idx="51">
                  <c:v>4.1666666666666696</c:v>
                </c:pt>
                <c:pt idx="52">
                  <c:v>0</c:v>
                </c:pt>
                <c:pt idx="53">
                  <c:v>10</c:v>
                </c:pt>
                <c:pt idx="54">
                  <c:v>1.9047619047619</c:v>
                </c:pt>
                <c:pt idx="55">
                  <c:v>5.7692307692307701</c:v>
                </c:pt>
                <c:pt idx="56">
                  <c:v>3.0303030303030298</c:v>
                </c:pt>
                <c:pt idx="57">
                  <c:v>5</c:v>
                </c:pt>
                <c:pt idx="58">
                  <c:v>2.0633872565203002</c:v>
                </c:pt>
                <c:pt idx="59">
                  <c:v>60.606060606060602</c:v>
                </c:pt>
                <c:pt idx="60">
                  <c:v>5.4545454545454497</c:v>
                </c:pt>
                <c:pt idx="61">
                  <c:v>3.2608695652173898</c:v>
                </c:pt>
                <c:pt idx="62">
                  <c:v>6</c:v>
                </c:pt>
                <c:pt idx="63">
                  <c:v>2.2727272727272698</c:v>
                </c:pt>
                <c:pt idx="64">
                  <c:v>0</c:v>
                </c:pt>
                <c:pt idx="65">
                  <c:v>14.285714285714301</c:v>
                </c:pt>
                <c:pt idx="66">
                  <c:v>2.7621130164575902</c:v>
                </c:pt>
                <c:pt idx="67">
                  <c:v>2.4717950262844699</c:v>
                </c:pt>
                <c:pt idx="68">
                  <c:v>7.5630252100840298</c:v>
                </c:pt>
                <c:pt idx="69">
                  <c:v>1.8181818181818199</c:v>
                </c:pt>
                <c:pt idx="70">
                  <c:v>0</c:v>
                </c:pt>
                <c:pt idx="71">
                  <c:v>0</c:v>
                </c:pt>
                <c:pt idx="72">
                  <c:v>5.8823529411764701</c:v>
                </c:pt>
                <c:pt idx="73">
                  <c:v>11.1111111111111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3.8961038961039001</c:v>
                </c:pt>
                <c:pt idx="78">
                  <c:v>1.31578947368421</c:v>
                </c:pt>
                <c:pt idx="79">
                  <c:v>3.3693796243596998</c:v>
                </c:pt>
                <c:pt idx="80">
                  <c:v>2.8240524741334401</c:v>
                </c:pt>
                <c:pt idx="81">
                  <c:v>2.73900907187718</c:v>
                </c:pt>
                <c:pt idx="82">
                  <c:v>5.5555555555555598</c:v>
                </c:pt>
                <c:pt idx="83">
                  <c:v>2.2222222222222201</c:v>
                </c:pt>
                <c:pt idx="84">
                  <c:v>2.6315789473684199</c:v>
                </c:pt>
                <c:pt idx="85">
                  <c:v>7.6923076923076898</c:v>
                </c:pt>
                <c:pt idx="86">
                  <c:v>2.68598821678194</c:v>
                </c:pt>
                <c:pt idx="87">
                  <c:v>2.7247956403269802</c:v>
                </c:pt>
                <c:pt idx="88">
                  <c:v>2.1017060908266698</c:v>
                </c:pt>
                <c:pt idx="8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9D-41DB-A761-77E731499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025840"/>
        <c:axId val="390023872"/>
      </c:lineChart>
      <c:dateAx>
        <c:axId val="39002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23872"/>
        <c:crosses val="autoZero"/>
        <c:auto val="1"/>
        <c:lblOffset val="100"/>
        <c:baseTimeUnit val="days"/>
      </c:dateAx>
      <c:valAx>
        <c:axId val="39002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2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062F0-A564-4ABC-A138-18A78954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Int. EAT HAPPY Accounts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AA6A7-3454-48C5-A841-2807E76D3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3634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6ECDE-A27B-4790-B64C-367DEAFA8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D68AF-7685-4512-BAEE-83080AF6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411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Int. EAT HAPPY Accounts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Int. EAT HAPPY Accounts</dc:title>
  <dc:creator>Administrator</dc:creator>
  <cp:lastModifiedBy>Administrator</cp:lastModifiedBy>
  <cp:revision>1</cp:revision>
  <dcterms:created xsi:type="dcterms:W3CDTF">2022-04-14T10:32:31Z</dcterms:created>
  <dcterms:modified xsi:type="dcterms:W3CDTF">2022-04-14T10:32:46Z</dcterms:modified>
</cp:coreProperties>
</file>