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eathappy Eathappy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  <c:pt idx="334">
                  <c:v>44531</c:v>
                </c:pt>
                <c:pt idx="335">
                  <c:v>44532</c:v>
                </c:pt>
                <c:pt idx="336">
                  <c:v>44533</c:v>
                </c:pt>
                <c:pt idx="337">
                  <c:v>44534</c:v>
                </c:pt>
                <c:pt idx="338">
                  <c:v>44535</c:v>
                </c:pt>
                <c:pt idx="339">
                  <c:v>44536</c:v>
                </c:pt>
                <c:pt idx="340">
                  <c:v>44537</c:v>
                </c:pt>
                <c:pt idx="341">
                  <c:v>44538</c:v>
                </c:pt>
                <c:pt idx="342">
                  <c:v>44539</c:v>
                </c:pt>
                <c:pt idx="343">
                  <c:v>44540</c:v>
                </c:pt>
                <c:pt idx="344">
                  <c:v>44541</c:v>
                </c:pt>
                <c:pt idx="345">
                  <c:v>44542</c:v>
                </c:pt>
                <c:pt idx="346">
                  <c:v>44543</c:v>
                </c:pt>
                <c:pt idx="347">
                  <c:v>44544</c:v>
                </c:pt>
                <c:pt idx="348">
                  <c:v>44545</c:v>
                </c:pt>
                <c:pt idx="349">
                  <c:v>44546</c:v>
                </c:pt>
                <c:pt idx="350">
                  <c:v>44547</c:v>
                </c:pt>
                <c:pt idx="351">
                  <c:v>44548</c:v>
                </c:pt>
                <c:pt idx="352">
                  <c:v>44549</c:v>
                </c:pt>
                <c:pt idx="353">
                  <c:v>44550</c:v>
                </c:pt>
                <c:pt idx="354">
                  <c:v>44551</c:v>
                </c:pt>
                <c:pt idx="355">
                  <c:v>44552</c:v>
                </c:pt>
                <c:pt idx="356">
                  <c:v>44553</c:v>
                </c:pt>
                <c:pt idx="357">
                  <c:v>44554</c:v>
                </c:pt>
                <c:pt idx="358">
                  <c:v>44555</c:v>
                </c:pt>
                <c:pt idx="359">
                  <c:v>44556</c:v>
                </c:pt>
                <c:pt idx="360">
                  <c:v>44557</c:v>
                </c:pt>
                <c:pt idx="361">
                  <c:v>44558</c:v>
                </c:pt>
                <c:pt idx="362">
                  <c:v>44559</c:v>
                </c:pt>
                <c:pt idx="363">
                  <c:v>44560</c:v>
                </c:pt>
                <c:pt idx="364">
                  <c:v>44561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1.8170999999999999</c:v>
                </c:pt>
                <c:pt idx="216">
                  <c:v>0</c:v>
                </c:pt>
                <c:pt idx="217">
                  <c:v>1.0916999999999999</c:v>
                </c:pt>
                <c:pt idx="218">
                  <c:v>0</c:v>
                </c:pt>
                <c:pt idx="219">
                  <c:v>0</c:v>
                </c:pt>
                <c:pt idx="220">
                  <c:v>1.1153999999999999</c:v>
                </c:pt>
                <c:pt idx="221">
                  <c:v>1.4252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1.6271</c:v>
                </c:pt>
                <c:pt idx="228">
                  <c:v>0</c:v>
                </c:pt>
                <c:pt idx="229">
                  <c:v>1.0971</c:v>
                </c:pt>
                <c:pt idx="230">
                  <c:v>0</c:v>
                </c:pt>
                <c:pt idx="231">
                  <c:v>6.9672999999999998</c:v>
                </c:pt>
                <c:pt idx="232">
                  <c:v>0</c:v>
                </c:pt>
                <c:pt idx="233">
                  <c:v>0</c:v>
                </c:pt>
                <c:pt idx="234">
                  <c:v>2.0314000000000001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2.5021</c:v>
                </c:pt>
                <c:pt idx="242">
                  <c:v>4.2012</c:v>
                </c:pt>
                <c:pt idx="243">
                  <c:v>1.6405000000000001</c:v>
                </c:pt>
                <c:pt idx="244">
                  <c:v>0</c:v>
                </c:pt>
                <c:pt idx="245">
                  <c:v>1.5351999999999999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1.1611</c:v>
                </c:pt>
                <c:pt idx="251">
                  <c:v>0</c:v>
                </c:pt>
                <c:pt idx="252">
                  <c:v>0.75</c:v>
                </c:pt>
                <c:pt idx="253">
                  <c:v>0</c:v>
                </c:pt>
                <c:pt idx="254">
                  <c:v>0</c:v>
                </c:pt>
                <c:pt idx="255">
                  <c:v>2.4152999999999998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2.2471000000000001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2.7980999999999998</c:v>
                </c:pt>
                <c:pt idx="264">
                  <c:v>2.8668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1.6534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6.2046000000000001</c:v>
                </c:pt>
                <c:pt idx="274">
                  <c:v>0</c:v>
                </c:pt>
                <c:pt idx="275">
                  <c:v>0</c:v>
                </c:pt>
                <c:pt idx="276">
                  <c:v>1.8462000000000001</c:v>
                </c:pt>
                <c:pt idx="277">
                  <c:v>0</c:v>
                </c:pt>
                <c:pt idx="278">
                  <c:v>3.62</c:v>
                </c:pt>
                <c:pt idx="279">
                  <c:v>2.2037</c:v>
                </c:pt>
                <c:pt idx="280">
                  <c:v>0</c:v>
                </c:pt>
                <c:pt idx="281">
                  <c:v>2.7385999999999999</c:v>
                </c:pt>
                <c:pt idx="282">
                  <c:v>0</c:v>
                </c:pt>
                <c:pt idx="283">
                  <c:v>0</c:v>
                </c:pt>
                <c:pt idx="284">
                  <c:v>2.3227000000000002</c:v>
                </c:pt>
                <c:pt idx="285">
                  <c:v>0</c:v>
                </c:pt>
                <c:pt idx="286">
                  <c:v>0</c:v>
                </c:pt>
                <c:pt idx="287">
                  <c:v>1.1724000000000001</c:v>
                </c:pt>
                <c:pt idx="288">
                  <c:v>0</c:v>
                </c:pt>
                <c:pt idx="289">
                  <c:v>0</c:v>
                </c:pt>
                <c:pt idx="290">
                  <c:v>2.8304</c:v>
                </c:pt>
                <c:pt idx="291">
                  <c:v>0</c:v>
                </c:pt>
                <c:pt idx="292">
                  <c:v>1.0846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1.1060000000000001</c:v>
                </c:pt>
                <c:pt idx="298">
                  <c:v>0</c:v>
                </c:pt>
                <c:pt idx="299">
                  <c:v>1.3893</c:v>
                </c:pt>
                <c:pt idx="300">
                  <c:v>2.9655999999999998</c:v>
                </c:pt>
                <c:pt idx="301">
                  <c:v>0.69279999999999997</c:v>
                </c:pt>
                <c:pt idx="302">
                  <c:v>0</c:v>
                </c:pt>
                <c:pt idx="303">
                  <c:v>0.97470000000000001</c:v>
                </c:pt>
                <c:pt idx="304">
                  <c:v>0</c:v>
                </c:pt>
                <c:pt idx="305">
                  <c:v>1.2305999999999999</c:v>
                </c:pt>
                <c:pt idx="306">
                  <c:v>1.7582</c:v>
                </c:pt>
                <c:pt idx="307">
                  <c:v>0</c:v>
                </c:pt>
                <c:pt idx="308">
                  <c:v>7.4244000000000003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2.4704999999999999</c:v>
                </c:pt>
                <c:pt idx="314">
                  <c:v>0</c:v>
                </c:pt>
                <c:pt idx="315">
                  <c:v>0.92100000000000004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1.0772999999999999</c:v>
                </c:pt>
                <c:pt idx="320">
                  <c:v>0.73080000000000001</c:v>
                </c:pt>
                <c:pt idx="321">
                  <c:v>0</c:v>
                </c:pt>
                <c:pt idx="322">
                  <c:v>0.68730000000000002</c:v>
                </c:pt>
                <c:pt idx="323">
                  <c:v>1.2507999999999999</c:v>
                </c:pt>
                <c:pt idx="324">
                  <c:v>0</c:v>
                </c:pt>
                <c:pt idx="325">
                  <c:v>1.9934000000000001</c:v>
                </c:pt>
                <c:pt idx="326">
                  <c:v>0</c:v>
                </c:pt>
                <c:pt idx="327">
                  <c:v>0</c:v>
                </c:pt>
                <c:pt idx="328">
                  <c:v>1.5805</c:v>
                </c:pt>
                <c:pt idx="329">
                  <c:v>0.84760000000000002</c:v>
                </c:pt>
                <c:pt idx="330">
                  <c:v>0</c:v>
                </c:pt>
                <c:pt idx="331">
                  <c:v>0.80659999999999998</c:v>
                </c:pt>
                <c:pt idx="332">
                  <c:v>0</c:v>
                </c:pt>
                <c:pt idx="333">
                  <c:v>0</c:v>
                </c:pt>
                <c:pt idx="334">
                  <c:v>1.3569</c:v>
                </c:pt>
                <c:pt idx="335">
                  <c:v>0</c:v>
                </c:pt>
                <c:pt idx="336">
                  <c:v>1.4418</c:v>
                </c:pt>
                <c:pt idx="337">
                  <c:v>1.0159</c:v>
                </c:pt>
                <c:pt idx="338">
                  <c:v>0</c:v>
                </c:pt>
                <c:pt idx="339">
                  <c:v>6.8292999999999999</c:v>
                </c:pt>
                <c:pt idx="340">
                  <c:v>0</c:v>
                </c:pt>
                <c:pt idx="341">
                  <c:v>3.7625000000000002</c:v>
                </c:pt>
                <c:pt idx="342">
                  <c:v>0.83150000000000002</c:v>
                </c:pt>
                <c:pt idx="343">
                  <c:v>1.2914000000000001</c:v>
                </c:pt>
                <c:pt idx="344">
                  <c:v>1.2139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0.81299999999999994</c:v>
                </c:pt>
                <c:pt idx="349">
                  <c:v>1.8401000000000001</c:v>
                </c:pt>
                <c:pt idx="350">
                  <c:v>0.65910000000000002</c:v>
                </c:pt>
                <c:pt idx="351">
                  <c:v>0</c:v>
                </c:pt>
                <c:pt idx="352">
                  <c:v>1.5941000000000001</c:v>
                </c:pt>
                <c:pt idx="353">
                  <c:v>0</c:v>
                </c:pt>
                <c:pt idx="354">
                  <c:v>0</c:v>
                </c:pt>
                <c:pt idx="355">
                  <c:v>0.99860000000000004</c:v>
                </c:pt>
                <c:pt idx="356">
                  <c:v>0.78310000000000002</c:v>
                </c:pt>
                <c:pt idx="357">
                  <c:v>0.68159999999999998</c:v>
                </c:pt>
                <c:pt idx="358">
                  <c:v>0</c:v>
                </c:pt>
                <c:pt idx="359">
                  <c:v>0</c:v>
                </c:pt>
                <c:pt idx="360">
                  <c:v>8.2609999999999992</c:v>
                </c:pt>
                <c:pt idx="361">
                  <c:v>0</c:v>
                </c:pt>
                <c:pt idx="362">
                  <c:v>1.0628</c:v>
                </c:pt>
                <c:pt idx="363">
                  <c:v>1.2742</c:v>
                </c:pt>
                <c:pt idx="364">
                  <c:v>1.1361000000000001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29-449D-AA93-DE4873D31D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eathappy_ita Eathappy IT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  <c:pt idx="334">
                  <c:v>44531</c:v>
                </c:pt>
                <c:pt idx="335">
                  <c:v>44532</c:v>
                </c:pt>
                <c:pt idx="336">
                  <c:v>44533</c:v>
                </c:pt>
                <c:pt idx="337">
                  <c:v>44534</c:v>
                </c:pt>
                <c:pt idx="338">
                  <c:v>44535</c:v>
                </c:pt>
                <c:pt idx="339">
                  <c:v>44536</c:v>
                </c:pt>
                <c:pt idx="340">
                  <c:v>44537</c:v>
                </c:pt>
                <c:pt idx="341">
                  <c:v>44538</c:v>
                </c:pt>
                <c:pt idx="342">
                  <c:v>44539</c:v>
                </c:pt>
                <c:pt idx="343">
                  <c:v>44540</c:v>
                </c:pt>
                <c:pt idx="344">
                  <c:v>44541</c:v>
                </c:pt>
                <c:pt idx="345">
                  <c:v>44542</c:v>
                </c:pt>
                <c:pt idx="346">
                  <c:v>44543</c:v>
                </c:pt>
                <c:pt idx="347">
                  <c:v>44544</c:v>
                </c:pt>
                <c:pt idx="348">
                  <c:v>44545</c:v>
                </c:pt>
                <c:pt idx="349">
                  <c:v>44546</c:v>
                </c:pt>
                <c:pt idx="350">
                  <c:v>44547</c:v>
                </c:pt>
                <c:pt idx="351">
                  <c:v>44548</c:v>
                </c:pt>
                <c:pt idx="352">
                  <c:v>44549</c:v>
                </c:pt>
                <c:pt idx="353">
                  <c:v>44550</c:v>
                </c:pt>
                <c:pt idx="354">
                  <c:v>44551</c:v>
                </c:pt>
                <c:pt idx="355">
                  <c:v>44552</c:v>
                </c:pt>
                <c:pt idx="356">
                  <c:v>44553</c:v>
                </c:pt>
                <c:pt idx="357">
                  <c:v>44554</c:v>
                </c:pt>
                <c:pt idx="358">
                  <c:v>44555</c:v>
                </c:pt>
                <c:pt idx="359">
                  <c:v>44556</c:v>
                </c:pt>
                <c:pt idx="360">
                  <c:v>44557</c:v>
                </c:pt>
                <c:pt idx="361">
                  <c:v>44558</c:v>
                </c:pt>
                <c:pt idx="362">
                  <c:v>44559</c:v>
                </c:pt>
                <c:pt idx="363">
                  <c:v>44560</c:v>
                </c:pt>
                <c:pt idx="364">
                  <c:v>44561</c:v>
                </c:pt>
              </c:numCache>
            </c:numRef>
          </c:cat>
          <c:val>
            <c:numRef>
              <c:f>Sheet1!$C$2:$C$366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0.8397</c:v>
                </c:pt>
                <c:pt idx="216">
                  <c:v>0</c:v>
                </c:pt>
                <c:pt idx="217">
                  <c:v>0.69979999999999998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0.21010000000000001</c:v>
                </c:pt>
                <c:pt idx="222">
                  <c:v>0</c:v>
                </c:pt>
                <c:pt idx="223">
                  <c:v>0.34989999999999999</c:v>
                </c:pt>
                <c:pt idx="224">
                  <c:v>0.76980000000000004</c:v>
                </c:pt>
                <c:pt idx="225">
                  <c:v>0</c:v>
                </c:pt>
                <c:pt idx="226">
                  <c:v>0</c:v>
                </c:pt>
                <c:pt idx="227">
                  <c:v>0.90910000000000002</c:v>
                </c:pt>
                <c:pt idx="228">
                  <c:v>0</c:v>
                </c:pt>
                <c:pt idx="229">
                  <c:v>0.34920000000000001</c:v>
                </c:pt>
                <c:pt idx="230">
                  <c:v>0</c:v>
                </c:pt>
                <c:pt idx="231">
                  <c:v>0.90720000000000001</c:v>
                </c:pt>
                <c:pt idx="232">
                  <c:v>0</c:v>
                </c:pt>
                <c:pt idx="233">
                  <c:v>0</c:v>
                </c:pt>
                <c:pt idx="234">
                  <c:v>0.48780000000000001</c:v>
                </c:pt>
                <c:pt idx="235">
                  <c:v>0</c:v>
                </c:pt>
                <c:pt idx="236">
                  <c:v>0.41839999999999999</c:v>
                </c:pt>
                <c:pt idx="237">
                  <c:v>0</c:v>
                </c:pt>
                <c:pt idx="238">
                  <c:v>1.2561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0.34839999999999999</c:v>
                </c:pt>
                <c:pt idx="244">
                  <c:v>0</c:v>
                </c:pt>
                <c:pt idx="245">
                  <c:v>0.2787</c:v>
                </c:pt>
                <c:pt idx="246">
                  <c:v>0</c:v>
                </c:pt>
                <c:pt idx="247">
                  <c:v>0</c:v>
                </c:pt>
                <c:pt idx="248">
                  <c:v>0.83679999999999999</c:v>
                </c:pt>
                <c:pt idx="249">
                  <c:v>0</c:v>
                </c:pt>
                <c:pt idx="250">
                  <c:v>0.62809999999999999</c:v>
                </c:pt>
                <c:pt idx="251">
                  <c:v>0</c:v>
                </c:pt>
                <c:pt idx="252">
                  <c:v>0.48849999999999999</c:v>
                </c:pt>
                <c:pt idx="253">
                  <c:v>0</c:v>
                </c:pt>
                <c:pt idx="254">
                  <c:v>0</c:v>
                </c:pt>
                <c:pt idx="255">
                  <c:v>0.2092</c:v>
                </c:pt>
                <c:pt idx="256">
                  <c:v>0</c:v>
                </c:pt>
                <c:pt idx="257">
                  <c:v>0.62849999999999995</c:v>
                </c:pt>
                <c:pt idx="258">
                  <c:v>0</c:v>
                </c:pt>
                <c:pt idx="259">
                  <c:v>0.20949999999999999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1.6759999999999999</c:v>
                </c:pt>
                <c:pt idx="264">
                  <c:v>0</c:v>
                </c:pt>
                <c:pt idx="265">
                  <c:v>0</c:v>
                </c:pt>
                <c:pt idx="266">
                  <c:v>1.6771</c:v>
                </c:pt>
                <c:pt idx="267">
                  <c:v>0</c:v>
                </c:pt>
                <c:pt idx="268">
                  <c:v>0</c:v>
                </c:pt>
                <c:pt idx="269">
                  <c:v>0.48920000000000002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0.62809999999999999</c:v>
                </c:pt>
                <c:pt idx="279">
                  <c:v>0</c:v>
                </c:pt>
                <c:pt idx="280">
                  <c:v>1.0475000000000001</c:v>
                </c:pt>
                <c:pt idx="281">
                  <c:v>0</c:v>
                </c:pt>
                <c:pt idx="282">
                  <c:v>0</c:v>
                </c:pt>
                <c:pt idx="283">
                  <c:v>1.1888000000000001</c:v>
                </c:pt>
                <c:pt idx="284">
                  <c:v>0</c:v>
                </c:pt>
                <c:pt idx="285">
                  <c:v>0.55979999999999996</c:v>
                </c:pt>
                <c:pt idx="286">
                  <c:v>0</c:v>
                </c:pt>
                <c:pt idx="287">
                  <c:v>1.0511999999999999</c:v>
                </c:pt>
                <c:pt idx="288">
                  <c:v>0</c:v>
                </c:pt>
                <c:pt idx="289">
                  <c:v>0</c:v>
                </c:pt>
                <c:pt idx="290">
                  <c:v>0.76919999999999999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1.0387999999999999</c:v>
                </c:pt>
                <c:pt idx="295">
                  <c:v>0</c:v>
                </c:pt>
                <c:pt idx="296">
                  <c:v>0</c:v>
                </c:pt>
                <c:pt idx="297">
                  <c:v>1.026</c:v>
                </c:pt>
                <c:pt idx="298">
                  <c:v>0</c:v>
                </c:pt>
                <c:pt idx="299">
                  <c:v>4.9390999999999998</c:v>
                </c:pt>
                <c:pt idx="300">
                  <c:v>0</c:v>
                </c:pt>
                <c:pt idx="301">
                  <c:v>0.99870000000000003</c:v>
                </c:pt>
                <c:pt idx="302">
                  <c:v>0</c:v>
                </c:pt>
                <c:pt idx="303">
                  <c:v>0</c:v>
                </c:pt>
                <c:pt idx="304">
                  <c:v>1.8432999999999999</c:v>
                </c:pt>
                <c:pt idx="305">
                  <c:v>1.3807</c:v>
                </c:pt>
                <c:pt idx="306">
                  <c:v>0</c:v>
                </c:pt>
                <c:pt idx="307">
                  <c:v>0</c:v>
                </c:pt>
                <c:pt idx="308">
                  <c:v>1.1148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1.1779999999999999</c:v>
                </c:pt>
                <c:pt idx="313">
                  <c:v>0</c:v>
                </c:pt>
                <c:pt idx="314">
                  <c:v>1.1765000000000001</c:v>
                </c:pt>
                <c:pt idx="315">
                  <c:v>1.1104000000000001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1.6807000000000001</c:v>
                </c:pt>
                <c:pt idx="320">
                  <c:v>0</c:v>
                </c:pt>
                <c:pt idx="321">
                  <c:v>0</c:v>
                </c:pt>
                <c:pt idx="322">
                  <c:v>1.0283</c:v>
                </c:pt>
                <c:pt idx="323">
                  <c:v>0</c:v>
                </c:pt>
                <c:pt idx="324">
                  <c:v>0</c:v>
                </c:pt>
                <c:pt idx="325">
                  <c:v>1.0172000000000001</c:v>
                </c:pt>
                <c:pt idx="326">
                  <c:v>1.0759000000000001</c:v>
                </c:pt>
                <c:pt idx="327">
                  <c:v>0</c:v>
                </c:pt>
                <c:pt idx="328">
                  <c:v>0</c:v>
                </c:pt>
                <c:pt idx="329">
                  <c:v>0.93979999999999997</c:v>
                </c:pt>
                <c:pt idx="330">
                  <c:v>0</c:v>
                </c:pt>
                <c:pt idx="331">
                  <c:v>0</c:v>
                </c:pt>
                <c:pt idx="332">
                  <c:v>0.68879999999999997</c:v>
                </c:pt>
                <c:pt idx="333">
                  <c:v>0</c:v>
                </c:pt>
                <c:pt idx="334">
                  <c:v>0.62460000000000004</c:v>
                </c:pt>
                <c:pt idx="335">
                  <c:v>1.8080000000000001</c:v>
                </c:pt>
                <c:pt idx="336">
                  <c:v>0.49809999999999999</c:v>
                </c:pt>
                <c:pt idx="337">
                  <c:v>0</c:v>
                </c:pt>
                <c:pt idx="338">
                  <c:v>0</c:v>
                </c:pt>
                <c:pt idx="339">
                  <c:v>1.5557000000000001</c:v>
                </c:pt>
                <c:pt idx="340">
                  <c:v>0.93340000000000001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1.9826999999999999</c:v>
                </c:pt>
                <c:pt idx="347">
                  <c:v>0</c:v>
                </c:pt>
                <c:pt idx="348">
                  <c:v>1.1132</c:v>
                </c:pt>
                <c:pt idx="349">
                  <c:v>0</c:v>
                </c:pt>
                <c:pt idx="350">
                  <c:v>0.74170000000000003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0.86419999999999997</c:v>
                </c:pt>
                <c:pt idx="355">
                  <c:v>0.55559999999999998</c:v>
                </c:pt>
                <c:pt idx="356">
                  <c:v>0.80200000000000005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0.67479999999999996</c:v>
                </c:pt>
                <c:pt idx="362">
                  <c:v>0.85729999999999995</c:v>
                </c:pt>
                <c:pt idx="363">
                  <c:v>0</c:v>
                </c:pt>
                <c:pt idx="36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29-449D-AA93-DE4873D31D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eathappy_dk Eathappy DK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  <c:pt idx="334">
                  <c:v>44531</c:v>
                </c:pt>
                <c:pt idx="335">
                  <c:v>44532</c:v>
                </c:pt>
                <c:pt idx="336">
                  <c:v>44533</c:v>
                </c:pt>
                <c:pt idx="337">
                  <c:v>44534</c:v>
                </c:pt>
                <c:pt idx="338">
                  <c:v>44535</c:v>
                </c:pt>
                <c:pt idx="339">
                  <c:v>44536</c:v>
                </c:pt>
                <c:pt idx="340">
                  <c:v>44537</c:v>
                </c:pt>
                <c:pt idx="341">
                  <c:v>44538</c:v>
                </c:pt>
                <c:pt idx="342">
                  <c:v>44539</c:v>
                </c:pt>
                <c:pt idx="343">
                  <c:v>44540</c:v>
                </c:pt>
                <c:pt idx="344">
                  <c:v>44541</c:v>
                </c:pt>
                <c:pt idx="345">
                  <c:v>44542</c:v>
                </c:pt>
                <c:pt idx="346">
                  <c:v>44543</c:v>
                </c:pt>
                <c:pt idx="347">
                  <c:v>44544</c:v>
                </c:pt>
                <c:pt idx="348">
                  <c:v>44545</c:v>
                </c:pt>
                <c:pt idx="349">
                  <c:v>44546</c:v>
                </c:pt>
                <c:pt idx="350">
                  <c:v>44547</c:v>
                </c:pt>
                <c:pt idx="351">
                  <c:v>44548</c:v>
                </c:pt>
                <c:pt idx="352">
                  <c:v>44549</c:v>
                </c:pt>
                <c:pt idx="353">
                  <c:v>44550</c:v>
                </c:pt>
                <c:pt idx="354">
                  <c:v>44551</c:v>
                </c:pt>
                <c:pt idx="355">
                  <c:v>44552</c:v>
                </c:pt>
                <c:pt idx="356">
                  <c:v>44553</c:v>
                </c:pt>
                <c:pt idx="357">
                  <c:v>44554</c:v>
                </c:pt>
                <c:pt idx="358">
                  <c:v>44555</c:v>
                </c:pt>
                <c:pt idx="359">
                  <c:v>44556</c:v>
                </c:pt>
                <c:pt idx="360">
                  <c:v>44557</c:v>
                </c:pt>
                <c:pt idx="361">
                  <c:v>44558</c:v>
                </c:pt>
                <c:pt idx="362">
                  <c:v>44559</c:v>
                </c:pt>
                <c:pt idx="363">
                  <c:v>44560</c:v>
                </c:pt>
                <c:pt idx="364">
                  <c:v>44561</c:v>
                </c:pt>
              </c:numCache>
            </c:numRef>
          </c:cat>
          <c:val>
            <c:numRef>
              <c:f>Sheet1!$D$2:$D$366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5.2632000000000003</c:v>
                </c:pt>
                <c:pt idx="219">
                  <c:v>0</c:v>
                </c:pt>
                <c:pt idx="220">
                  <c:v>6.3158000000000003</c:v>
                </c:pt>
                <c:pt idx="221">
                  <c:v>0</c:v>
                </c:pt>
                <c:pt idx="222">
                  <c:v>0</c:v>
                </c:pt>
                <c:pt idx="223">
                  <c:v>7.0707000000000004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5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6.9306999999999999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3.9216000000000002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2.8845999999999998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5.7691999999999997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5.6604000000000001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8.2568999999999999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6.1403999999999996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2.5861999999999998</c:v>
                </c:pt>
                <c:pt idx="286">
                  <c:v>0</c:v>
                </c:pt>
                <c:pt idx="287">
                  <c:v>15.126099999999999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8.2645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12.2951</c:v>
                </c:pt>
                <c:pt idx="301">
                  <c:v>0</c:v>
                </c:pt>
                <c:pt idx="302">
                  <c:v>2.4390000000000001</c:v>
                </c:pt>
                <c:pt idx="303">
                  <c:v>4.8780000000000001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6.5041000000000002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9.8484999999999996</c:v>
                </c:pt>
                <c:pt idx="322">
                  <c:v>0</c:v>
                </c:pt>
                <c:pt idx="323">
                  <c:v>9.0226000000000006</c:v>
                </c:pt>
                <c:pt idx="324">
                  <c:v>0</c:v>
                </c:pt>
                <c:pt idx="325">
                  <c:v>0</c:v>
                </c:pt>
                <c:pt idx="326">
                  <c:v>6.0149999999999997</c:v>
                </c:pt>
                <c:pt idx="327">
                  <c:v>0</c:v>
                </c:pt>
                <c:pt idx="328">
                  <c:v>0</c:v>
                </c:pt>
                <c:pt idx="329">
                  <c:v>50.735300000000002</c:v>
                </c:pt>
                <c:pt idx="330">
                  <c:v>0</c:v>
                </c:pt>
                <c:pt idx="331">
                  <c:v>9.3960000000000008</c:v>
                </c:pt>
                <c:pt idx="332">
                  <c:v>0</c:v>
                </c:pt>
                <c:pt idx="333">
                  <c:v>0</c:v>
                </c:pt>
                <c:pt idx="334">
                  <c:v>8.4967000000000006</c:v>
                </c:pt>
                <c:pt idx="335">
                  <c:v>0</c:v>
                </c:pt>
                <c:pt idx="336">
                  <c:v>56.6038</c:v>
                </c:pt>
                <c:pt idx="337">
                  <c:v>0</c:v>
                </c:pt>
                <c:pt idx="338">
                  <c:v>0</c:v>
                </c:pt>
                <c:pt idx="339">
                  <c:v>3.5293999999999999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32.203400000000002</c:v>
                </c:pt>
                <c:pt idx="344">
                  <c:v>0</c:v>
                </c:pt>
                <c:pt idx="345">
                  <c:v>0</c:v>
                </c:pt>
                <c:pt idx="346">
                  <c:v>3.2086000000000001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26.984100000000002</c:v>
                </c:pt>
                <c:pt idx="351">
                  <c:v>0</c:v>
                </c:pt>
                <c:pt idx="352">
                  <c:v>0</c:v>
                </c:pt>
                <c:pt idx="353">
                  <c:v>2.6455000000000002</c:v>
                </c:pt>
                <c:pt idx="354">
                  <c:v>1.6129</c:v>
                </c:pt>
                <c:pt idx="355">
                  <c:v>0</c:v>
                </c:pt>
                <c:pt idx="356">
                  <c:v>2.1621999999999999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2.7322000000000002</c:v>
                </c:pt>
                <c:pt idx="361">
                  <c:v>0</c:v>
                </c:pt>
                <c:pt idx="362">
                  <c:v>0</c:v>
                </c:pt>
                <c:pt idx="363">
                  <c:v>3.2787000000000002</c:v>
                </c:pt>
                <c:pt idx="364">
                  <c:v>0.54349999999999998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29-449D-AA93-DE4873D31D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eathappy_at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  <c:pt idx="334">
                  <c:v>44531</c:v>
                </c:pt>
                <c:pt idx="335">
                  <c:v>44532</c:v>
                </c:pt>
                <c:pt idx="336">
                  <c:v>44533</c:v>
                </c:pt>
                <c:pt idx="337">
                  <c:v>44534</c:v>
                </c:pt>
                <c:pt idx="338">
                  <c:v>44535</c:v>
                </c:pt>
                <c:pt idx="339">
                  <c:v>44536</c:v>
                </c:pt>
                <c:pt idx="340">
                  <c:v>44537</c:v>
                </c:pt>
                <c:pt idx="341">
                  <c:v>44538</c:v>
                </c:pt>
                <c:pt idx="342">
                  <c:v>44539</c:v>
                </c:pt>
                <c:pt idx="343">
                  <c:v>44540</c:v>
                </c:pt>
                <c:pt idx="344">
                  <c:v>44541</c:v>
                </c:pt>
                <c:pt idx="345">
                  <c:v>44542</c:v>
                </c:pt>
                <c:pt idx="346">
                  <c:v>44543</c:v>
                </c:pt>
                <c:pt idx="347">
                  <c:v>44544</c:v>
                </c:pt>
                <c:pt idx="348">
                  <c:v>44545</c:v>
                </c:pt>
                <c:pt idx="349">
                  <c:v>44546</c:v>
                </c:pt>
                <c:pt idx="350">
                  <c:v>44547</c:v>
                </c:pt>
                <c:pt idx="351">
                  <c:v>44548</c:v>
                </c:pt>
                <c:pt idx="352">
                  <c:v>44549</c:v>
                </c:pt>
                <c:pt idx="353">
                  <c:v>44550</c:v>
                </c:pt>
                <c:pt idx="354">
                  <c:v>44551</c:v>
                </c:pt>
                <c:pt idx="355">
                  <c:v>44552</c:v>
                </c:pt>
                <c:pt idx="356">
                  <c:v>44553</c:v>
                </c:pt>
                <c:pt idx="357">
                  <c:v>44554</c:v>
                </c:pt>
                <c:pt idx="358">
                  <c:v>44555</c:v>
                </c:pt>
                <c:pt idx="359">
                  <c:v>44556</c:v>
                </c:pt>
                <c:pt idx="360">
                  <c:v>44557</c:v>
                </c:pt>
                <c:pt idx="361">
                  <c:v>44558</c:v>
                </c:pt>
                <c:pt idx="362">
                  <c:v>44559</c:v>
                </c:pt>
                <c:pt idx="363">
                  <c:v>44560</c:v>
                </c:pt>
                <c:pt idx="364">
                  <c:v>44561</c:v>
                </c:pt>
              </c:numCache>
            </c:numRef>
          </c:cat>
          <c:val>
            <c:numRef>
              <c:f>Sheet1!$E$2:$E$366</c:f>
              <c:numCache>
                <c:formatCode>General</c:formatCode>
                <c:ptCount val="36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3.0950000000000002</c:v>
                </c:pt>
                <c:pt idx="215">
                  <c:v>0</c:v>
                </c:pt>
                <c:pt idx="216">
                  <c:v>2.5613999999999999</c:v>
                </c:pt>
                <c:pt idx="217">
                  <c:v>2.8784999999999998</c:v>
                </c:pt>
                <c:pt idx="218">
                  <c:v>0</c:v>
                </c:pt>
                <c:pt idx="219">
                  <c:v>0</c:v>
                </c:pt>
                <c:pt idx="220">
                  <c:v>3.6208999999999998</c:v>
                </c:pt>
                <c:pt idx="221">
                  <c:v>0</c:v>
                </c:pt>
                <c:pt idx="222">
                  <c:v>1.9149</c:v>
                </c:pt>
                <c:pt idx="223">
                  <c:v>0</c:v>
                </c:pt>
                <c:pt idx="224">
                  <c:v>1.0627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1.3771</c:v>
                </c:pt>
                <c:pt idx="229">
                  <c:v>0</c:v>
                </c:pt>
                <c:pt idx="230">
                  <c:v>3.6055000000000001</c:v>
                </c:pt>
                <c:pt idx="231">
                  <c:v>0</c:v>
                </c:pt>
                <c:pt idx="232">
                  <c:v>0</c:v>
                </c:pt>
                <c:pt idx="233">
                  <c:v>1.6931</c:v>
                </c:pt>
                <c:pt idx="234">
                  <c:v>0</c:v>
                </c:pt>
                <c:pt idx="235">
                  <c:v>2.4363999999999999</c:v>
                </c:pt>
                <c:pt idx="236">
                  <c:v>0</c:v>
                </c:pt>
                <c:pt idx="237">
                  <c:v>0</c:v>
                </c:pt>
                <c:pt idx="238">
                  <c:v>2.1141999999999999</c:v>
                </c:pt>
                <c:pt idx="239">
                  <c:v>1.3728</c:v>
                </c:pt>
                <c:pt idx="240">
                  <c:v>0</c:v>
                </c:pt>
                <c:pt idx="241">
                  <c:v>0</c:v>
                </c:pt>
                <c:pt idx="242">
                  <c:v>1.7988999999999999</c:v>
                </c:pt>
                <c:pt idx="243">
                  <c:v>0</c:v>
                </c:pt>
                <c:pt idx="244">
                  <c:v>0</c:v>
                </c:pt>
                <c:pt idx="245">
                  <c:v>2.0106000000000002</c:v>
                </c:pt>
                <c:pt idx="246">
                  <c:v>1.5872999999999999</c:v>
                </c:pt>
                <c:pt idx="247">
                  <c:v>0</c:v>
                </c:pt>
                <c:pt idx="248">
                  <c:v>2.2222</c:v>
                </c:pt>
                <c:pt idx="249">
                  <c:v>4.0212000000000003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3.2770000000000001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5.0632999999999999</c:v>
                </c:pt>
                <c:pt idx="258">
                  <c:v>0</c:v>
                </c:pt>
                <c:pt idx="259">
                  <c:v>0.94740000000000002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3.8946999999999998</c:v>
                </c:pt>
                <c:pt idx="264">
                  <c:v>2.4211</c:v>
                </c:pt>
                <c:pt idx="265">
                  <c:v>0</c:v>
                </c:pt>
                <c:pt idx="266">
                  <c:v>2</c:v>
                </c:pt>
                <c:pt idx="267">
                  <c:v>0</c:v>
                </c:pt>
                <c:pt idx="268">
                  <c:v>0</c:v>
                </c:pt>
                <c:pt idx="269">
                  <c:v>2.5289999999999999</c:v>
                </c:pt>
                <c:pt idx="270">
                  <c:v>0</c:v>
                </c:pt>
                <c:pt idx="271">
                  <c:v>0</c:v>
                </c:pt>
                <c:pt idx="272">
                  <c:v>1.2645</c:v>
                </c:pt>
                <c:pt idx="273">
                  <c:v>2.6371000000000002</c:v>
                </c:pt>
                <c:pt idx="274">
                  <c:v>0</c:v>
                </c:pt>
                <c:pt idx="275">
                  <c:v>2.5369999999999999</c:v>
                </c:pt>
                <c:pt idx="276">
                  <c:v>0</c:v>
                </c:pt>
                <c:pt idx="277">
                  <c:v>0.94940000000000002</c:v>
                </c:pt>
                <c:pt idx="278">
                  <c:v>0</c:v>
                </c:pt>
                <c:pt idx="279">
                  <c:v>0</c:v>
                </c:pt>
                <c:pt idx="280">
                  <c:v>1.0537000000000001</c:v>
                </c:pt>
                <c:pt idx="281">
                  <c:v>2.7397</c:v>
                </c:pt>
                <c:pt idx="282">
                  <c:v>0</c:v>
                </c:pt>
                <c:pt idx="283">
                  <c:v>0</c:v>
                </c:pt>
                <c:pt idx="284">
                  <c:v>2.6455000000000002</c:v>
                </c:pt>
                <c:pt idx="285">
                  <c:v>0</c:v>
                </c:pt>
                <c:pt idx="286">
                  <c:v>4.0212000000000003</c:v>
                </c:pt>
                <c:pt idx="287">
                  <c:v>3.5979000000000001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1.7988999999999999</c:v>
                </c:pt>
                <c:pt idx="292">
                  <c:v>0</c:v>
                </c:pt>
                <c:pt idx="293">
                  <c:v>1.5872999999999999</c:v>
                </c:pt>
                <c:pt idx="294">
                  <c:v>2.8481000000000001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2.7368000000000001</c:v>
                </c:pt>
                <c:pt idx="299">
                  <c:v>3.1579000000000002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1.6807000000000001</c:v>
                </c:pt>
                <c:pt idx="304">
                  <c:v>0</c:v>
                </c:pt>
                <c:pt idx="305">
                  <c:v>1.4721</c:v>
                </c:pt>
                <c:pt idx="306">
                  <c:v>3.47</c:v>
                </c:pt>
                <c:pt idx="307">
                  <c:v>0</c:v>
                </c:pt>
                <c:pt idx="308">
                  <c:v>1.7764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3.9624999999999999</c:v>
                </c:pt>
                <c:pt idx="313">
                  <c:v>0</c:v>
                </c:pt>
                <c:pt idx="314">
                  <c:v>2.1898</c:v>
                </c:pt>
                <c:pt idx="315">
                  <c:v>4.9009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7.5963000000000003</c:v>
                </c:pt>
                <c:pt idx="320">
                  <c:v>0</c:v>
                </c:pt>
                <c:pt idx="321">
                  <c:v>5.6191000000000004</c:v>
                </c:pt>
                <c:pt idx="322">
                  <c:v>1.3528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4.1536999999999997</c:v>
                </c:pt>
                <c:pt idx="327">
                  <c:v>0</c:v>
                </c:pt>
                <c:pt idx="328">
                  <c:v>3.4125999999999999</c:v>
                </c:pt>
                <c:pt idx="329">
                  <c:v>1.9608000000000001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2.1627000000000001</c:v>
                </c:pt>
                <c:pt idx="334">
                  <c:v>0</c:v>
                </c:pt>
                <c:pt idx="335">
                  <c:v>0.71870000000000001</c:v>
                </c:pt>
                <c:pt idx="336">
                  <c:v>1.7454000000000001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3.1795</c:v>
                </c:pt>
                <c:pt idx="341">
                  <c:v>0</c:v>
                </c:pt>
                <c:pt idx="342">
                  <c:v>0</c:v>
                </c:pt>
                <c:pt idx="343">
                  <c:v>4.1921999999999997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4.6843000000000004</c:v>
                </c:pt>
                <c:pt idx="348">
                  <c:v>0</c:v>
                </c:pt>
                <c:pt idx="349">
                  <c:v>0</c:v>
                </c:pt>
                <c:pt idx="350">
                  <c:v>1.4140999999999999</c:v>
                </c:pt>
                <c:pt idx="351">
                  <c:v>0</c:v>
                </c:pt>
                <c:pt idx="352">
                  <c:v>4.6323999999999996</c:v>
                </c:pt>
                <c:pt idx="353">
                  <c:v>3.9235000000000002</c:v>
                </c:pt>
                <c:pt idx="354">
                  <c:v>2.1105999999999998</c:v>
                </c:pt>
                <c:pt idx="355">
                  <c:v>0</c:v>
                </c:pt>
                <c:pt idx="356">
                  <c:v>0</c:v>
                </c:pt>
                <c:pt idx="357">
                  <c:v>1.6932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1.5842000000000001</c:v>
                </c:pt>
                <c:pt idx="362">
                  <c:v>2.1781999999999999</c:v>
                </c:pt>
                <c:pt idx="363">
                  <c:v>1.6798</c:v>
                </c:pt>
                <c:pt idx="364">
                  <c:v>2.4655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029-449D-AA93-DE4873D31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062440"/>
        <c:axId val="327062768"/>
      </c:lineChart>
      <c:dateAx>
        <c:axId val="327062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62768"/>
        <c:crosses val="autoZero"/>
        <c:auto val="1"/>
        <c:lblOffset val="100"/>
        <c:baseTimeUnit val="days"/>
      </c:dateAx>
      <c:valAx>
        <c:axId val="32706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6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3D5E8-EDB9-4AA0-8EAC-F9D0854FF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E996F7-77CD-481A-9A55-14C5C4BA41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958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AFC3C5-B62B-4EF2-A0DA-44E99AE2A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D101A-9CCB-4498-ADCE-039618D5D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926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profiles</dc:title>
  <dc:creator>Frederik Peiniger</dc:creator>
  <cp:lastModifiedBy>Frederik Peiniger</cp:lastModifiedBy>
  <cp:revision>1</cp:revision>
  <dcterms:created xsi:type="dcterms:W3CDTF">2022-01-26T13:59:21Z</dcterms:created>
  <dcterms:modified xsi:type="dcterms:W3CDTF">2022-01-26T13:59:37Z</dcterms:modified>
</cp:coreProperties>
</file>