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EFC9F-5D85-4A83-A5A5-09F58BCE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Int. EAT HAPPY Accounts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02EE2-3A43-4E88-8314-058A93C15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9080414"/>
              </p:ext>
            </p:extLst>
          </p:nvPr>
        </p:nvGraphicFramePr>
        <p:xfrm>
          <a:off x="457200" y="1731963"/>
          <a:ext cx="8147304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836864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9808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86657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1428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7895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214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3681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1010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96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eathappy_ita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58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eathappy_dk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99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eathappy_at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321.46153846154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145.84615384615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45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eathappy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2307.1333333333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708.23076923077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017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600A6-396A-4E4D-AD32-899948308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35952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Int. EAT HAPPY Accounts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Int. EAT HAPPY Accounts</dc:title>
  <dc:creator>Frederik Peiniger</dc:creator>
  <cp:lastModifiedBy>Frederik Peiniger</cp:lastModifiedBy>
  <cp:revision>1</cp:revision>
  <dcterms:created xsi:type="dcterms:W3CDTF">2021-12-07T15:48:00Z</dcterms:created>
  <dcterms:modified xsi:type="dcterms:W3CDTF">2021-12-07T15:48:09Z</dcterms:modified>
</cp:coreProperties>
</file>