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7B7FB-F8C1-4EDF-89E6-3C1E6773F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Int. EAT HAPPY Accounts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8D443B-CDCA-40C1-9B62-DF61503754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9614803"/>
              </p:ext>
            </p:extLst>
          </p:nvPr>
        </p:nvGraphicFramePr>
        <p:xfrm>
          <a:off x="457200" y="1731963"/>
          <a:ext cx="8147304" cy="195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2948431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451241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639931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828340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061050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363211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008221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153555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Story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Saves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7820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eathappy_ita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8336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eathappy_dk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118.46153846154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6996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eathappy_at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304.51851851852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164.31578947368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1641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eathappy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2590.4482758621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706.85185185185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48088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218EF9-533F-4A10-9B4D-64912395E7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273598539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66</Words>
  <Application>Microsoft Office PowerPoint</Application>
  <PresentationFormat>On-screen Show (4:3)</PresentationFormat>
  <Paragraphs>42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Key Metrics Table | Int. EAT HAPPY Accounts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Int. EAT HAPPY Accounts</dc:title>
  <dc:creator>Frederik Peiniger</dc:creator>
  <cp:lastModifiedBy>Frederik Peiniger</cp:lastModifiedBy>
  <cp:revision>1</cp:revision>
  <dcterms:created xsi:type="dcterms:W3CDTF">2021-12-06T15:03:50Z</dcterms:created>
  <dcterms:modified xsi:type="dcterms:W3CDTF">2021-12-06T15:03:59Z</dcterms:modified>
</cp:coreProperties>
</file>