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3" r:id="rId67"/>
    <p:sldId id="324" r:id="rId68"/>
    <p:sldId id="325" r:id="rId69"/>
    <p:sldId id="327" r:id="rId70"/>
    <p:sldId id="328" r:id="rId71"/>
    <p:sldId id="329" r:id="rId72"/>
    <p:sldId id="331" r:id="rId73"/>
    <p:sldId id="332" r:id="rId74"/>
    <p:sldId id="333" r:id="rId75"/>
    <p:sldId id="335" r:id="rId76"/>
    <p:sldId id="336" r:id="rId77"/>
    <p:sldId id="337" r:id="rId78"/>
    <p:sldId id="339" r:id="rId79"/>
    <p:sldId id="340" r:id="rId80"/>
    <p:sldId id="341" r:id="rId81"/>
    <p:sldId id="343" r:id="rId82"/>
    <p:sldId id="344" r:id="rId83"/>
    <p:sldId id="345" r:id="rId84"/>
    <p:sldId id="346" r:id="rId85"/>
    <p:sldId id="348" r:id="rId86"/>
    <p:sldId id="349" r:id="rId87"/>
    <p:sldId id="350" r:id="rId88"/>
    <p:sldId id="352" r:id="rId89"/>
    <p:sldId id="353" r:id="rId90"/>
    <p:sldId id="354" r:id="rId91"/>
  </p:sldIdLst>
  <p:sldSz cx="9144000" cy="6858000" type="screen4x3"/>
  <p:notesSz cx="6858000" cy="9144000"/>
  <p:embeddedFontLst>
    <p:embeddedFont>
      <p:font typeface="Calibri" panose="020F0502020204030204" pitchFamily="34" charset="0"/>
      <p:regular r:id="rId92"/>
      <p:bold r:id="rId93"/>
      <p:italic r:id="rId94"/>
      <p:boldItalic r:id="rId9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2.fntdata"/><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3.fntdata"/><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EatHappy Eat Happy DE</c:v>
                </c:pt>
                <c:pt idx="1">
                  <c:v>EatHappy Österreich Eat Happy AT</c:v>
                </c:pt>
                <c:pt idx="2">
                  <c:v>EatHappy Italia Eat Happy IT</c:v>
                </c:pt>
                <c:pt idx="3">
                  <c:v>EatHappy Denmark Eat Happy DK</c:v>
                </c:pt>
              </c:strCache>
            </c:strRef>
          </c:cat>
          <c:val>
            <c:numRef>
              <c:f>Sheet1!$A$2:$D$2</c:f>
              <c:numCache>
                <c:formatCode>General</c:formatCode>
                <c:ptCount val="4"/>
                <c:pt idx="0">
                  <c:v>9670</c:v>
                </c:pt>
                <c:pt idx="1">
                  <c:v>8834</c:v>
                </c:pt>
                <c:pt idx="2">
                  <c:v>2945</c:v>
                </c:pt>
                <c:pt idx="3">
                  <c:v>219</c:v>
                </c:pt>
              </c:numCache>
            </c:numRef>
          </c:val>
          <c:extLst>
            <c:ext xmlns:c16="http://schemas.microsoft.com/office/drawing/2014/chart" uri="{C3380CC4-5D6E-409C-BE32-E72D297353CC}">
              <c16:uniqueId val="{00000000-ACDA-418B-9F19-1E1812EA543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Album</c:v>
                </c:pt>
                <c:pt idx="1">
                  <c:v>Link</c:v>
                </c:pt>
                <c:pt idx="2">
                  <c:v>Photo</c:v>
                </c:pt>
                <c:pt idx="3">
                  <c:v>Video</c:v>
                </c:pt>
              </c:strCache>
            </c:strRef>
          </c:cat>
          <c:val>
            <c:numRef>
              <c:f>Sheet1!$A$2:$D$2</c:f>
              <c:numCache>
                <c:formatCode>General</c:formatCode>
                <c:ptCount val="4"/>
                <c:pt idx="0">
                  <c:v>12</c:v>
                </c:pt>
                <c:pt idx="1">
                  <c:v>3</c:v>
                </c:pt>
                <c:pt idx="2">
                  <c:v>41</c:v>
                </c:pt>
                <c:pt idx="3">
                  <c:v>5</c:v>
                </c:pt>
              </c:numCache>
            </c:numRef>
          </c:val>
          <c:extLst>
            <c:ext xmlns:c16="http://schemas.microsoft.com/office/drawing/2014/chart" uri="{C3380CC4-5D6E-409C-BE32-E72D297353CC}">
              <c16:uniqueId val="{00000000-2496-418D-B557-7165BBB0DD1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 Happy DE</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1.2513942151038899</c:v>
                </c:pt>
                <c:pt idx="1">
                  <c:v>2.39785436659113</c:v>
                </c:pt>
                <c:pt idx="2">
                  <c:v>0</c:v>
                </c:pt>
                <c:pt idx="3">
                  <c:v>0</c:v>
                </c:pt>
              </c:numCache>
            </c:numRef>
          </c:val>
          <c:extLst>
            <c:ext xmlns:c16="http://schemas.microsoft.com/office/drawing/2014/chart" uri="{C3380CC4-5D6E-409C-BE32-E72D297353CC}">
              <c16:uniqueId val="{00000000-7B54-44AD-9795-2FED123523C1}"/>
            </c:ext>
          </c:extLst>
        </c:ser>
        <c:ser>
          <c:idx val="1"/>
          <c:order val="1"/>
          <c:tx>
            <c:strRef>
              <c:f>Sheet1!$C$1</c:f>
              <c:strCache>
                <c:ptCount val="1"/>
                <c:pt idx="0">
                  <c:v>EatHappy Österreich Eat Happy AT</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0.75523059443928098</c:v>
                </c:pt>
                <c:pt idx="1">
                  <c:v>0.776830952244149</c:v>
                </c:pt>
                <c:pt idx="2">
                  <c:v>2.2867307500757299</c:v>
                </c:pt>
                <c:pt idx="3">
                  <c:v>0</c:v>
                </c:pt>
              </c:numCache>
            </c:numRef>
          </c:val>
          <c:extLst>
            <c:ext xmlns:c16="http://schemas.microsoft.com/office/drawing/2014/chart" uri="{C3380CC4-5D6E-409C-BE32-E72D297353CC}">
              <c16:uniqueId val="{00000001-7B54-44AD-9795-2FED123523C1}"/>
            </c:ext>
          </c:extLst>
        </c:ser>
        <c:ser>
          <c:idx val="2"/>
          <c:order val="2"/>
          <c:tx>
            <c:strRef>
              <c:f>Sheet1!$D$1</c:f>
              <c:strCache>
                <c:ptCount val="1"/>
                <c:pt idx="0">
                  <c:v>EatHappy Denmark Eat Happy DK</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0</c:v>
                </c:pt>
                <c:pt idx="1">
                  <c:v>1.34041245967199</c:v>
                </c:pt>
                <c:pt idx="2">
                  <c:v>0</c:v>
                </c:pt>
                <c:pt idx="3">
                  <c:v>0</c:v>
                </c:pt>
              </c:numCache>
            </c:numRef>
          </c:val>
          <c:extLst>
            <c:ext xmlns:c16="http://schemas.microsoft.com/office/drawing/2014/chart" uri="{C3380CC4-5D6E-409C-BE32-E72D297353CC}">
              <c16:uniqueId val="{00000002-7B54-44AD-9795-2FED123523C1}"/>
            </c:ext>
          </c:extLst>
        </c:ser>
        <c:ser>
          <c:idx val="3"/>
          <c:order val="3"/>
          <c:tx>
            <c:strRef>
              <c:f>Sheet1!$E$1</c:f>
              <c:strCache>
                <c:ptCount val="1"/>
                <c:pt idx="0">
                  <c:v>EatHappy Italia Eat Happy IT</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2.5316455696202498</c:v>
                </c:pt>
                <c:pt idx="1">
                  <c:v>3.7781601898954502</c:v>
                </c:pt>
                <c:pt idx="2">
                  <c:v>0</c:v>
                </c:pt>
                <c:pt idx="3">
                  <c:v>1.3927576601671301</c:v>
                </c:pt>
              </c:numCache>
            </c:numRef>
          </c:val>
          <c:extLst>
            <c:ext xmlns:c16="http://schemas.microsoft.com/office/drawing/2014/chart" uri="{C3380CC4-5D6E-409C-BE32-E72D297353CC}">
              <c16:uniqueId val="{00000003-7B54-44AD-9795-2FED123523C1}"/>
            </c:ext>
          </c:extLst>
        </c:ser>
        <c:dLbls>
          <c:showLegendKey val="0"/>
          <c:showVal val="0"/>
          <c:showCatName val="0"/>
          <c:showSerName val="0"/>
          <c:showPercent val="0"/>
          <c:showBubbleSize val="0"/>
        </c:dLbls>
        <c:gapWidth val="219"/>
        <c:overlap val="-27"/>
        <c:axId val="424387560"/>
        <c:axId val="424387232"/>
      </c:barChart>
      <c:catAx>
        <c:axId val="424387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87232"/>
        <c:crosses val="autoZero"/>
        <c:auto val="1"/>
        <c:lblAlgn val="ctr"/>
        <c:lblOffset val="100"/>
        <c:noMultiLvlLbl val="0"/>
      </c:catAx>
      <c:valAx>
        <c:axId val="42438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8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c:v>
                </c:pt>
                <c:pt idx="1">
                  <c:v>1</c:v>
                </c:pt>
                <c:pt idx="2">
                  <c:v>0</c:v>
                </c:pt>
                <c:pt idx="3">
                  <c:v>1</c:v>
                </c:pt>
                <c:pt idx="4">
                  <c:v>0</c:v>
                </c:pt>
                <c:pt idx="5">
                  <c:v>1</c:v>
                </c:pt>
                <c:pt idx="6">
                  <c:v>0</c:v>
                </c:pt>
                <c:pt idx="7">
                  <c:v>0</c:v>
                </c:pt>
                <c:pt idx="8">
                  <c:v>1</c:v>
                </c:pt>
                <c:pt idx="9">
                  <c:v>1</c:v>
                </c:pt>
                <c:pt idx="10">
                  <c:v>0</c:v>
                </c:pt>
                <c:pt idx="11">
                  <c:v>0</c:v>
                </c:pt>
                <c:pt idx="12">
                  <c:v>0</c:v>
                </c:pt>
                <c:pt idx="13">
                  <c:v>0</c:v>
                </c:pt>
                <c:pt idx="14">
                  <c:v>0</c:v>
                </c:pt>
                <c:pt idx="15">
                  <c:v>1</c:v>
                </c:pt>
                <c:pt idx="16">
                  <c:v>0</c:v>
                </c:pt>
                <c:pt idx="17">
                  <c:v>1</c:v>
                </c:pt>
                <c:pt idx="18">
                  <c:v>0</c:v>
                </c:pt>
                <c:pt idx="19">
                  <c:v>1</c:v>
                </c:pt>
                <c:pt idx="20">
                  <c:v>0</c:v>
                </c:pt>
                <c:pt idx="21">
                  <c:v>0</c:v>
                </c:pt>
                <c:pt idx="22">
                  <c:v>1</c:v>
                </c:pt>
                <c:pt idx="23">
                  <c:v>0</c:v>
                </c:pt>
                <c:pt idx="24">
                  <c:v>0</c:v>
                </c:pt>
                <c:pt idx="25">
                  <c:v>0</c:v>
                </c:pt>
                <c:pt idx="26">
                  <c:v>0</c:v>
                </c:pt>
                <c:pt idx="27">
                  <c:v>0</c:v>
                </c:pt>
                <c:pt idx="28">
                  <c:v>0</c:v>
                </c:pt>
                <c:pt idx="29">
                  <c:v>1</c:v>
                </c:pt>
                <c:pt idx="30">
                  <c:v>1</c:v>
                </c:pt>
              </c:numCache>
            </c:numRef>
          </c:val>
          <c:smooth val="0"/>
          <c:extLst>
            <c:ext xmlns:c16="http://schemas.microsoft.com/office/drawing/2014/chart" uri="{C3380CC4-5D6E-409C-BE32-E72D297353CC}">
              <c16:uniqueId val="{00000000-C8A7-43D6-80D5-5580715FB43A}"/>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0</c:v>
                </c:pt>
                <c:pt idx="1">
                  <c:v>0</c:v>
                </c:pt>
                <c:pt idx="2">
                  <c:v>1</c:v>
                </c:pt>
                <c:pt idx="3">
                  <c:v>0</c:v>
                </c:pt>
                <c:pt idx="4">
                  <c:v>3</c:v>
                </c:pt>
                <c:pt idx="5">
                  <c:v>1</c:v>
                </c:pt>
                <c:pt idx="6">
                  <c:v>0</c:v>
                </c:pt>
                <c:pt idx="7">
                  <c:v>0</c:v>
                </c:pt>
                <c:pt idx="8">
                  <c:v>1</c:v>
                </c:pt>
                <c:pt idx="9">
                  <c:v>0</c:v>
                </c:pt>
                <c:pt idx="10">
                  <c:v>1</c:v>
                </c:pt>
                <c:pt idx="11">
                  <c:v>0</c:v>
                </c:pt>
                <c:pt idx="12">
                  <c:v>1</c:v>
                </c:pt>
                <c:pt idx="13">
                  <c:v>0</c:v>
                </c:pt>
                <c:pt idx="14">
                  <c:v>0</c:v>
                </c:pt>
                <c:pt idx="15">
                  <c:v>0</c:v>
                </c:pt>
                <c:pt idx="16">
                  <c:v>1</c:v>
                </c:pt>
                <c:pt idx="17">
                  <c:v>0</c:v>
                </c:pt>
                <c:pt idx="18">
                  <c:v>1</c:v>
                </c:pt>
                <c:pt idx="19">
                  <c:v>0</c:v>
                </c:pt>
                <c:pt idx="20">
                  <c:v>1</c:v>
                </c:pt>
                <c:pt idx="21">
                  <c:v>0</c:v>
                </c:pt>
                <c:pt idx="22">
                  <c:v>0</c:v>
                </c:pt>
                <c:pt idx="23">
                  <c:v>1</c:v>
                </c:pt>
                <c:pt idx="24">
                  <c:v>0</c:v>
                </c:pt>
                <c:pt idx="25">
                  <c:v>0</c:v>
                </c:pt>
                <c:pt idx="26">
                  <c:v>1</c:v>
                </c:pt>
                <c:pt idx="27">
                  <c:v>1</c:v>
                </c:pt>
                <c:pt idx="28">
                  <c:v>0</c:v>
                </c:pt>
                <c:pt idx="29">
                  <c:v>0</c:v>
                </c:pt>
                <c:pt idx="30">
                  <c:v>1</c:v>
                </c:pt>
              </c:numCache>
            </c:numRef>
          </c:val>
          <c:smooth val="0"/>
          <c:extLst>
            <c:ext xmlns:c16="http://schemas.microsoft.com/office/drawing/2014/chart" uri="{C3380CC4-5D6E-409C-BE32-E72D297353CC}">
              <c16:uniqueId val="{00000001-C8A7-43D6-80D5-5580715FB43A}"/>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1</c:v>
                </c:pt>
                <c:pt idx="1">
                  <c:v>1</c:v>
                </c:pt>
                <c:pt idx="2">
                  <c:v>0</c:v>
                </c:pt>
                <c:pt idx="3">
                  <c:v>0</c:v>
                </c:pt>
                <c:pt idx="4">
                  <c:v>0</c:v>
                </c:pt>
                <c:pt idx="5">
                  <c:v>0</c:v>
                </c:pt>
                <c:pt idx="6">
                  <c:v>1</c:v>
                </c:pt>
                <c:pt idx="7">
                  <c:v>0</c:v>
                </c:pt>
                <c:pt idx="8">
                  <c:v>1</c:v>
                </c:pt>
                <c:pt idx="9">
                  <c:v>0</c:v>
                </c:pt>
                <c:pt idx="10">
                  <c:v>0</c:v>
                </c:pt>
                <c:pt idx="11">
                  <c:v>1</c:v>
                </c:pt>
                <c:pt idx="12">
                  <c:v>0</c:v>
                </c:pt>
                <c:pt idx="13">
                  <c:v>0</c:v>
                </c:pt>
                <c:pt idx="14">
                  <c:v>0</c:v>
                </c:pt>
                <c:pt idx="15">
                  <c:v>0</c:v>
                </c:pt>
                <c:pt idx="16">
                  <c:v>0</c:v>
                </c:pt>
                <c:pt idx="17">
                  <c:v>1</c:v>
                </c:pt>
                <c:pt idx="18">
                  <c:v>0</c:v>
                </c:pt>
                <c:pt idx="19">
                  <c:v>0</c:v>
                </c:pt>
                <c:pt idx="20">
                  <c:v>0</c:v>
                </c:pt>
                <c:pt idx="21">
                  <c:v>0</c:v>
                </c:pt>
                <c:pt idx="22">
                  <c:v>1</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2-C8A7-43D6-80D5-5580715FB43A}"/>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0</c:v>
                </c:pt>
                <c:pt idx="1">
                  <c:v>1</c:v>
                </c:pt>
                <c:pt idx="2">
                  <c:v>0</c:v>
                </c:pt>
                <c:pt idx="3">
                  <c:v>1</c:v>
                </c:pt>
                <c:pt idx="4">
                  <c:v>0</c:v>
                </c:pt>
                <c:pt idx="5">
                  <c:v>1</c:v>
                </c:pt>
                <c:pt idx="6">
                  <c:v>0</c:v>
                </c:pt>
                <c:pt idx="7">
                  <c:v>0</c:v>
                </c:pt>
                <c:pt idx="8">
                  <c:v>0</c:v>
                </c:pt>
                <c:pt idx="9">
                  <c:v>1</c:v>
                </c:pt>
                <c:pt idx="10">
                  <c:v>0</c:v>
                </c:pt>
                <c:pt idx="11">
                  <c:v>1</c:v>
                </c:pt>
                <c:pt idx="12">
                  <c:v>1</c:v>
                </c:pt>
                <c:pt idx="13">
                  <c:v>0</c:v>
                </c:pt>
                <c:pt idx="14">
                  <c:v>0</c:v>
                </c:pt>
                <c:pt idx="15">
                  <c:v>1</c:v>
                </c:pt>
                <c:pt idx="16">
                  <c:v>0</c:v>
                </c:pt>
                <c:pt idx="17">
                  <c:v>1</c:v>
                </c:pt>
                <c:pt idx="18">
                  <c:v>0</c:v>
                </c:pt>
                <c:pt idx="19">
                  <c:v>1</c:v>
                </c:pt>
                <c:pt idx="20">
                  <c:v>0</c:v>
                </c:pt>
                <c:pt idx="21">
                  <c:v>0</c:v>
                </c:pt>
                <c:pt idx="22">
                  <c:v>1</c:v>
                </c:pt>
                <c:pt idx="23">
                  <c:v>0</c:v>
                </c:pt>
                <c:pt idx="24">
                  <c:v>1</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3-C8A7-43D6-80D5-5580715FB43A}"/>
            </c:ext>
          </c:extLst>
        </c:ser>
        <c:dLbls>
          <c:showLegendKey val="0"/>
          <c:showVal val="0"/>
          <c:showCatName val="0"/>
          <c:showSerName val="0"/>
          <c:showPercent val="0"/>
          <c:showBubbleSize val="0"/>
        </c:dLbls>
        <c:smooth val="0"/>
        <c:axId val="424909456"/>
        <c:axId val="424908472"/>
      </c:lineChart>
      <c:dateAx>
        <c:axId val="424909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08472"/>
        <c:crosses val="autoZero"/>
        <c:auto val="1"/>
        <c:lblOffset val="100"/>
        <c:baseTimeUnit val="days"/>
      </c:dateAx>
      <c:valAx>
        <c:axId val="424908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0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c:v>
                </c:pt>
                <c:pt idx="2">
                  <c:v>0</c:v>
                </c:pt>
                <c:pt idx="3">
                  <c:v>0</c:v>
                </c:pt>
                <c:pt idx="4">
                  <c:v>1</c:v>
                </c:pt>
                <c:pt idx="5">
                  <c:v>0</c:v>
                </c:pt>
                <c:pt idx="6">
                  <c:v>0</c:v>
                </c:pt>
                <c:pt idx="7">
                  <c:v>1</c:v>
                </c:pt>
                <c:pt idx="8">
                  <c:v>1</c:v>
                </c:pt>
                <c:pt idx="9">
                  <c:v>0</c:v>
                </c:pt>
                <c:pt idx="10">
                  <c:v>1</c:v>
                </c:pt>
                <c:pt idx="11">
                  <c:v>1</c:v>
                </c:pt>
                <c:pt idx="12">
                  <c:v>0</c:v>
                </c:pt>
                <c:pt idx="13">
                  <c:v>1</c:v>
                </c:pt>
                <c:pt idx="14">
                  <c:v>0</c:v>
                </c:pt>
                <c:pt idx="15">
                  <c:v>1</c:v>
                </c:pt>
                <c:pt idx="16">
                  <c:v>0</c:v>
                </c:pt>
                <c:pt idx="17">
                  <c:v>0</c:v>
                </c:pt>
                <c:pt idx="18">
                  <c:v>0</c:v>
                </c:pt>
                <c:pt idx="19">
                  <c:v>1</c:v>
                </c:pt>
                <c:pt idx="20">
                  <c:v>0</c:v>
                </c:pt>
                <c:pt idx="21">
                  <c:v>0</c:v>
                </c:pt>
                <c:pt idx="22">
                  <c:v>2</c:v>
                </c:pt>
                <c:pt idx="23">
                  <c:v>0</c:v>
                </c:pt>
                <c:pt idx="24">
                  <c:v>0</c:v>
                </c:pt>
                <c:pt idx="25">
                  <c:v>1</c:v>
                </c:pt>
                <c:pt idx="26">
                  <c:v>0</c:v>
                </c:pt>
                <c:pt idx="27">
                  <c:v>0</c:v>
                </c:pt>
                <c:pt idx="28">
                  <c:v>0</c:v>
                </c:pt>
                <c:pt idx="29">
                  <c:v>0</c:v>
                </c:pt>
                <c:pt idx="30">
                  <c:v>1</c:v>
                </c:pt>
              </c:numCache>
            </c:numRef>
          </c:val>
          <c:smooth val="0"/>
          <c:extLst>
            <c:ext xmlns:c16="http://schemas.microsoft.com/office/drawing/2014/chart" uri="{C3380CC4-5D6E-409C-BE32-E72D297353CC}">
              <c16:uniqueId val="{00000000-DFE3-4EE5-A7B4-048C54C0FFB7}"/>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0</c:v>
                </c:pt>
                <c:pt idx="5">
                  <c:v>1</c:v>
                </c:pt>
                <c:pt idx="6">
                  <c:v>0</c:v>
                </c:pt>
                <c:pt idx="7">
                  <c:v>0</c:v>
                </c:pt>
                <c:pt idx="8">
                  <c:v>1</c:v>
                </c:pt>
                <c:pt idx="9">
                  <c:v>0</c:v>
                </c:pt>
                <c:pt idx="10">
                  <c:v>0</c:v>
                </c:pt>
                <c:pt idx="11">
                  <c:v>0</c:v>
                </c:pt>
                <c:pt idx="12">
                  <c:v>0</c:v>
                </c:pt>
                <c:pt idx="13">
                  <c:v>0</c:v>
                </c:pt>
                <c:pt idx="14">
                  <c:v>1</c:v>
                </c:pt>
                <c:pt idx="15">
                  <c:v>0</c:v>
                </c:pt>
                <c:pt idx="16">
                  <c:v>0</c:v>
                </c:pt>
                <c:pt idx="17">
                  <c:v>0</c:v>
                </c:pt>
                <c:pt idx="18">
                  <c:v>1</c:v>
                </c:pt>
                <c:pt idx="19">
                  <c:v>0</c:v>
                </c:pt>
                <c:pt idx="20">
                  <c:v>1</c:v>
                </c:pt>
                <c:pt idx="21">
                  <c:v>0</c:v>
                </c:pt>
                <c:pt idx="22">
                  <c:v>1</c:v>
                </c:pt>
                <c:pt idx="23">
                  <c:v>0</c:v>
                </c:pt>
                <c:pt idx="24">
                  <c:v>0</c:v>
                </c:pt>
                <c:pt idx="25">
                  <c:v>0</c:v>
                </c:pt>
                <c:pt idx="26">
                  <c:v>1</c:v>
                </c:pt>
                <c:pt idx="27">
                  <c:v>0</c:v>
                </c:pt>
                <c:pt idx="28">
                  <c:v>1</c:v>
                </c:pt>
                <c:pt idx="29">
                  <c:v>1</c:v>
                </c:pt>
                <c:pt idx="30">
                  <c:v>0</c:v>
                </c:pt>
              </c:numCache>
            </c:numRef>
          </c:val>
          <c:smooth val="0"/>
          <c:extLst>
            <c:ext xmlns:c16="http://schemas.microsoft.com/office/drawing/2014/chart" uri="{C3380CC4-5D6E-409C-BE32-E72D297353CC}">
              <c16:uniqueId val="{00000001-DFE3-4EE5-A7B4-048C54C0FFB7}"/>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1</c:v>
                </c:pt>
                <c:pt idx="4">
                  <c:v>0</c:v>
                </c:pt>
                <c:pt idx="5">
                  <c:v>0</c:v>
                </c:pt>
                <c:pt idx="6">
                  <c:v>0</c:v>
                </c:pt>
                <c:pt idx="7">
                  <c:v>1</c:v>
                </c:pt>
                <c:pt idx="8">
                  <c:v>0</c:v>
                </c:pt>
                <c:pt idx="9">
                  <c:v>0</c:v>
                </c:pt>
                <c:pt idx="10">
                  <c:v>1</c:v>
                </c:pt>
                <c:pt idx="11">
                  <c:v>0</c:v>
                </c:pt>
                <c:pt idx="12">
                  <c:v>0</c:v>
                </c:pt>
                <c:pt idx="13">
                  <c:v>1</c:v>
                </c:pt>
                <c:pt idx="14">
                  <c:v>0</c:v>
                </c:pt>
                <c:pt idx="15">
                  <c:v>0</c:v>
                </c:pt>
                <c:pt idx="16">
                  <c:v>0</c:v>
                </c:pt>
                <c:pt idx="17">
                  <c:v>1</c:v>
                </c:pt>
                <c:pt idx="18">
                  <c:v>0</c:v>
                </c:pt>
                <c:pt idx="19">
                  <c:v>0</c:v>
                </c:pt>
                <c:pt idx="20">
                  <c:v>0</c:v>
                </c:pt>
                <c:pt idx="21">
                  <c:v>1</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2-DFE3-4EE5-A7B4-048C54C0FFB7}"/>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c:v>
                </c:pt>
                <c:pt idx="2">
                  <c:v>0</c:v>
                </c:pt>
                <c:pt idx="3">
                  <c:v>0</c:v>
                </c:pt>
                <c:pt idx="4">
                  <c:v>1</c:v>
                </c:pt>
                <c:pt idx="5">
                  <c:v>0</c:v>
                </c:pt>
                <c:pt idx="6">
                  <c:v>1</c:v>
                </c:pt>
                <c:pt idx="7">
                  <c:v>0</c:v>
                </c:pt>
                <c:pt idx="8">
                  <c:v>1</c:v>
                </c:pt>
                <c:pt idx="9">
                  <c:v>1</c:v>
                </c:pt>
                <c:pt idx="10">
                  <c:v>0</c:v>
                </c:pt>
                <c:pt idx="11">
                  <c:v>1</c:v>
                </c:pt>
                <c:pt idx="12">
                  <c:v>0</c:v>
                </c:pt>
                <c:pt idx="13">
                  <c:v>1</c:v>
                </c:pt>
                <c:pt idx="14">
                  <c:v>0</c:v>
                </c:pt>
                <c:pt idx="15">
                  <c:v>0</c:v>
                </c:pt>
                <c:pt idx="16">
                  <c:v>0</c:v>
                </c:pt>
                <c:pt idx="17">
                  <c:v>0</c:v>
                </c:pt>
                <c:pt idx="18">
                  <c:v>1</c:v>
                </c:pt>
                <c:pt idx="19">
                  <c:v>0</c:v>
                </c:pt>
                <c:pt idx="20">
                  <c:v>1</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3-DFE3-4EE5-A7B4-048C54C0FFB7}"/>
            </c:ext>
          </c:extLst>
        </c:ser>
        <c:dLbls>
          <c:showLegendKey val="0"/>
          <c:showVal val="0"/>
          <c:showCatName val="0"/>
          <c:showSerName val="0"/>
          <c:showPercent val="0"/>
          <c:showBubbleSize val="0"/>
        </c:dLbls>
        <c:smooth val="0"/>
        <c:axId val="424900272"/>
        <c:axId val="424902568"/>
      </c:lineChart>
      <c:dateAx>
        <c:axId val="424900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02568"/>
        <c:crosses val="autoZero"/>
        <c:auto val="1"/>
        <c:lblOffset val="100"/>
        <c:baseTimeUnit val="days"/>
      </c:dateAx>
      <c:valAx>
        <c:axId val="42490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0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222</c:v>
                </c:pt>
                <c:pt idx="1">
                  <c:v>392</c:v>
                </c:pt>
                <c:pt idx="2">
                  <c:v>134</c:v>
                </c:pt>
                <c:pt idx="3">
                  <c:v>292</c:v>
                </c:pt>
                <c:pt idx="4">
                  <c:v>1105</c:v>
                </c:pt>
                <c:pt idx="5">
                  <c:v>571</c:v>
                </c:pt>
                <c:pt idx="6">
                  <c:v>212</c:v>
                </c:pt>
                <c:pt idx="7">
                  <c:v>733</c:v>
                </c:pt>
                <c:pt idx="8">
                  <c:v>1499</c:v>
                </c:pt>
                <c:pt idx="9">
                  <c:v>341</c:v>
                </c:pt>
                <c:pt idx="10">
                  <c:v>893</c:v>
                </c:pt>
                <c:pt idx="11">
                  <c:v>319887</c:v>
                </c:pt>
                <c:pt idx="12">
                  <c:v>282393</c:v>
                </c:pt>
                <c:pt idx="13">
                  <c:v>219088</c:v>
                </c:pt>
                <c:pt idx="14">
                  <c:v>186042</c:v>
                </c:pt>
                <c:pt idx="15">
                  <c:v>160113</c:v>
                </c:pt>
                <c:pt idx="16">
                  <c:v>272096</c:v>
                </c:pt>
                <c:pt idx="17">
                  <c:v>263014</c:v>
                </c:pt>
                <c:pt idx="18">
                  <c:v>229289</c:v>
                </c:pt>
                <c:pt idx="19">
                  <c:v>191731</c:v>
                </c:pt>
                <c:pt idx="20">
                  <c:v>179367</c:v>
                </c:pt>
                <c:pt idx="21">
                  <c:v>252860</c:v>
                </c:pt>
                <c:pt idx="22">
                  <c:v>257663</c:v>
                </c:pt>
                <c:pt idx="23">
                  <c:v>227921</c:v>
                </c:pt>
                <c:pt idx="24">
                  <c:v>220031</c:v>
                </c:pt>
                <c:pt idx="25">
                  <c:v>199138</c:v>
                </c:pt>
                <c:pt idx="26">
                  <c:v>237796</c:v>
                </c:pt>
                <c:pt idx="27">
                  <c:v>250796</c:v>
                </c:pt>
                <c:pt idx="28">
                  <c:v>238716</c:v>
                </c:pt>
                <c:pt idx="29">
                  <c:v>224786</c:v>
                </c:pt>
                <c:pt idx="30">
                  <c:v>219087</c:v>
                </c:pt>
              </c:numCache>
            </c:numRef>
          </c:val>
          <c:smooth val="0"/>
          <c:extLst>
            <c:ext xmlns:c16="http://schemas.microsoft.com/office/drawing/2014/chart" uri="{C3380CC4-5D6E-409C-BE32-E72D297353CC}">
              <c16:uniqueId val="{00000000-D1A4-4761-A4AF-9232DC653408}"/>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3493</c:v>
                </c:pt>
                <c:pt idx="1">
                  <c:v>3391</c:v>
                </c:pt>
                <c:pt idx="2">
                  <c:v>2803</c:v>
                </c:pt>
                <c:pt idx="3">
                  <c:v>3827</c:v>
                </c:pt>
                <c:pt idx="4">
                  <c:v>3789</c:v>
                </c:pt>
                <c:pt idx="5">
                  <c:v>2155</c:v>
                </c:pt>
                <c:pt idx="6">
                  <c:v>128</c:v>
                </c:pt>
                <c:pt idx="7">
                  <c:v>40</c:v>
                </c:pt>
                <c:pt idx="8">
                  <c:v>247</c:v>
                </c:pt>
                <c:pt idx="9">
                  <c:v>51</c:v>
                </c:pt>
                <c:pt idx="10">
                  <c:v>35</c:v>
                </c:pt>
                <c:pt idx="11">
                  <c:v>15</c:v>
                </c:pt>
                <c:pt idx="12">
                  <c:v>19</c:v>
                </c:pt>
                <c:pt idx="13">
                  <c:v>14</c:v>
                </c:pt>
                <c:pt idx="14">
                  <c:v>211</c:v>
                </c:pt>
                <c:pt idx="15">
                  <c:v>110</c:v>
                </c:pt>
                <c:pt idx="16">
                  <c:v>50</c:v>
                </c:pt>
                <c:pt idx="17">
                  <c:v>58</c:v>
                </c:pt>
                <c:pt idx="18">
                  <c:v>354</c:v>
                </c:pt>
                <c:pt idx="19">
                  <c:v>120</c:v>
                </c:pt>
                <c:pt idx="20">
                  <c:v>341</c:v>
                </c:pt>
                <c:pt idx="21">
                  <c:v>121</c:v>
                </c:pt>
                <c:pt idx="22">
                  <c:v>254</c:v>
                </c:pt>
                <c:pt idx="23">
                  <c:v>61</c:v>
                </c:pt>
                <c:pt idx="24">
                  <c:v>49</c:v>
                </c:pt>
                <c:pt idx="25">
                  <c:v>30</c:v>
                </c:pt>
                <c:pt idx="26">
                  <c:v>234</c:v>
                </c:pt>
                <c:pt idx="27">
                  <c:v>72</c:v>
                </c:pt>
                <c:pt idx="28">
                  <c:v>917</c:v>
                </c:pt>
                <c:pt idx="29">
                  <c:v>479</c:v>
                </c:pt>
                <c:pt idx="30">
                  <c:v>161</c:v>
                </c:pt>
              </c:numCache>
            </c:numRef>
          </c:val>
          <c:smooth val="0"/>
          <c:extLst>
            <c:ext xmlns:c16="http://schemas.microsoft.com/office/drawing/2014/chart" uri="{C3380CC4-5D6E-409C-BE32-E72D297353CC}">
              <c16:uniqueId val="{00000001-D1A4-4761-A4AF-9232DC653408}"/>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2</c:v>
                </c:pt>
                <c:pt idx="1">
                  <c:v>5</c:v>
                </c:pt>
                <c:pt idx="2">
                  <c:v>1</c:v>
                </c:pt>
                <c:pt idx="3">
                  <c:v>36</c:v>
                </c:pt>
                <c:pt idx="4">
                  <c:v>9</c:v>
                </c:pt>
                <c:pt idx="5">
                  <c:v>2</c:v>
                </c:pt>
                <c:pt idx="6">
                  <c:v>6165</c:v>
                </c:pt>
                <c:pt idx="7">
                  <c:v>621</c:v>
                </c:pt>
                <c:pt idx="8">
                  <c:v>221</c:v>
                </c:pt>
                <c:pt idx="9">
                  <c:v>161</c:v>
                </c:pt>
                <c:pt idx="10">
                  <c:v>117</c:v>
                </c:pt>
                <c:pt idx="11">
                  <c:v>42</c:v>
                </c:pt>
                <c:pt idx="12">
                  <c:v>37</c:v>
                </c:pt>
                <c:pt idx="13">
                  <c:v>55</c:v>
                </c:pt>
                <c:pt idx="14">
                  <c:v>23</c:v>
                </c:pt>
                <c:pt idx="15">
                  <c:v>15</c:v>
                </c:pt>
                <c:pt idx="16">
                  <c:v>25</c:v>
                </c:pt>
                <c:pt idx="17">
                  <c:v>40</c:v>
                </c:pt>
                <c:pt idx="18">
                  <c:v>17</c:v>
                </c:pt>
                <c:pt idx="19">
                  <c:v>13</c:v>
                </c:pt>
                <c:pt idx="20">
                  <c:v>21</c:v>
                </c:pt>
                <c:pt idx="21">
                  <c:v>34</c:v>
                </c:pt>
                <c:pt idx="22">
                  <c:v>17</c:v>
                </c:pt>
                <c:pt idx="23">
                  <c:v>15</c:v>
                </c:pt>
                <c:pt idx="24">
                  <c:v>17</c:v>
                </c:pt>
                <c:pt idx="25">
                  <c:v>13</c:v>
                </c:pt>
                <c:pt idx="26">
                  <c:v>37</c:v>
                </c:pt>
                <c:pt idx="27">
                  <c:v>24</c:v>
                </c:pt>
                <c:pt idx="28">
                  <c:v>9</c:v>
                </c:pt>
                <c:pt idx="29">
                  <c:v>9</c:v>
                </c:pt>
                <c:pt idx="30">
                  <c:v>5</c:v>
                </c:pt>
              </c:numCache>
            </c:numRef>
          </c:val>
          <c:smooth val="0"/>
          <c:extLst>
            <c:ext xmlns:c16="http://schemas.microsoft.com/office/drawing/2014/chart" uri="{C3380CC4-5D6E-409C-BE32-E72D297353CC}">
              <c16:uniqueId val="{00000002-D1A4-4761-A4AF-9232DC653408}"/>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99</c:v>
                </c:pt>
                <c:pt idx="1">
                  <c:v>109334</c:v>
                </c:pt>
                <c:pt idx="2">
                  <c:v>50658</c:v>
                </c:pt>
                <c:pt idx="3">
                  <c:v>2531</c:v>
                </c:pt>
                <c:pt idx="4">
                  <c:v>38690</c:v>
                </c:pt>
                <c:pt idx="5">
                  <c:v>60284</c:v>
                </c:pt>
                <c:pt idx="6">
                  <c:v>78446</c:v>
                </c:pt>
                <c:pt idx="7">
                  <c:v>54777</c:v>
                </c:pt>
                <c:pt idx="8">
                  <c:v>68252</c:v>
                </c:pt>
                <c:pt idx="9">
                  <c:v>47222</c:v>
                </c:pt>
                <c:pt idx="10">
                  <c:v>27263</c:v>
                </c:pt>
                <c:pt idx="11">
                  <c:v>51968</c:v>
                </c:pt>
                <c:pt idx="12">
                  <c:v>50700</c:v>
                </c:pt>
                <c:pt idx="13">
                  <c:v>34753</c:v>
                </c:pt>
                <c:pt idx="14">
                  <c:v>17</c:v>
                </c:pt>
                <c:pt idx="15">
                  <c:v>9</c:v>
                </c:pt>
                <c:pt idx="16">
                  <c:v>4</c:v>
                </c:pt>
                <c:pt idx="17">
                  <c:v>5</c:v>
                </c:pt>
                <c:pt idx="18">
                  <c:v>46779</c:v>
                </c:pt>
                <c:pt idx="19">
                  <c:v>47753</c:v>
                </c:pt>
                <c:pt idx="20">
                  <c:v>32002</c:v>
                </c:pt>
                <c:pt idx="21">
                  <c:v>119</c:v>
                </c:pt>
                <c:pt idx="22">
                  <c:v>8774</c:v>
                </c:pt>
                <c:pt idx="23">
                  <c:v>10154</c:v>
                </c:pt>
                <c:pt idx="24">
                  <c:v>11428</c:v>
                </c:pt>
                <c:pt idx="25">
                  <c:v>567</c:v>
                </c:pt>
                <c:pt idx="26">
                  <c:v>106</c:v>
                </c:pt>
                <c:pt idx="27">
                  <c:v>27</c:v>
                </c:pt>
                <c:pt idx="28">
                  <c:v>21</c:v>
                </c:pt>
                <c:pt idx="29">
                  <c:v>27</c:v>
                </c:pt>
                <c:pt idx="30">
                  <c:v>11</c:v>
                </c:pt>
              </c:numCache>
            </c:numRef>
          </c:val>
          <c:smooth val="0"/>
          <c:extLst>
            <c:ext xmlns:c16="http://schemas.microsoft.com/office/drawing/2014/chart" uri="{C3380CC4-5D6E-409C-BE32-E72D297353CC}">
              <c16:uniqueId val="{00000003-D1A4-4761-A4AF-9232DC653408}"/>
            </c:ext>
          </c:extLst>
        </c:ser>
        <c:dLbls>
          <c:showLegendKey val="0"/>
          <c:showVal val="0"/>
          <c:showCatName val="0"/>
          <c:showSerName val="0"/>
          <c:showPercent val="0"/>
          <c:showBubbleSize val="0"/>
        </c:dLbls>
        <c:smooth val="0"/>
        <c:axId val="424903552"/>
        <c:axId val="424902896"/>
      </c:lineChart>
      <c:dateAx>
        <c:axId val="424903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02896"/>
        <c:crosses val="autoZero"/>
        <c:auto val="1"/>
        <c:lblOffset val="100"/>
        <c:baseTimeUnit val="days"/>
      </c:dateAx>
      <c:valAx>
        <c:axId val="42490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0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49506</c:v>
                </c:pt>
                <c:pt idx="1">
                  <c:v>9263</c:v>
                </c:pt>
                <c:pt idx="2">
                  <c:v>6974</c:v>
                </c:pt>
                <c:pt idx="3">
                  <c:v>1432764</c:v>
                </c:pt>
                <c:pt idx="4">
                  <c:v>1881817</c:v>
                </c:pt>
                <c:pt idx="5">
                  <c:v>1675665</c:v>
                </c:pt>
                <c:pt idx="6">
                  <c:v>1599740</c:v>
                </c:pt>
                <c:pt idx="7">
                  <c:v>1651823</c:v>
                </c:pt>
                <c:pt idx="8">
                  <c:v>1741236</c:v>
                </c:pt>
                <c:pt idx="9">
                  <c:v>1566335</c:v>
                </c:pt>
                <c:pt idx="10">
                  <c:v>1581241</c:v>
                </c:pt>
                <c:pt idx="11">
                  <c:v>1519195</c:v>
                </c:pt>
                <c:pt idx="12">
                  <c:v>1432569</c:v>
                </c:pt>
                <c:pt idx="13">
                  <c:v>1608440</c:v>
                </c:pt>
                <c:pt idx="14">
                  <c:v>1731484</c:v>
                </c:pt>
                <c:pt idx="15">
                  <c:v>1630014</c:v>
                </c:pt>
                <c:pt idx="16">
                  <c:v>1619700</c:v>
                </c:pt>
                <c:pt idx="17">
                  <c:v>1628078</c:v>
                </c:pt>
                <c:pt idx="18">
                  <c:v>1701324</c:v>
                </c:pt>
                <c:pt idx="19">
                  <c:v>1593148</c:v>
                </c:pt>
                <c:pt idx="20">
                  <c:v>1496600</c:v>
                </c:pt>
                <c:pt idx="21">
                  <c:v>1722505</c:v>
                </c:pt>
                <c:pt idx="22">
                  <c:v>1607050</c:v>
                </c:pt>
                <c:pt idx="23">
                  <c:v>1582867</c:v>
                </c:pt>
                <c:pt idx="24">
                  <c:v>1516945</c:v>
                </c:pt>
                <c:pt idx="25">
                  <c:v>1476041</c:v>
                </c:pt>
                <c:pt idx="26">
                  <c:v>1524819</c:v>
                </c:pt>
                <c:pt idx="27">
                  <c:v>1497478</c:v>
                </c:pt>
                <c:pt idx="28">
                  <c:v>1658815</c:v>
                </c:pt>
                <c:pt idx="29">
                  <c:v>1531101</c:v>
                </c:pt>
                <c:pt idx="30">
                  <c:v>1857552</c:v>
                </c:pt>
              </c:numCache>
            </c:numRef>
          </c:val>
          <c:smooth val="0"/>
          <c:extLst>
            <c:ext xmlns:c16="http://schemas.microsoft.com/office/drawing/2014/chart" uri="{C3380CC4-5D6E-409C-BE32-E72D297353CC}">
              <c16:uniqueId val="{00000000-24C2-461A-AA78-ED887964F7A0}"/>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215</c:v>
                </c:pt>
                <c:pt idx="1">
                  <c:v>190</c:v>
                </c:pt>
                <c:pt idx="2">
                  <c:v>250</c:v>
                </c:pt>
                <c:pt idx="3">
                  <c:v>118</c:v>
                </c:pt>
                <c:pt idx="4">
                  <c:v>794</c:v>
                </c:pt>
                <c:pt idx="5">
                  <c:v>366</c:v>
                </c:pt>
                <c:pt idx="6">
                  <c:v>120</c:v>
                </c:pt>
                <c:pt idx="7">
                  <c:v>146</c:v>
                </c:pt>
                <c:pt idx="8">
                  <c:v>197</c:v>
                </c:pt>
                <c:pt idx="9">
                  <c:v>45</c:v>
                </c:pt>
                <c:pt idx="10">
                  <c:v>434</c:v>
                </c:pt>
                <c:pt idx="11">
                  <c:v>177</c:v>
                </c:pt>
                <c:pt idx="12">
                  <c:v>155</c:v>
                </c:pt>
                <c:pt idx="13">
                  <c:v>111</c:v>
                </c:pt>
                <c:pt idx="14">
                  <c:v>42</c:v>
                </c:pt>
                <c:pt idx="15">
                  <c:v>26</c:v>
                </c:pt>
                <c:pt idx="16">
                  <c:v>220</c:v>
                </c:pt>
                <c:pt idx="17">
                  <c:v>64</c:v>
                </c:pt>
                <c:pt idx="18">
                  <c:v>478</c:v>
                </c:pt>
                <c:pt idx="19">
                  <c:v>264</c:v>
                </c:pt>
                <c:pt idx="20">
                  <c:v>154</c:v>
                </c:pt>
                <c:pt idx="21">
                  <c:v>138</c:v>
                </c:pt>
                <c:pt idx="22">
                  <c:v>51</c:v>
                </c:pt>
                <c:pt idx="23">
                  <c:v>264</c:v>
                </c:pt>
                <c:pt idx="24">
                  <c:v>74</c:v>
                </c:pt>
                <c:pt idx="25">
                  <c:v>31</c:v>
                </c:pt>
                <c:pt idx="26">
                  <c:v>253</c:v>
                </c:pt>
                <c:pt idx="27">
                  <c:v>160</c:v>
                </c:pt>
                <c:pt idx="28">
                  <c:v>42</c:v>
                </c:pt>
                <c:pt idx="29">
                  <c:v>30</c:v>
                </c:pt>
                <c:pt idx="30">
                  <c:v>99</c:v>
                </c:pt>
              </c:numCache>
            </c:numRef>
          </c:val>
          <c:smooth val="0"/>
          <c:extLst>
            <c:ext xmlns:c16="http://schemas.microsoft.com/office/drawing/2014/chart" uri="{C3380CC4-5D6E-409C-BE32-E72D297353CC}">
              <c16:uniqueId val="{00000001-24C2-461A-AA78-ED887964F7A0}"/>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32</c:v>
                </c:pt>
                <c:pt idx="1">
                  <c:v>36</c:v>
                </c:pt>
                <c:pt idx="2">
                  <c:v>18</c:v>
                </c:pt>
                <c:pt idx="3">
                  <c:v>6</c:v>
                </c:pt>
                <c:pt idx="4">
                  <c:v>9</c:v>
                </c:pt>
                <c:pt idx="5">
                  <c:v>11</c:v>
                </c:pt>
                <c:pt idx="6">
                  <c:v>33</c:v>
                </c:pt>
                <c:pt idx="7">
                  <c:v>15</c:v>
                </c:pt>
                <c:pt idx="8">
                  <c:v>15</c:v>
                </c:pt>
                <c:pt idx="9">
                  <c:v>14</c:v>
                </c:pt>
                <c:pt idx="10">
                  <c:v>22</c:v>
                </c:pt>
                <c:pt idx="11">
                  <c:v>22</c:v>
                </c:pt>
                <c:pt idx="12">
                  <c:v>7</c:v>
                </c:pt>
                <c:pt idx="13">
                  <c:v>13</c:v>
                </c:pt>
                <c:pt idx="14">
                  <c:v>6</c:v>
                </c:pt>
                <c:pt idx="15">
                  <c:v>9</c:v>
                </c:pt>
                <c:pt idx="16">
                  <c:v>11</c:v>
                </c:pt>
                <c:pt idx="17">
                  <c:v>20</c:v>
                </c:pt>
                <c:pt idx="18">
                  <c:v>9</c:v>
                </c:pt>
                <c:pt idx="19">
                  <c:v>9</c:v>
                </c:pt>
                <c:pt idx="20">
                  <c:v>8</c:v>
                </c:pt>
                <c:pt idx="21">
                  <c:v>8</c:v>
                </c:pt>
                <c:pt idx="22">
                  <c:v>24</c:v>
                </c:pt>
                <c:pt idx="23">
                  <c:v>12</c:v>
                </c:pt>
                <c:pt idx="24">
                  <c:v>9</c:v>
                </c:pt>
                <c:pt idx="25">
                  <c:v>2</c:v>
                </c:pt>
                <c:pt idx="26">
                  <c:v>27</c:v>
                </c:pt>
                <c:pt idx="27">
                  <c:v>7</c:v>
                </c:pt>
                <c:pt idx="28">
                  <c:v>3</c:v>
                </c:pt>
                <c:pt idx="29">
                  <c:v>7</c:v>
                </c:pt>
                <c:pt idx="30">
                  <c:v>3</c:v>
                </c:pt>
              </c:numCache>
            </c:numRef>
          </c:val>
          <c:smooth val="0"/>
          <c:extLst>
            <c:ext xmlns:c16="http://schemas.microsoft.com/office/drawing/2014/chart" uri="{C3380CC4-5D6E-409C-BE32-E72D297353CC}">
              <c16:uniqueId val="{00000002-24C2-461A-AA78-ED887964F7A0}"/>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6</c:v>
                </c:pt>
                <c:pt idx="1">
                  <c:v>111</c:v>
                </c:pt>
                <c:pt idx="2">
                  <c:v>194</c:v>
                </c:pt>
                <c:pt idx="3">
                  <c:v>81</c:v>
                </c:pt>
                <c:pt idx="4">
                  <c:v>19</c:v>
                </c:pt>
                <c:pt idx="5">
                  <c:v>52</c:v>
                </c:pt>
                <c:pt idx="6">
                  <c:v>38</c:v>
                </c:pt>
                <c:pt idx="7">
                  <c:v>17</c:v>
                </c:pt>
                <c:pt idx="8">
                  <c:v>18</c:v>
                </c:pt>
                <c:pt idx="9">
                  <c:v>183</c:v>
                </c:pt>
                <c:pt idx="10">
                  <c:v>17</c:v>
                </c:pt>
                <c:pt idx="11">
                  <c:v>97</c:v>
                </c:pt>
                <c:pt idx="12">
                  <c:v>217</c:v>
                </c:pt>
                <c:pt idx="13">
                  <c:v>36</c:v>
                </c:pt>
                <c:pt idx="14">
                  <c:v>30</c:v>
                </c:pt>
                <c:pt idx="15">
                  <c:v>7861</c:v>
                </c:pt>
                <c:pt idx="16">
                  <c:v>41672</c:v>
                </c:pt>
                <c:pt idx="17">
                  <c:v>38509</c:v>
                </c:pt>
                <c:pt idx="18">
                  <c:v>35</c:v>
                </c:pt>
                <c:pt idx="19">
                  <c:v>6235</c:v>
                </c:pt>
                <c:pt idx="20">
                  <c:v>15167</c:v>
                </c:pt>
                <c:pt idx="21">
                  <c:v>12528</c:v>
                </c:pt>
                <c:pt idx="22">
                  <c:v>342</c:v>
                </c:pt>
                <c:pt idx="23">
                  <c:v>59</c:v>
                </c:pt>
                <c:pt idx="24">
                  <c:v>1162</c:v>
                </c:pt>
                <c:pt idx="25">
                  <c:v>2549</c:v>
                </c:pt>
                <c:pt idx="26">
                  <c:v>7595</c:v>
                </c:pt>
                <c:pt idx="27">
                  <c:v>9375</c:v>
                </c:pt>
                <c:pt idx="28">
                  <c:v>9241</c:v>
                </c:pt>
                <c:pt idx="29">
                  <c:v>909</c:v>
                </c:pt>
                <c:pt idx="30">
                  <c:v>19</c:v>
                </c:pt>
              </c:numCache>
            </c:numRef>
          </c:val>
          <c:smooth val="0"/>
          <c:extLst>
            <c:ext xmlns:c16="http://schemas.microsoft.com/office/drawing/2014/chart" uri="{C3380CC4-5D6E-409C-BE32-E72D297353CC}">
              <c16:uniqueId val="{00000003-24C2-461A-AA78-ED887964F7A0}"/>
            </c:ext>
          </c:extLst>
        </c:ser>
        <c:dLbls>
          <c:showLegendKey val="0"/>
          <c:showVal val="0"/>
          <c:showCatName val="0"/>
          <c:showSerName val="0"/>
          <c:showPercent val="0"/>
          <c:showBubbleSize val="0"/>
        </c:dLbls>
        <c:smooth val="0"/>
        <c:axId val="425143880"/>
        <c:axId val="425136992"/>
      </c:lineChart>
      <c:dateAx>
        <c:axId val="425143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36992"/>
        <c:crosses val="autoZero"/>
        <c:auto val="1"/>
        <c:lblOffset val="100"/>
        <c:baseTimeUnit val="days"/>
      </c:dateAx>
      <c:valAx>
        <c:axId val="42513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4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Denmark Eat Happy DK</c:v>
                </c:pt>
              </c:strCache>
            </c:strRef>
          </c:tx>
          <c:spPr>
            <a:solidFill>
              <a:schemeClr val="accent1"/>
            </a:solidFill>
            <a:ln>
              <a:noFill/>
            </a:ln>
            <a:effectLst/>
          </c:spPr>
          <c:invertIfNegative val="0"/>
          <c:cat>
            <c:numRef>
              <c:f>Sheet1!$A$2</c:f>
              <c:numCache>
                <c:formatCode>m/d/yyyy</c:formatCode>
                <c:ptCount val="1"/>
                <c:pt idx="0">
                  <c:v>44378</c:v>
                </c:pt>
              </c:numCache>
            </c:numRef>
          </c:cat>
          <c:val>
            <c:numRef>
              <c:f>Sheet1!$B$2</c:f>
              <c:numCache>
                <c:formatCode>General</c:formatCode>
                <c:ptCount val="1"/>
                <c:pt idx="0">
                  <c:v>7808</c:v>
                </c:pt>
              </c:numCache>
            </c:numRef>
          </c:val>
          <c:extLst>
            <c:ext xmlns:c16="http://schemas.microsoft.com/office/drawing/2014/chart" uri="{C3380CC4-5D6E-409C-BE32-E72D297353CC}">
              <c16:uniqueId val="{00000000-E41D-4D45-9171-853B322FC748}"/>
            </c:ext>
          </c:extLst>
        </c:ser>
        <c:dLbls>
          <c:showLegendKey val="0"/>
          <c:showVal val="0"/>
          <c:showCatName val="0"/>
          <c:showSerName val="0"/>
          <c:showPercent val="0"/>
          <c:showBubbleSize val="0"/>
        </c:dLbls>
        <c:gapWidth val="219"/>
        <c:overlap val="-27"/>
        <c:axId val="425137976"/>
        <c:axId val="425138632"/>
      </c:barChart>
      <c:dateAx>
        <c:axId val="425137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38632"/>
        <c:crosses val="autoZero"/>
        <c:auto val="1"/>
        <c:lblOffset val="100"/>
        <c:baseTimeUnit val="days"/>
      </c:dateAx>
      <c:valAx>
        <c:axId val="425138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3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Denmark Eat Happy DK</c:v>
                </c:pt>
              </c:strCache>
            </c:strRef>
          </c:tx>
          <c:spPr>
            <a:solidFill>
              <a:schemeClr val="accent1"/>
            </a:solidFill>
            <a:ln>
              <a:noFill/>
            </a:ln>
            <a:effectLst/>
          </c:spPr>
          <c:invertIfNegative val="0"/>
          <c:cat>
            <c:numRef>
              <c:f>Sheet1!$A$2</c:f>
              <c:numCache>
                <c:formatCode>m/d/yyyy</c:formatCode>
                <c:ptCount val="1"/>
                <c:pt idx="0">
                  <c:v>44409</c:v>
                </c:pt>
              </c:numCache>
            </c:numRef>
          </c:cat>
          <c:val>
            <c:numRef>
              <c:f>Sheet1!$B$2</c:f>
              <c:numCache>
                <c:formatCode>General</c:formatCode>
                <c:ptCount val="1"/>
                <c:pt idx="0">
                  <c:v>427</c:v>
                </c:pt>
              </c:numCache>
            </c:numRef>
          </c:val>
          <c:extLst>
            <c:ext xmlns:c16="http://schemas.microsoft.com/office/drawing/2014/chart" uri="{C3380CC4-5D6E-409C-BE32-E72D297353CC}">
              <c16:uniqueId val="{00000000-D7ED-4642-AEAD-921073E00F7D}"/>
            </c:ext>
          </c:extLst>
        </c:ser>
        <c:dLbls>
          <c:showLegendKey val="0"/>
          <c:showVal val="0"/>
          <c:showCatName val="0"/>
          <c:showSerName val="0"/>
          <c:showPercent val="0"/>
          <c:showBubbleSize val="0"/>
        </c:dLbls>
        <c:gapWidth val="219"/>
        <c:overlap val="-27"/>
        <c:axId val="425151752"/>
        <c:axId val="425149456"/>
      </c:barChart>
      <c:dateAx>
        <c:axId val="42515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49456"/>
        <c:crosses val="autoZero"/>
        <c:auto val="1"/>
        <c:lblOffset val="100"/>
        <c:baseTimeUnit val="days"/>
      </c:dateAx>
      <c:valAx>
        <c:axId val="425149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5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EatHappy Eat Happy DE</c:v>
                </c:pt>
              </c:strCache>
            </c:strRef>
          </c:tx>
          <c:spPr>
            <a:solidFill>
              <a:schemeClr val="accent1"/>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5.6558800953419801E-2</c:v>
                </c:pt>
                <c:pt idx="1">
                  <c:v>1.55457195293102</c:v>
                </c:pt>
                <c:pt idx="2">
                  <c:v>0.45884714654430703</c:v>
                </c:pt>
                <c:pt idx="3">
                  <c:v>0.196473389895335</c:v>
                </c:pt>
                <c:pt idx="4">
                  <c:v>0.162768218163615</c:v>
                </c:pt>
                <c:pt idx="5">
                  <c:v>0.170141406546058</c:v>
                </c:pt>
                <c:pt idx="6">
                  <c:v>0.18309225249103001</c:v>
                </c:pt>
                <c:pt idx="7">
                  <c:v>0.163697926472752</c:v>
                </c:pt>
                <c:pt idx="8">
                  <c:v>0.15466025283189599</c:v>
                </c:pt>
                <c:pt idx="9">
                  <c:v>0.15494769637402001</c:v>
                </c:pt>
                <c:pt idx="10">
                  <c:v>0.15557400801016399</c:v>
                </c:pt>
                <c:pt idx="11">
                  <c:v>0.153041577940949</c:v>
                </c:pt>
                <c:pt idx="12">
                  <c:v>0.153081631670098</c:v>
                </c:pt>
                <c:pt idx="13">
                  <c:v>0.13963840740096001</c:v>
                </c:pt>
                <c:pt idx="14">
                  <c:v>0.15067999473284199</c:v>
                </c:pt>
                <c:pt idx="15">
                  <c:v>0.14613371418895801</c:v>
                </c:pt>
                <c:pt idx="16">
                  <c:v>0.15910353769216501</c:v>
                </c:pt>
                <c:pt idx="17">
                  <c:v>0.15232685411878299</c:v>
                </c:pt>
                <c:pt idx="18">
                  <c:v>0.14265360389908099</c:v>
                </c:pt>
                <c:pt idx="19">
                  <c:v>0.14637685889823199</c:v>
                </c:pt>
                <c:pt idx="20">
                  <c:v>0.147668047574502</c:v>
                </c:pt>
                <c:pt idx="21">
                  <c:v>0.14380219505894001</c:v>
                </c:pt>
                <c:pt idx="22">
                  <c:v>0.14529728384306601</c:v>
                </c:pt>
                <c:pt idx="23">
                  <c:v>0.146695837363468</c:v>
                </c:pt>
                <c:pt idx="24">
                  <c:v>0.14944510183296</c:v>
                </c:pt>
                <c:pt idx="25">
                  <c:v>0.14430493461902499</c:v>
                </c:pt>
                <c:pt idx="26">
                  <c:v>0.156018517607664</c:v>
                </c:pt>
                <c:pt idx="27">
                  <c:v>0.14838281430511799</c:v>
                </c:pt>
                <c:pt idx="28">
                  <c:v>0.15342277469157201</c:v>
                </c:pt>
                <c:pt idx="29">
                  <c:v>0.15812150863986099</c:v>
                </c:pt>
                <c:pt idx="30">
                  <c:v>0.153912245794465</c:v>
                </c:pt>
              </c:numCache>
            </c:numRef>
          </c:val>
          <c:extLst>
            <c:ext xmlns:c16="http://schemas.microsoft.com/office/drawing/2014/chart" uri="{C3380CC4-5D6E-409C-BE32-E72D297353CC}">
              <c16:uniqueId val="{00000000-9C9B-4933-AB81-38B976CEC945}"/>
            </c:ext>
          </c:extLst>
        </c:ser>
        <c:ser>
          <c:idx val="1"/>
          <c:order val="1"/>
          <c:tx>
            <c:strRef>
              <c:f>Sheet1!$C$1</c:f>
              <c:strCache>
                <c:ptCount val="1"/>
                <c:pt idx="0">
                  <c:v>Wakame Italia Wakame IT</c:v>
                </c:pt>
              </c:strCache>
            </c:strRef>
          </c:tx>
          <c:spPr>
            <a:solidFill>
              <a:schemeClr val="accent2"/>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11.1111111111111</c:v>
                </c:pt>
                <c:pt idx="1">
                  <c:v>4.6666666666666696</c:v>
                </c:pt>
                <c:pt idx="2">
                  <c:v>0.80064051240992795</c:v>
                </c:pt>
                <c:pt idx="3">
                  <c:v>4.6875</c:v>
                </c:pt>
                <c:pt idx="4">
                  <c:v>3.7815126050420198</c:v>
                </c:pt>
                <c:pt idx="5">
                  <c:v>5.48780487804878</c:v>
                </c:pt>
                <c:pt idx="6">
                  <c:v>3.2258064516128999</c:v>
                </c:pt>
                <c:pt idx="7">
                  <c:v>8.3333333333333304</c:v>
                </c:pt>
                <c:pt idx="8">
                  <c:v>4.5714285714285703</c:v>
                </c:pt>
                <c:pt idx="9">
                  <c:v>5.6818181818181799</c:v>
                </c:pt>
                <c:pt idx="10">
                  <c:v>0</c:v>
                </c:pt>
                <c:pt idx="11">
                  <c:v>5.7803468208092497</c:v>
                </c:pt>
                <c:pt idx="12">
                  <c:v>5.5555555555555598</c:v>
                </c:pt>
                <c:pt idx="13">
                  <c:v>0</c:v>
                </c:pt>
                <c:pt idx="14">
                  <c:v>3.4825870646766202</c:v>
                </c:pt>
                <c:pt idx="15">
                  <c:v>2.3747301443017799</c:v>
                </c:pt>
                <c:pt idx="16">
                  <c:v>1.47425042334894</c:v>
                </c:pt>
                <c:pt idx="17">
                  <c:v>1.4218133347272699</c:v>
                </c:pt>
                <c:pt idx="18">
                  <c:v>11.1111111111111</c:v>
                </c:pt>
                <c:pt idx="19">
                  <c:v>2.8133604692924701</c:v>
                </c:pt>
                <c:pt idx="20">
                  <c:v>2.3524911542507398</c:v>
                </c:pt>
                <c:pt idx="21">
                  <c:v>6.8965517241379297</c:v>
                </c:pt>
                <c:pt idx="22">
                  <c:v>4.32098765432099</c:v>
                </c:pt>
                <c:pt idx="23">
                  <c:v>3.125</c:v>
                </c:pt>
                <c:pt idx="24">
                  <c:v>4.1911764705882302</c:v>
                </c:pt>
                <c:pt idx="25">
                  <c:v>2.9076620825147299</c:v>
                </c:pt>
                <c:pt idx="26">
                  <c:v>0.85879158180583803</c:v>
                </c:pt>
                <c:pt idx="27">
                  <c:v>1.0838494521200599</c:v>
                </c:pt>
                <c:pt idx="28">
                  <c:v>1.9424495107726401</c:v>
                </c:pt>
                <c:pt idx="29">
                  <c:v>3.4482758620689702</c:v>
                </c:pt>
                <c:pt idx="30">
                  <c:v>6.6666666666666696</c:v>
                </c:pt>
              </c:numCache>
            </c:numRef>
          </c:val>
          <c:extLst>
            <c:ext xmlns:c16="http://schemas.microsoft.com/office/drawing/2014/chart" uri="{C3380CC4-5D6E-409C-BE32-E72D297353CC}">
              <c16:uniqueId val="{00000001-9C9B-4933-AB81-38B976CEC945}"/>
            </c:ext>
          </c:extLst>
        </c:ser>
        <c:ser>
          <c:idx val="2"/>
          <c:order val="2"/>
          <c:tx>
            <c:strRef>
              <c:f>Sheet1!$D$1</c:f>
              <c:strCache>
                <c:ptCount val="1"/>
                <c:pt idx="0">
                  <c:v>EatHappy Österreich Eat Happy AT</c:v>
                </c:pt>
              </c:strCache>
            </c:strRef>
          </c:tx>
          <c:spPr>
            <a:solidFill>
              <a:schemeClr val="accent3"/>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1.86046511627907</c:v>
                </c:pt>
                <c:pt idx="1">
                  <c:v>1.0526315789473699</c:v>
                </c:pt>
                <c:pt idx="2">
                  <c:v>2</c:v>
                </c:pt>
                <c:pt idx="3">
                  <c:v>1.6949152542372901</c:v>
                </c:pt>
                <c:pt idx="4">
                  <c:v>1.0075566750629701</c:v>
                </c:pt>
                <c:pt idx="5">
                  <c:v>0.81967213114754101</c:v>
                </c:pt>
                <c:pt idx="6">
                  <c:v>1.6666666666666701</c:v>
                </c:pt>
                <c:pt idx="7">
                  <c:v>0</c:v>
                </c:pt>
                <c:pt idx="8">
                  <c:v>1.0152284263959399</c:v>
                </c:pt>
                <c:pt idx="9">
                  <c:v>0</c:v>
                </c:pt>
                <c:pt idx="10">
                  <c:v>0.92165898617511499</c:v>
                </c:pt>
                <c:pt idx="11">
                  <c:v>0.56497175141242895</c:v>
                </c:pt>
                <c:pt idx="12">
                  <c:v>4.5161290322580596</c:v>
                </c:pt>
                <c:pt idx="13">
                  <c:v>3.6036036036036001</c:v>
                </c:pt>
                <c:pt idx="14">
                  <c:v>0</c:v>
                </c:pt>
                <c:pt idx="15">
                  <c:v>0</c:v>
                </c:pt>
                <c:pt idx="16">
                  <c:v>0.45454545454545497</c:v>
                </c:pt>
                <c:pt idx="17">
                  <c:v>0</c:v>
                </c:pt>
                <c:pt idx="18">
                  <c:v>1.8828451882845201</c:v>
                </c:pt>
                <c:pt idx="19">
                  <c:v>4.1666666666666696</c:v>
                </c:pt>
                <c:pt idx="20">
                  <c:v>3.2467532467532498</c:v>
                </c:pt>
                <c:pt idx="21">
                  <c:v>2.1739130434782599</c:v>
                </c:pt>
                <c:pt idx="22">
                  <c:v>5.8823529411764701</c:v>
                </c:pt>
                <c:pt idx="23">
                  <c:v>1.13636363636364</c:v>
                </c:pt>
                <c:pt idx="24">
                  <c:v>0</c:v>
                </c:pt>
                <c:pt idx="25">
                  <c:v>3.2258064516128999</c:v>
                </c:pt>
                <c:pt idx="26">
                  <c:v>1.1857707509881401</c:v>
                </c:pt>
                <c:pt idx="27">
                  <c:v>1.875</c:v>
                </c:pt>
                <c:pt idx="28">
                  <c:v>0</c:v>
                </c:pt>
                <c:pt idx="29">
                  <c:v>0</c:v>
                </c:pt>
                <c:pt idx="30">
                  <c:v>4.0404040404040398</c:v>
                </c:pt>
              </c:numCache>
            </c:numRef>
          </c:val>
          <c:extLst>
            <c:ext xmlns:c16="http://schemas.microsoft.com/office/drawing/2014/chart" uri="{C3380CC4-5D6E-409C-BE32-E72D297353CC}">
              <c16:uniqueId val="{00000002-9C9B-4933-AB81-38B976CEC945}"/>
            </c:ext>
          </c:extLst>
        </c:ser>
        <c:ser>
          <c:idx val="3"/>
          <c:order val="3"/>
          <c:tx>
            <c:strRef>
              <c:f>Sheet1!$E$1</c:f>
              <c:strCache>
                <c:ptCount val="1"/>
                <c:pt idx="0">
                  <c:v>EatHappy Denmark Eat Happy DK</c:v>
                </c:pt>
              </c:strCache>
            </c:strRef>
          </c:tx>
          <c:spPr>
            <a:solidFill>
              <a:schemeClr val="accent4"/>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9.375</c:v>
                </c:pt>
                <c:pt idx="1">
                  <c:v>2.7777777777777799</c:v>
                </c:pt>
                <c:pt idx="2">
                  <c:v>0</c:v>
                </c:pt>
                <c:pt idx="3">
                  <c:v>0</c:v>
                </c:pt>
                <c:pt idx="4">
                  <c:v>0</c:v>
                </c:pt>
                <c:pt idx="5">
                  <c:v>9.0909090909090899</c:v>
                </c:pt>
                <c:pt idx="6">
                  <c:v>9.0909090909090899</c:v>
                </c:pt>
                <c:pt idx="7">
                  <c:v>6.6666666666666696</c:v>
                </c:pt>
                <c:pt idx="8">
                  <c:v>0</c:v>
                </c:pt>
                <c:pt idx="9">
                  <c:v>7.1428571428571397</c:v>
                </c:pt>
                <c:pt idx="10">
                  <c:v>9.0909090909090899</c:v>
                </c:pt>
                <c:pt idx="11">
                  <c:v>0</c:v>
                </c:pt>
                <c:pt idx="12">
                  <c:v>0</c:v>
                </c:pt>
                <c:pt idx="13">
                  <c:v>0</c:v>
                </c:pt>
                <c:pt idx="14">
                  <c:v>0</c:v>
                </c:pt>
                <c:pt idx="15">
                  <c:v>0</c:v>
                </c:pt>
                <c:pt idx="16">
                  <c:v>18.181818181818201</c:v>
                </c:pt>
                <c:pt idx="17">
                  <c:v>5</c:v>
                </c:pt>
                <c:pt idx="18">
                  <c:v>0</c:v>
                </c:pt>
                <c:pt idx="19">
                  <c:v>0</c:v>
                </c:pt>
                <c:pt idx="20">
                  <c:v>0</c:v>
                </c:pt>
                <c:pt idx="21">
                  <c:v>12.5</c:v>
                </c:pt>
                <c:pt idx="22">
                  <c:v>12.5</c:v>
                </c:pt>
                <c:pt idx="23">
                  <c:v>0</c:v>
                </c:pt>
                <c:pt idx="24">
                  <c:v>0</c:v>
                </c:pt>
                <c:pt idx="25">
                  <c:v>0</c:v>
                </c:pt>
                <c:pt idx="26">
                  <c:v>3.7037037037037002</c:v>
                </c:pt>
                <c:pt idx="27">
                  <c:v>0</c:v>
                </c:pt>
                <c:pt idx="28">
                  <c:v>0</c:v>
                </c:pt>
                <c:pt idx="29">
                  <c:v>14.285714285714301</c:v>
                </c:pt>
                <c:pt idx="30">
                  <c:v>33.3333333333333</c:v>
                </c:pt>
              </c:numCache>
            </c:numRef>
          </c:val>
          <c:extLst>
            <c:ext xmlns:c16="http://schemas.microsoft.com/office/drawing/2014/chart" uri="{C3380CC4-5D6E-409C-BE32-E72D297353CC}">
              <c16:uniqueId val="{00000003-9C9B-4933-AB81-38B976CEC945}"/>
            </c:ext>
          </c:extLst>
        </c:ser>
        <c:ser>
          <c:idx val="4"/>
          <c:order val="4"/>
          <c:tx>
            <c:strRef>
              <c:f>Sheet1!$F$1</c:f>
              <c:strCache>
                <c:ptCount val="1"/>
                <c:pt idx="0">
                  <c:v>YUZU YUZU DE</c:v>
                </c:pt>
              </c:strCache>
            </c:strRef>
          </c:tx>
          <c:spPr>
            <a:solidFill>
              <a:schemeClr val="accent5"/>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Sheet1!$F$2:$F$32</c:f>
              <c:numCache>
                <c:formatCode>General</c:formatCode>
                <c:ptCount val="31"/>
                <c:pt idx="1">
                  <c:v>0</c:v>
                </c:pt>
                <c:pt idx="2">
                  <c:v>0</c:v>
                </c:pt>
                <c:pt idx="6">
                  <c:v>0</c:v>
                </c:pt>
                <c:pt idx="7">
                  <c:v>0</c:v>
                </c:pt>
                <c:pt idx="11">
                  <c:v>0</c:v>
                </c:pt>
                <c:pt idx="13">
                  <c:v>0</c:v>
                </c:pt>
                <c:pt idx="15">
                  <c:v>0</c:v>
                </c:pt>
                <c:pt idx="17">
                  <c:v>50</c:v>
                </c:pt>
                <c:pt idx="18">
                  <c:v>100</c:v>
                </c:pt>
                <c:pt idx="19">
                  <c:v>0</c:v>
                </c:pt>
                <c:pt idx="22">
                  <c:v>0</c:v>
                </c:pt>
                <c:pt idx="23">
                  <c:v>0</c:v>
                </c:pt>
                <c:pt idx="24">
                  <c:v>0</c:v>
                </c:pt>
                <c:pt idx="25">
                  <c:v>0</c:v>
                </c:pt>
                <c:pt idx="26">
                  <c:v>0</c:v>
                </c:pt>
                <c:pt idx="27">
                  <c:v>0</c:v>
                </c:pt>
                <c:pt idx="28">
                  <c:v>0</c:v>
                </c:pt>
                <c:pt idx="29">
                  <c:v>25</c:v>
                </c:pt>
                <c:pt idx="30">
                  <c:v>0</c:v>
                </c:pt>
              </c:numCache>
            </c:numRef>
          </c:val>
          <c:extLst>
            <c:ext xmlns:c16="http://schemas.microsoft.com/office/drawing/2014/chart" uri="{C3380CC4-5D6E-409C-BE32-E72D297353CC}">
              <c16:uniqueId val="{00000004-9C9B-4933-AB81-38B976CEC945}"/>
            </c:ext>
          </c:extLst>
        </c:ser>
        <c:ser>
          <c:idx val="5"/>
          <c:order val="5"/>
          <c:tx>
            <c:strRef>
              <c:f>Sheet1!$G$1</c:f>
              <c:strCache>
                <c:ptCount val="1"/>
                <c:pt idx="0">
                  <c:v>EatHappy Mochi Pick &amp; Mix Mochi Pick &amp; Mix DE</c:v>
                </c:pt>
              </c:strCache>
            </c:strRef>
          </c:tx>
          <c:spPr>
            <a:solidFill>
              <a:schemeClr val="accent6"/>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Sheet1!$G$2:$G$32</c:f>
              <c:numCache>
                <c:formatCode>General</c:formatCode>
                <c:ptCount val="31"/>
                <c:pt idx="0">
                  <c:v>0</c:v>
                </c:pt>
                <c:pt idx="1">
                  <c:v>33.3333333333333</c:v>
                </c:pt>
                <c:pt idx="2">
                  <c:v>0</c:v>
                </c:pt>
                <c:pt idx="3">
                  <c:v>0</c:v>
                </c:pt>
                <c:pt idx="4">
                  <c:v>0</c:v>
                </c:pt>
                <c:pt idx="6">
                  <c:v>0</c:v>
                </c:pt>
                <c:pt idx="7">
                  <c:v>0</c:v>
                </c:pt>
                <c:pt idx="8">
                  <c:v>0</c:v>
                </c:pt>
                <c:pt idx="9">
                  <c:v>0</c:v>
                </c:pt>
                <c:pt idx="10">
                  <c:v>0</c:v>
                </c:pt>
                <c:pt idx="11">
                  <c:v>0</c:v>
                </c:pt>
                <c:pt idx="12">
                  <c:v>0</c:v>
                </c:pt>
                <c:pt idx="13">
                  <c:v>0</c:v>
                </c:pt>
                <c:pt idx="14">
                  <c:v>0</c:v>
                </c:pt>
                <c:pt idx="15">
                  <c:v>33.3333333333333</c:v>
                </c:pt>
                <c:pt idx="16">
                  <c:v>20</c:v>
                </c:pt>
                <c:pt idx="17">
                  <c:v>0</c:v>
                </c:pt>
                <c:pt idx="18">
                  <c:v>0</c:v>
                </c:pt>
                <c:pt idx="19">
                  <c:v>0</c:v>
                </c:pt>
                <c:pt idx="20">
                  <c:v>0</c:v>
                </c:pt>
                <c:pt idx="21">
                  <c:v>0</c:v>
                </c:pt>
                <c:pt idx="22">
                  <c:v>0</c:v>
                </c:pt>
                <c:pt idx="23">
                  <c:v>0</c:v>
                </c:pt>
                <c:pt idx="24">
                  <c:v>0</c:v>
                </c:pt>
                <c:pt idx="25">
                  <c:v>0</c:v>
                </c:pt>
                <c:pt idx="27">
                  <c:v>0</c:v>
                </c:pt>
                <c:pt idx="28">
                  <c:v>0</c:v>
                </c:pt>
                <c:pt idx="29">
                  <c:v>0</c:v>
                </c:pt>
                <c:pt idx="30">
                  <c:v>0</c:v>
                </c:pt>
              </c:numCache>
            </c:numRef>
          </c:val>
          <c:extLst>
            <c:ext xmlns:c16="http://schemas.microsoft.com/office/drawing/2014/chart" uri="{C3380CC4-5D6E-409C-BE32-E72D297353CC}">
              <c16:uniqueId val="{00000005-9C9B-4933-AB81-38B976CEC945}"/>
            </c:ext>
          </c:extLst>
        </c:ser>
        <c:ser>
          <c:idx val="6"/>
          <c:order val="6"/>
          <c:tx>
            <c:strRef>
              <c:f>Sheet1!$H$1</c:f>
              <c:strCache>
                <c:ptCount val="1"/>
                <c:pt idx="0">
                  <c:v>EatHappy Italia Eat Happy IT</c:v>
                </c:pt>
              </c:strCache>
            </c:strRef>
          </c:tx>
          <c:spPr>
            <a:solidFill>
              <a:schemeClr val="accent1">
                <a:lumMod val="60000"/>
              </a:schemeClr>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Sheet1!$H$2:$H$32</c:f>
              <c:numCache>
                <c:formatCode>General</c:formatCode>
                <c:ptCount val="31"/>
                <c:pt idx="0">
                  <c:v>0</c:v>
                </c:pt>
                <c:pt idx="1">
                  <c:v>7.20720720720721</c:v>
                </c:pt>
                <c:pt idx="2">
                  <c:v>1.0309278350515501</c:v>
                </c:pt>
                <c:pt idx="3">
                  <c:v>4.9382716049382704</c:v>
                </c:pt>
                <c:pt idx="4">
                  <c:v>0</c:v>
                </c:pt>
                <c:pt idx="5">
                  <c:v>7.6923076923076898</c:v>
                </c:pt>
                <c:pt idx="6">
                  <c:v>7.8947368421052602</c:v>
                </c:pt>
                <c:pt idx="7">
                  <c:v>0</c:v>
                </c:pt>
                <c:pt idx="8">
                  <c:v>0</c:v>
                </c:pt>
                <c:pt idx="9">
                  <c:v>3.27868852459016</c:v>
                </c:pt>
                <c:pt idx="10">
                  <c:v>0</c:v>
                </c:pt>
                <c:pt idx="11">
                  <c:v>6.1855670103092804</c:v>
                </c:pt>
                <c:pt idx="12">
                  <c:v>2.30414746543779</c:v>
                </c:pt>
                <c:pt idx="13">
                  <c:v>2.7777777777777799</c:v>
                </c:pt>
                <c:pt idx="14">
                  <c:v>0</c:v>
                </c:pt>
                <c:pt idx="15">
                  <c:v>3.1166518254675002</c:v>
                </c:pt>
                <c:pt idx="16">
                  <c:v>1.8765598003455599</c:v>
                </c:pt>
                <c:pt idx="17">
                  <c:v>1.6307876080916199</c:v>
                </c:pt>
                <c:pt idx="18">
                  <c:v>8.5714285714285694</c:v>
                </c:pt>
                <c:pt idx="19">
                  <c:v>3.51242983159583</c:v>
                </c:pt>
                <c:pt idx="20">
                  <c:v>2.4065405155930599</c:v>
                </c:pt>
                <c:pt idx="21">
                  <c:v>2.28288633461047</c:v>
                </c:pt>
                <c:pt idx="22">
                  <c:v>4.3859649122807003</c:v>
                </c:pt>
                <c:pt idx="23">
                  <c:v>1.6949152542372901</c:v>
                </c:pt>
                <c:pt idx="24">
                  <c:v>3.8726333907056798</c:v>
                </c:pt>
                <c:pt idx="25">
                  <c:v>3.7661828167908999</c:v>
                </c:pt>
                <c:pt idx="26">
                  <c:v>2.8308097432521402</c:v>
                </c:pt>
                <c:pt idx="27">
                  <c:v>2.3146666666666702</c:v>
                </c:pt>
                <c:pt idx="28">
                  <c:v>1.74223568877827</c:v>
                </c:pt>
                <c:pt idx="29">
                  <c:v>1.3201320132013199</c:v>
                </c:pt>
                <c:pt idx="30">
                  <c:v>0</c:v>
                </c:pt>
              </c:numCache>
            </c:numRef>
          </c:val>
          <c:extLst>
            <c:ext xmlns:c16="http://schemas.microsoft.com/office/drawing/2014/chart" uri="{C3380CC4-5D6E-409C-BE32-E72D297353CC}">
              <c16:uniqueId val="{00000006-9C9B-4933-AB81-38B976CEC945}"/>
            </c:ext>
          </c:extLst>
        </c:ser>
        <c:dLbls>
          <c:showLegendKey val="0"/>
          <c:showVal val="0"/>
          <c:showCatName val="0"/>
          <c:showSerName val="0"/>
          <c:showPercent val="0"/>
          <c:showBubbleSize val="0"/>
        </c:dLbls>
        <c:gapWidth val="150"/>
        <c:overlap val="100"/>
        <c:axId val="425147816"/>
        <c:axId val="425151096"/>
      </c:barChart>
      <c:dateAx>
        <c:axId val="425147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51096"/>
        <c:crosses val="autoZero"/>
        <c:auto val="1"/>
        <c:lblOffset val="100"/>
        <c:baseTimeUnit val="days"/>
      </c:dateAx>
      <c:valAx>
        <c:axId val="425151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4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Österreich Eat Happy AT</c:v>
                </c:pt>
              </c:strCache>
            </c:strRef>
          </c:tx>
          <c:spPr>
            <a:solidFill>
              <a:schemeClr val="accent1"/>
            </a:solidFill>
            <a:ln>
              <a:noFill/>
            </a:ln>
            <a:effectLst/>
          </c:spPr>
          <c:invertIfNegative val="0"/>
          <c:cat>
            <c:numRef>
              <c:f>Sheet1!$A$2</c:f>
              <c:numCache>
                <c:formatCode>m/d/yyyy</c:formatCode>
                <c:ptCount val="1"/>
                <c:pt idx="0">
                  <c:v>44378</c:v>
                </c:pt>
              </c:numCache>
            </c:numRef>
          </c:cat>
          <c:val>
            <c:numRef>
              <c:f>Sheet1!$B$2</c:f>
              <c:numCache>
                <c:formatCode>General</c:formatCode>
                <c:ptCount val="1"/>
                <c:pt idx="0">
                  <c:v>23629</c:v>
                </c:pt>
              </c:numCache>
            </c:numRef>
          </c:val>
          <c:extLst>
            <c:ext xmlns:c16="http://schemas.microsoft.com/office/drawing/2014/chart" uri="{C3380CC4-5D6E-409C-BE32-E72D297353CC}">
              <c16:uniqueId val="{00000000-8A71-4ACF-8EA5-12F4875F44BF}"/>
            </c:ext>
          </c:extLst>
        </c:ser>
        <c:dLbls>
          <c:showLegendKey val="0"/>
          <c:showVal val="0"/>
          <c:showCatName val="0"/>
          <c:showSerName val="0"/>
          <c:showPercent val="0"/>
          <c:showBubbleSize val="0"/>
        </c:dLbls>
        <c:gapWidth val="219"/>
        <c:overlap val="-27"/>
        <c:axId val="424897976"/>
        <c:axId val="424906176"/>
      </c:barChart>
      <c:dateAx>
        <c:axId val="424897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06176"/>
        <c:crosses val="autoZero"/>
        <c:auto val="1"/>
        <c:lblOffset val="100"/>
        <c:baseTimeUnit val="days"/>
      </c:dateAx>
      <c:valAx>
        <c:axId val="42490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9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Österreich Eat Happy AT</c:v>
                </c:pt>
              </c:strCache>
            </c:strRef>
          </c:tx>
          <c:spPr>
            <a:solidFill>
              <a:schemeClr val="accent1"/>
            </a:solidFill>
            <a:ln>
              <a:noFill/>
            </a:ln>
            <a:effectLst/>
          </c:spPr>
          <c:invertIfNegative val="0"/>
          <c:cat>
            <c:numRef>
              <c:f>Sheet1!$A$2</c:f>
              <c:numCache>
                <c:formatCode>m/d/yyyy</c:formatCode>
                <c:ptCount val="1"/>
                <c:pt idx="0">
                  <c:v>44409</c:v>
                </c:pt>
              </c:numCache>
            </c:numRef>
          </c:cat>
          <c:val>
            <c:numRef>
              <c:f>Sheet1!$B$2</c:f>
              <c:numCache>
                <c:formatCode>General</c:formatCode>
                <c:ptCount val="1"/>
                <c:pt idx="0">
                  <c:v>5708</c:v>
                </c:pt>
              </c:numCache>
            </c:numRef>
          </c:val>
          <c:extLst>
            <c:ext xmlns:c16="http://schemas.microsoft.com/office/drawing/2014/chart" uri="{C3380CC4-5D6E-409C-BE32-E72D297353CC}">
              <c16:uniqueId val="{00000000-DE70-4E65-9493-CAD891A8B185}"/>
            </c:ext>
          </c:extLst>
        </c:ser>
        <c:dLbls>
          <c:showLegendKey val="0"/>
          <c:showVal val="0"/>
          <c:showCatName val="0"/>
          <c:showSerName val="0"/>
          <c:showPercent val="0"/>
          <c:showBubbleSize val="0"/>
        </c:dLbls>
        <c:gapWidth val="219"/>
        <c:overlap val="-27"/>
        <c:axId val="325005008"/>
        <c:axId val="325005664"/>
      </c:barChart>
      <c:dateAx>
        <c:axId val="325005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005664"/>
        <c:crosses val="autoZero"/>
        <c:auto val="1"/>
        <c:lblOffset val="100"/>
        <c:baseTimeUnit val="days"/>
      </c:dateAx>
      <c:valAx>
        <c:axId val="325005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00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Denmark Eat Happy DK</c:v>
                </c:pt>
              </c:strCache>
            </c:strRef>
          </c:tx>
          <c:spPr>
            <a:solidFill>
              <a:schemeClr val="accent1"/>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9.375</c:v>
                </c:pt>
                <c:pt idx="1">
                  <c:v>2.7777777777777799</c:v>
                </c:pt>
                <c:pt idx="2">
                  <c:v>0</c:v>
                </c:pt>
                <c:pt idx="3">
                  <c:v>0</c:v>
                </c:pt>
                <c:pt idx="4">
                  <c:v>0</c:v>
                </c:pt>
                <c:pt idx="5">
                  <c:v>9.0909090909090899</c:v>
                </c:pt>
                <c:pt idx="6">
                  <c:v>9.0909090909090899</c:v>
                </c:pt>
                <c:pt idx="7">
                  <c:v>6.6666666666666696</c:v>
                </c:pt>
                <c:pt idx="8">
                  <c:v>0</c:v>
                </c:pt>
                <c:pt idx="9">
                  <c:v>7.1428571428571397</c:v>
                </c:pt>
                <c:pt idx="10">
                  <c:v>9.0909090909090899</c:v>
                </c:pt>
                <c:pt idx="11">
                  <c:v>0</c:v>
                </c:pt>
                <c:pt idx="12">
                  <c:v>0</c:v>
                </c:pt>
                <c:pt idx="13">
                  <c:v>0</c:v>
                </c:pt>
                <c:pt idx="14">
                  <c:v>0</c:v>
                </c:pt>
                <c:pt idx="15">
                  <c:v>0</c:v>
                </c:pt>
                <c:pt idx="16">
                  <c:v>18.181818181818201</c:v>
                </c:pt>
                <c:pt idx="17">
                  <c:v>5</c:v>
                </c:pt>
                <c:pt idx="18">
                  <c:v>0</c:v>
                </c:pt>
                <c:pt idx="19">
                  <c:v>0</c:v>
                </c:pt>
                <c:pt idx="20">
                  <c:v>0</c:v>
                </c:pt>
                <c:pt idx="21">
                  <c:v>12.5</c:v>
                </c:pt>
                <c:pt idx="22">
                  <c:v>12.5</c:v>
                </c:pt>
                <c:pt idx="23">
                  <c:v>0</c:v>
                </c:pt>
                <c:pt idx="24">
                  <c:v>0</c:v>
                </c:pt>
                <c:pt idx="25">
                  <c:v>0</c:v>
                </c:pt>
                <c:pt idx="26">
                  <c:v>3.7037037037037002</c:v>
                </c:pt>
                <c:pt idx="27">
                  <c:v>0</c:v>
                </c:pt>
                <c:pt idx="28">
                  <c:v>0</c:v>
                </c:pt>
                <c:pt idx="29">
                  <c:v>14.285714285714301</c:v>
                </c:pt>
                <c:pt idx="30">
                  <c:v>33.3333333333333</c:v>
                </c:pt>
              </c:numCache>
            </c:numRef>
          </c:val>
          <c:extLst>
            <c:ext xmlns:c16="http://schemas.microsoft.com/office/drawing/2014/chart" uri="{C3380CC4-5D6E-409C-BE32-E72D297353CC}">
              <c16:uniqueId val="{00000000-A496-49B4-971B-79441F971F50}"/>
            </c:ext>
          </c:extLst>
        </c:ser>
        <c:dLbls>
          <c:showLegendKey val="0"/>
          <c:showVal val="0"/>
          <c:showCatName val="0"/>
          <c:showSerName val="0"/>
          <c:showPercent val="0"/>
          <c:showBubbleSize val="0"/>
        </c:dLbls>
        <c:gapWidth val="219"/>
        <c:overlap val="-27"/>
        <c:axId val="394182392"/>
        <c:axId val="424381984"/>
      </c:barChart>
      <c:dateAx>
        <c:axId val="39418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81984"/>
        <c:crosses val="autoZero"/>
        <c:auto val="1"/>
        <c:lblOffset val="100"/>
        <c:baseTimeUnit val="days"/>
      </c:dateAx>
      <c:valAx>
        <c:axId val="42438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8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Denmark Eat Happy DK</c:v>
                </c:pt>
              </c:strCache>
            </c:strRef>
          </c:tx>
          <c:spPr>
            <a:solidFill>
              <a:schemeClr val="accent1"/>
            </a:solidFill>
            <a:ln>
              <a:noFill/>
            </a:ln>
            <a:effectLst/>
          </c:spPr>
          <c:invertIfNegative val="0"/>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0</c:v>
                </c:pt>
                <c:pt idx="2">
                  <c:v>0</c:v>
                </c:pt>
                <c:pt idx="3">
                  <c:v>11.1111111111111</c:v>
                </c:pt>
                <c:pt idx="4">
                  <c:v>22.2222222222222</c:v>
                </c:pt>
                <c:pt idx="5">
                  <c:v>50</c:v>
                </c:pt>
                <c:pt idx="6">
                  <c:v>6.6180048661800503</c:v>
                </c:pt>
                <c:pt idx="7">
                  <c:v>4.9919484702093397</c:v>
                </c:pt>
                <c:pt idx="8">
                  <c:v>2.71493212669683</c:v>
                </c:pt>
                <c:pt idx="9">
                  <c:v>2.4844720496894399</c:v>
                </c:pt>
                <c:pt idx="10">
                  <c:v>8.5470085470085504</c:v>
                </c:pt>
                <c:pt idx="11">
                  <c:v>0</c:v>
                </c:pt>
                <c:pt idx="12">
                  <c:v>2.7027027027027</c:v>
                </c:pt>
                <c:pt idx="13">
                  <c:v>9.0909090909090899</c:v>
                </c:pt>
                <c:pt idx="14">
                  <c:v>0</c:v>
                </c:pt>
                <c:pt idx="15">
                  <c:v>0</c:v>
                </c:pt>
                <c:pt idx="16">
                  <c:v>0</c:v>
                </c:pt>
                <c:pt idx="17">
                  <c:v>2.5</c:v>
                </c:pt>
                <c:pt idx="18">
                  <c:v>0</c:v>
                </c:pt>
                <c:pt idx="19">
                  <c:v>7.6923076923076898</c:v>
                </c:pt>
                <c:pt idx="20">
                  <c:v>9.5238095238095202</c:v>
                </c:pt>
                <c:pt idx="21">
                  <c:v>5.8823529411764701</c:v>
                </c:pt>
                <c:pt idx="22">
                  <c:v>0</c:v>
                </c:pt>
                <c:pt idx="23">
                  <c:v>0</c:v>
                </c:pt>
                <c:pt idx="24">
                  <c:v>5.8823529411764701</c:v>
                </c:pt>
                <c:pt idx="25">
                  <c:v>0</c:v>
                </c:pt>
                <c:pt idx="26">
                  <c:v>5.4054054054054097</c:v>
                </c:pt>
                <c:pt idx="27">
                  <c:v>8.3333333333333304</c:v>
                </c:pt>
                <c:pt idx="28">
                  <c:v>0</c:v>
                </c:pt>
                <c:pt idx="29">
                  <c:v>0</c:v>
                </c:pt>
                <c:pt idx="30">
                  <c:v>20</c:v>
                </c:pt>
              </c:numCache>
            </c:numRef>
          </c:val>
          <c:extLst>
            <c:ext xmlns:c16="http://schemas.microsoft.com/office/drawing/2014/chart" uri="{C3380CC4-5D6E-409C-BE32-E72D297353CC}">
              <c16:uniqueId val="{00000000-2EAB-45CA-B061-F573AD1FF8C0}"/>
            </c:ext>
          </c:extLst>
        </c:ser>
        <c:dLbls>
          <c:showLegendKey val="0"/>
          <c:showVal val="0"/>
          <c:showCatName val="0"/>
          <c:showSerName val="0"/>
          <c:showPercent val="0"/>
          <c:showBubbleSize val="0"/>
        </c:dLbls>
        <c:gapWidth val="219"/>
        <c:overlap val="-27"/>
        <c:axId val="321518920"/>
        <c:axId val="428931056"/>
      </c:barChart>
      <c:dateAx>
        <c:axId val="321518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31056"/>
        <c:crosses val="autoZero"/>
        <c:auto val="1"/>
        <c:lblOffset val="100"/>
        <c:baseTimeUnit val="days"/>
      </c:dateAx>
      <c:valAx>
        <c:axId val="42893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51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 Happy DE</c:v>
                </c:pt>
              </c:strCache>
            </c:strRef>
          </c:tx>
          <c:spPr>
            <a:solidFill>
              <a:schemeClr val="accent1"/>
            </a:solidFill>
            <a:ln>
              <a:noFill/>
            </a:ln>
            <a:effectLst/>
          </c:spPr>
          <c:invertIfNegative val="0"/>
          <c:cat>
            <c:numRef>
              <c:f>Sheet1!$A$2</c:f>
              <c:numCache>
                <c:formatCode>m/d/yyyy</c:formatCode>
                <c:ptCount val="1"/>
                <c:pt idx="0">
                  <c:v>44378</c:v>
                </c:pt>
              </c:numCache>
            </c:numRef>
          </c:cat>
          <c:val>
            <c:numRef>
              <c:f>Sheet1!$B$2</c:f>
              <c:numCache>
                <c:formatCode>General</c:formatCode>
                <c:ptCount val="1"/>
                <c:pt idx="0">
                  <c:v>4638208</c:v>
                </c:pt>
              </c:numCache>
            </c:numRef>
          </c:val>
          <c:extLst>
            <c:ext xmlns:c16="http://schemas.microsoft.com/office/drawing/2014/chart" uri="{C3380CC4-5D6E-409C-BE32-E72D297353CC}">
              <c16:uniqueId val="{00000000-4E55-457F-9CC0-B5165E19589E}"/>
            </c:ext>
          </c:extLst>
        </c:ser>
        <c:dLbls>
          <c:showLegendKey val="0"/>
          <c:showVal val="0"/>
          <c:showCatName val="0"/>
          <c:showSerName val="0"/>
          <c:showPercent val="0"/>
          <c:showBubbleSize val="0"/>
        </c:dLbls>
        <c:gapWidth val="219"/>
        <c:overlap val="-27"/>
        <c:axId val="428926792"/>
        <c:axId val="428925152"/>
      </c:barChart>
      <c:dateAx>
        <c:axId val="428926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25152"/>
        <c:crosses val="autoZero"/>
        <c:auto val="1"/>
        <c:lblOffset val="100"/>
        <c:baseTimeUnit val="days"/>
      </c:dateAx>
      <c:valAx>
        <c:axId val="42892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2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 Happy DE</c:v>
                </c:pt>
              </c:strCache>
            </c:strRef>
          </c:tx>
          <c:spPr>
            <a:solidFill>
              <a:schemeClr val="accent1"/>
            </a:solidFill>
            <a:ln>
              <a:noFill/>
            </a:ln>
            <a:effectLst/>
          </c:spPr>
          <c:invertIfNegative val="0"/>
          <c:cat>
            <c:numRef>
              <c:f>Sheet1!$A$2</c:f>
              <c:numCache>
                <c:formatCode>m/d/yyyy</c:formatCode>
                <c:ptCount val="1"/>
                <c:pt idx="0">
                  <c:v>44409</c:v>
                </c:pt>
              </c:numCache>
            </c:numRef>
          </c:cat>
          <c:val>
            <c:numRef>
              <c:f>Sheet1!$B$2</c:f>
              <c:numCache>
                <c:formatCode>General</c:formatCode>
                <c:ptCount val="1"/>
                <c:pt idx="0">
                  <c:v>45132089</c:v>
                </c:pt>
              </c:numCache>
            </c:numRef>
          </c:val>
          <c:extLst>
            <c:ext xmlns:c16="http://schemas.microsoft.com/office/drawing/2014/chart" uri="{C3380CC4-5D6E-409C-BE32-E72D297353CC}">
              <c16:uniqueId val="{00000000-54AA-434A-8FF9-473F447A2AC1}"/>
            </c:ext>
          </c:extLst>
        </c:ser>
        <c:dLbls>
          <c:showLegendKey val="0"/>
          <c:showVal val="0"/>
          <c:showCatName val="0"/>
          <c:showSerName val="0"/>
          <c:showPercent val="0"/>
          <c:showBubbleSize val="0"/>
        </c:dLbls>
        <c:gapWidth val="219"/>
        <c:overlap val="-27"/>
        <c:axId val="428929088"/>
        <c:axId val="428930728"/>
      </c:barChart>
      <c:dateAx>
        <c:axId val="428929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30728"/>
        <c:crosses val="autoZero"/>
        <c:auto val="1"/>
        <c:lblOffset val="100"/>
        <c:baseTimeUnit val="days"/>
      </c:dateAx>
      <c:valAx>
        <c:axId val="428930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2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Italia Eat Happy IT</c:v>
                </c:pt>
              </c:strCache>
            </c:strRef>
          </c:tx>
          <c:spPr>
            <a:solidFill>
              <a:schemeClr val="accent1"/>
            </a:solidFill>
            <a:ln>
              <a:noFill/>
            </a:ln>
            <a:effectLst/>
          </c:spPr>
          <c:invertIfNegative val="0"/>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10.1010101010101</c:v>
                </c:pt>
                <c:pt idx="1">
                  <c:v>9.14628569337992E-2</c:v>
                </c:pt>
                <c:pt idx="2">
                  <c:v>8.0934896758656102E-2</c:v>
                </c:pt>
                <c:pt idx="3">
                  <c:v>0</c:v>
                </c:pt>
                <c:pt idx="4">
                  <c:v>7.2370121478418203E-2</c:v>
                </c:pt>
                <c:pt idx="5">
                  <c:v>5.8058522991175102E-2</c:v>
                </c:pt>
                <c:pt idx="6">
                  <c:v>7.5210973153506902E-2</c:v>
                </c:pt>
                <c:pt idx="7">
                  <c:v>7.6674516676707397E-2</c:v>
                </c:pt>
                <c:pt idx="8">
                  <c:v>9.2304987399636607E-2</c:v>
                </c:pt>
                <c:pt idx="9">
                  <c:v>0.13764770657744299</c:v>
                </c:pt>
                <c:pt idx="10">
                  <c:v>8.4363422954187001E-2</c:v>
                </c:pt>
                <c:pt idx="11">
                  <c:v>9.4288793103448301E-2</c:v>
                </c:pt>
                <c:pt idx="12">
                  <c:v>0.110453648915187</c:v>
                </c:pt>
                <c:pt idx="13">
                  <c:v>0.20717635887549299</c:v>
                </c:pt>
                <c:pt idx="14">
                  <c:v>0</c:v>
                </c:pt>
                <c:pt idx="15">
                  <c:v>0</c:v>
                </c:pt>
                <c:pt idx="16">
                  <c:v>0</c:v>
                </c:pt>
                <c:pt idx="17">
                  <c:v>0</c:v>
                </c:pt>
                <c:pt idx="18">
                  <c:v>8.9783877380875995E-2</c:v>
                </c:pt>
                <c:pt idx="19">
                  <c:v>9.63290264486001E-2</c:v>
                </c:pt>
                <c:pt idx="20">
                  <c:v>0.362477345165927</c:v>
                </c:pt>
                <c:pt idx="21">
                  <c:v>14.285714285714301</c:v>
                </c:pt>
                <c:pt idx="22">
                  <c:v>0.34191930704353801</c:v>
                </c:pt>
                <c:pt idx="23">
                  <c:v>0.27575339767579299</c:v>
                </c:pt>
                <c:pt idx="24">
                  <c:v>0.253762688134407</c:v>
                </c:pt>
                <c:pt idx="25">
                  <c:v>0.70546737213403898</c:v>
                </c:pt>
                <c:pt idx="26">
                  <c:v>6.6037735849056602</c:v>
                </c:pt>
                <c:pt idx="27">
                  <c:v>7.4074074074074101</c:v>
                </c:pt>
                <c:pt idx="28">
                  <c:v>4.7619047619047601</c:v>
                </c:pt>
                <c:pt idx="29">
                  <c:v>3.7037037037037002</c:v>
                </c:pt>
                <c:pt idx="30">
                  <c:v>9.0909090909090899</c:v>
                </c:pt>
              </c:numCache>
            </c:numRef>
          </c:val>
          <c:extLst>
            <c:ext xmlns:c16="http://schemas.microsoft.com/office/drawing/2014/chart" uri="{C3380CC4-5D6E-409C-BE32-E72D297353CC}">
              <c16:uniqueId val="{00000000-B84F-4133-9AB9-911BC04ECBD0}"/>
            </c:ext>
          </c:extLst>
        </c:ser>
        <c:dLbls>
          <c:showLegendKey val="0"/>
          <c:showVal val="0"/>
          <c:showCatName val="0"/>
          <c:showSerName val="0"/>
          <c:showPercent val="0"/>
          <c:showBubbleSize val="0"/>
        </c:dLbls>
        <c:gapWidth val="219"/>
        <c:overlap val="-27"/>
        <c:axId val="428936304"/>
        <c:axId val="428932368"/>
      </c:barChart>
      <c:dateAx>
        <c:axId val="428936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32368"/>
        <c:crosses val="autoZero"/>
        <c:auto val="1"/>
        <c:lblOffset val="100"/>
        <c:baseTimeUnit val="days"/>
      </c:dateAx>
      <c:valAx>
        <c:axId val="428932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3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Italia Eat Happy IT</c:v>
                </c:pt>
              </c:strCache>
            </c:strRef>
          </c:tx>
          <c:spPr>
            <a:solidFill>
              <a:schemeClr val="accent1"/>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c:v>
                </c:pt>
                <c:pt idx="1">
                  <c:v>7.20720720720721</c:v>
                </c:pt>
                <c:pt idx="2">
                  <c:v>1.0309278350515501</c:v>
                </c:pt>
                <c:pt idx="3">
                  <c:v>4.9382716049382704</c:v>
                </c:pt>
                <c:pt idx="4">
                  <c:v>0</c:v>
                </c:pt>
                <c:pt idx="5">
                  <c:v>7.6923076923076898</c:v>
                </c:pt>
                <c:pt idx="6">
                  <c:v>7.8947368421052602</c:v>
                </c:pt>
                <c:pt idx="7">
                  <c:v>0</c:v>
                </c:pt>
                <c:pt idx="8">
                  <c:v>0</c:v>
                </c:pt>
                <c:pt idx="9">
                  <c:v>3.27868852459016</c:v>
                </c:pt>
                <c:pt idx="10">
                  <c:v>0</c:v>
                </c:pt>
                <c:pt idx="11">
                  <c:v>6.1855670103092804</c:v>
                </c:pt>
                <c:pt idx="12">
                  <c:v>2.30414746543779</c:v>
                </c:pt>
                <c:pt idx="13">
                  <c:v>2.7777777777777799</c:v>
                </c:pt>
                <c:pt idx="14">
                  <c:v>0</c:v>
                </c:pt>
                <c:pt idx="15">
                  <c:v>3.1166518254675002</c:v>
                </c:pt>
                <c:pt idx="16">
                  <c:v>1.8765598003455599</c:v>
                </c:pt>
                <c:pt idx="17">
                  <c:v>1.6307876080916199</c:v>
                </c:pt>
                <c:pt idx="18">
                  <c:v>8.5714285714285694</c:v>
                </c:pt>
                <c:pt idx="19">
                  <c:v>3.51242983159583</c:v>
                </c:pt>
                <c:pt idx="20">
                  <c:v>2.4065405155930599</c:v>
                </c:pt>
                <c:pt idx="21">
                  <c:v>2.28288633461047</c:v>
                </c:pt>
                <c:pt idx="22">
                  <c:v>4.3859649122807003</c:v>
                </c:pt>
                <c:pt idx="23">
                  <c:v>1.6949152542372901</c:v>
                </c:pt>
                <c:pt idx="24">
                  <c:v>3.8726333907056798</c:v>
                </c:pt>
                <c:pt idx="25">
                  <c:v>3.7661828167908999</c:v>
                </c:pt>
                <c:pt idx="26">
                  <c:v>2.8308097432521402</c:v>
                </c:pt>
                <c:pt idx="27">
                  <c:v>2.3146666666666702</c:v>
                </c:pt>
                <c:pt idx="28">
                  <c:v>1.74223568877827</c:v>
                </c:pt>
                <c:pt idx="29">
                  <c:v>1.3201320132013199</c:v>
                </c:pt>
                <c:pt idx="30">
                  <c:v>0</c:v>
                </c:pt>
              </c:numCache>
            </c:numRef>
          </c:val>
          <c:extLst>
            <c:ext xmlns:c16="http://schemas.microsoft.com/office/drawing/2014/chart" uri="{C3380CC4-5D6E-409C-BE32-E72D297353CC}">
              <c16:uniqueId val="{00000000-937D-4C85-B416-5675A2C0C41A}"/>
            </c:ext>
          </c:extLst>
        </c:ser>
        <c:dLbls>
          <c:showLegendKey val="0"/>
          <c:showVal val="0"/>
          <c:showCatName val="0"/>
          <c:showSerName val="0"/>
          <c:showPercent val="0"/>
          <c:showBubbleSize val="0"/>
        </c:dLbls>
        <c:gapWidth val="219"/>
        <c:overlap val="-27"/>
        <c:axId val="428935648"/>
        <c:axId val="428935976"/>
      </c:barChart>
      <c:dateAx>
        <c:axId val="428935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35976"/>
        <c:crosses val="autoZero"/>
        <c:auto val="1"/>
        <c:lblOffset val="100"/>
        <c:baseTimeUnit val="days"/>
      </c:dateAx>
      <c:valAx>
        <c:axId val="42893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35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c:v>
                </c:pt>
                <c:pt idx="1">
                  <c:v>76</c:v>
                </c:pt>
                <c:pt idx="2">
                  <c:v>0</c:v>
                </c:pt>
                <c:pt idx="3">
                  <c:v>18</c:v>
                </c:pt>
                <c:pt idx="4">
                  <c:v>0</c:v>
                </c:pt>
                <c:pt idx="5">
                  <c:v>12</c:v>
                </c:pt>
                <c:pt idx="6">
                  <c:v>0</c:v>
                </c:pt>
                <c:pt idx="7">
                  <c:v>0</c:v>
                </c:pt>
                <c:pt idx="8">
                  <c:v>19</c:v>
                </c:pt>
                <c:pt idx="9">
                  <c:v>17</c:v>
                </c:pt>
                <c:pt idx="10">
                  <c:v>0</c:v>
                </c:pt>
                <c:pt idx="11">
                  <c:v>0</c:v>
                </c:pt>
                <c:pt idx="12">
                  <c:v>0</c:v>
                </c:pt>
                <c:pt idx="13">
                  <c:v>0</c:v>
                </c:pt>
                <c:pt idx="14">
                  <c:v>0</c:v>
                </c:pt>
                <c:pt idx="15">
                  <c:v>30</c:v>
                </c:pt>
                <c:pt idx="16">
                  <c:v>0</c:v>
                </c:pt>
                <c:pt idx="17">
                  <c:v>20</c:v>
                </c:pt>
                <c:pt idx="18">
                  <c:v>0</c:v>
                </c:pt>
                <c:pt idx="19">
                  <c:v>37</c:v>
                </c:pt>
                <c:pt idx="20">
                  <c:v>0</c:v>
                </c:pt>
                <c:pt idx="21">
                  <c:v>0</c:v>
                </c:pt>
                <c:pt idx="22">
                  <c:v>31</c:v>
                </c:pt>
                <c:pt idx="23">
                  <c:v>0</c:v>
                </c:pt>
                <c:pt idx="24">
                  <c:v>0</c:v>
                </c:pt>
                <c:pt idx="25">
                  <c:v>0</c:v>
                </c:pt>
                <c:pt idx="26">
                  <c:v>0</c:v>
                </c:pt>
                <c:pt idx="27">
                  <c:v>0</c:v>
                </c:pt>
                <c:pt idx="28">
                  <c:v>0</c:v>
                </c:pt>
                <c:pt idx="29">
                  <c:v>16</c:v>
                </c:pt>
                <c:pt idx="30">
                  <c:v>61</c:v>
                </c:pt>
              </c:numCache>
            </c:numRef>
          </c:val>
          <c:smooth val="0"/>
          <c:extLst>
            <c:ext xmlns:c16="http://schemas.microsoft.com/office/drawing/2014/chart" uri="{C3380CC4-5D6E-409C-BE32-E72D297353CC}">
              <c16:uniqueId val="{00000000-603B-46D6-A99D-05DF730C0A50}"/>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0</c:v>
                </c:pt>
                <c:pt idx="1">
                  <c:v>0</c:v>
                </c:pt>
                <c:pt idx="2">
                  <c:v>1</c:v>
                </c:pt>
                <c:pt idx="3">
                  <c:v>0</c:v>
                </c:pt>
                <c:pt idx="4">
                  <c:v>1</c:v>
                </c:pt>
                <c:pt idx="5">
                  <c:v>1</c:v>
                </c:pt>
                <c:pt idx="6">
                  <c:v>0</c:v>
                </c:pt>
                <c:pt idx="7">
                  <c:v>0</c:v>
                </c:pt>
                <c:pt idx="8">
                  <c:v>0</c:v>
                </c:pt>
                <c:pt idx="9">
                  <c:v>0</c:v>
                </c:pt>
                <c:pt idx="10">
                  <c:v>3</c:v>
                </c:pt>
                <c:pt idx="11">
                  <c:v>0</c:v>
                </c:pt>
                <c:pt idx="12">
                  <c:v>4</c:v>
                </c:pt>
                <c:pt idx="13">
                  <c:v>0</c:v>
                </c:pt>
                <c:pt idx="14">
                  <c:v>0</c:v>
                </c:pt>
                <c:pt idx="15">
                  <c:v>0</c:v>
                </c:pt>
                <c:pt idx="16">
                  <c:v>0</c:v>
                </c:pt>
                <c:pt idx="17">
                  <c:v>0</c:v>
                </c:pt>
                <c:pt idx="18">
                  <c:v>15</c:v>
                </c:pt>
                <c:pt idx="19">
                  <c:v>0</c:v>
                </c:pt>
                <c:pt idx="20">
                  <c:v>1</c:v>
                </c:pt>
                <c:pt idx="21">
                  <c:v>0</c:v>
                </c:pt>
                <c:pt idx="22">
                  <c:v>0</c:v>
                </c:pt>
                <c:pt idx="23">
                  <c:v>1</c:v>
                </c:pt>
                <c:pt idx="24">
                  <c:v>0</c:v>
                </c:pt>
                <c:pt idx="25">
                  <c:v>0</c:v>
                </c:pt>
                <c:pt idx="26">
                  <c:v>1</c:v>
                </c:pt>
                <c:pt idx="27">
                  <c:v>0</c:v>
                </c:pt>
                <c:pt idx="28">
                  <c:v>0</c:v>
                </c:pt>
                <c:pt idx="29">
                  <c:v>0</c:v>
                </c:pt>
                <c:pt idx="30">
                  <c:v>1</c:v>
                </c:pt>
              </c:numCache>
            </c:numRef>
          </c:val>
          <c:smooth val="0"/>
          <c:extLst>
            <c:ext xmlns:c16="http://schemas.microsoft.com/office/drawing/2014/chart" uri="{C3380CC4-5D6E-409C-BE32-E72D297353CC}">
              <c16:uniqueId val="{00000001-603B-46D6-A99D-05DF730C0A50}"/>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1</c:v>
                </c:pt>
                <c:pt idx="1">
                  <c:v>0</c:v>
                </c:pt>
                <c:pt idx="2">
                  <c:v>0</c:v>
                </c:pt>
                <c:pt idx="3">
                  <c:v>0</c:v>
                </c:pt>
                <c:pt idx="4">
                  <c:v>0</c:v>
                </c:pt>
                <c:pt idx="5">
                  <c:v>0</c:v>
                </c:pt>
                <c:pt idx="6">
                  <c:v>3</c:v>
                </c:pt>
                <c:pt idx="7">
                  <c:v>0</c:v>
                </c:pt>
                <c:pt idx="8">
                  <c:v>0</c:v>
                </c:pt>
                <c:pt idx="9">
                  <c:v>0</c:v>
                </c:pt>
                <c:pt idx="10">
                  <c:v>0</c:v>
                </c:pt>
                <c:pt idx="11">
                  <c:v>1</c:v>
                </c:pt>
                <c:pt idx="12">
                  <c:v>0</c:v>
                </c:pt>
                <c:pt idx="13">
                  <c:v>0</c:v>
                </c:pt>
                <c:pt idx="14">
                  <c:v>0</c:v>
                </c:pt>
                <c:pt idx="15">
                  <c:v>0</c:v>
                </c:pt>
                <c:pt idx="16">
                  <c:v>0</c:v>
                </c:pt>
                <c:pt idx="17">
                  <c:v>1</c:v>
                </c:pt>
                <c:pt idx="18">
                  <c:v>0</c:v>
                </c:pt>
                <c:pt idx="19">
                  <c:v>0</c:v>
                </c:pt>
                <c:pt idx="20">
                  <c:v>0</c:v>
                </c:pt>
                <c:pt idx="21">
                  <c:v>0</c:v>
                </c:pt>
                <c:pt idx="22">
                  <c:v>1</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603B-46D6-A99D-05DF730C0A50}"/>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0</c:v>
                </c:pt>
                <c:pt idx="1">
                  <c:v>4</c:v>
                </c:pt>
                <c:pt idx="2">
                  <c:v>0</c:v>
                </c:pt>
                <c:pt idx="3">
                  <c:v>213</c:v>
                </c:pt>
                <c:pt idx="4">
                  <c:v>0</c:v>
                </c:pt>
                <c:pt idx="5">
                  <c:v>254</c:v>
                </c:pt>
                <c:pt idx="6">
                  <c:v>0</c:v>
                </c:pt>
                <c:pt idx="7">
                  <c:v>0</c:v>
                </c:pt>
                <c:pt idx="8">
                  <c:v>0</c:v>
                </c:pt>
                <c:pt idx="9">
                  <c:v>6</c:v>
                </c:pt>
                <c:pt idx="10">
                  <c:v>0</c:v>
                </c:pt>
                <c:pt idx="11">
                  <c:v>180</c:v>
                </c:pt>
                <c:pt idx="12">
                  <c:v>6</c:v>
                </c:pt>
                <c:pt idx="13">
                  <c:v>0</c:v>
                </c:pt>
                <c:pt idx="14">
                  <c:v>0</c:v>
                </c:pt>
                <c:pt idx="15">
                  <c:v>103</c:v>
                </c:pt>
                <c:pt idx="16">
                  <c:v>0</c:v>
                </c:pt>
                <c:pt idx="17">
                  <c:v>210</c:v>
                </c:pt>
                <c:pt idx="18">
                  <c:v>0</c:v>
                </c:pt>
                <c:pt idx="19">
                  <c:v>284</c:v>
                </c:pt>
                <c:pt idx="20">
                  <c:v>0</c:v>
                </c:pt>
                <c:pt idx="21">
                  <c:v>0</c:v>
                </c:pt>
                <c:pt idx="22">
                  <c:v>130</c:v>
                </c:pt>
                <c:pt idx="23">
                  <c:v>0</c:v>
                </c:pt>
                <c:pt idx="24">
                  <c:v>3</c:v>
                </c:pt>
                <c:pt idx="25">
                  <c:v>0</c:v>
                </c:pt>
                <c:pt idx="26">
                  <c:v>320</c:v>
                </c:pt>
                <c:pt idx="27">
                  <c:v>0</c:v>
                </c:pt>
                <c:pt idx="28">
                  <c:v>0</c:v>
                </c:pt>
                <c:pt idx="29">
                  <c:v>0</c:v>
                </c:pt>
                <c:pt idx="30">
                  <c:v>0</c:v>
                </c:pt>
              </c:numCache>
            </c:numRef>
          </c:val>
          <c:smooth val="0"/>
          <c:extLst>
            <c:ext xmlns:c16="http://schemas.microsoft.com/office/drawing/2014/chart" uri="{C3380CC4-5D6E-409C-BE32-E72D297353CC}">
              <c16:uniqueId val="{00000003-603B-46D6-A99D-05DF730C0A50}"/>
            </c:ext>
          </c:extLst>
        </c:ser>
        <c:dLbls>
          <c:showLegendKey val="0"/>
          <c:showVal val="0"/>
          <c:showCatName val="0"/>
          <c:showSerName val="0"/>
          <c:showPercent val="0"/>
          <c:showBubbleSize val="0"/>
        </c:dLbls>
        <c:smooth val="0"/>
        <c:axId val="390709384"/>
        <c:axId val="390708728"/>
      </c:lineChart>
      <c:dateAx>
        <c:axId val="390709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08728"/>
        <c:crosses val="autoZero"/>
        <c:auto val="1"/>
        <c:lblOffset val="100"/>
        <c:baseTimeUnit val="days"/>
      </c:dateAx>
      <c:valAx>
        <c:axId val="39070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0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Österreich Eat Happy AT</c:v>
                </c:pt>
              </c:strCache>
            </c:strRef>
          </c:tx>
          <c:spPr>
            <a:solidFill>
              <a:schemeClr val="accent1"/>
            </a:solidFill>
            <a:ln>
              <a:noFill/>
            </a:ln>
            <a:effectLst/>
          </c:spPr>
          <c:invertIfNegative val="0"/>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1.83223590037217</c:v>
                </c:pt>
                <c:pt idx="1">
                  <c:v>1.23857269242111</c:v>
                </c:pt>
                <c:pt idx="2">
                  <c:v>1.6054227613271499</c:v>
                </c:pt>
                <c:pt idx="3">
                  <c:v>1.64619806637053</c:v>
                </c:pt>
                <c:pt idx="4">
                  <c:v>1.74188440221694</c:v>
                </c:pt>
                <c:pt idx="5">
                  <c:v>1.85614849187935</c:v>
                </c:pt>
                <c:pt idx="6">
                  <c:v>3.90625</c:v>
                </c:pt>
                <c:pt idx="7">
                  <c:v>0</c:v>
                </c:pt>
                <c:pt idx="8">
                  <c:v>0.40485829959514202</c:v>
                </c:pt>
                <c:pt idx="9">
                  <c:v>1.9607843137254899</c:v>
                </c:pt>
                <c:pt idx="10">
                  <c:v>0</c:v>
                </c:pt>
                <c:pt idx="11">
                  <c:v>0</c:v>
                </c:pt>
                <c:pt idx="12">
                  <c:v>0</c:v>
                </c:pt>
                <c:pt idx="13">
                  <c:v>0</c:v>
                </c:pt>
                <c:pt idx="14">
                  <c:v>0.47393364928909998</c:v>
                </c:pt>
                <c:pt idx="15">
                  <c:v>3.6363636363636398</c:v>
                </c:pt>
                <c:pt idx="16">
                  <c:v>0</c:v>
                </c:pt>
                <c:pt idx="17">
                  <c:v>3.4482758620689702</c:v>
                </c:pt>
                <c:pt idx="18">
                  <c:v>2.2598870056497198</c:v>
                </c:pt>
                <c:pt idx="19">
                  <c:v>1.6666666666666701</c:v>
                </c:pt>
                <c:pt idx="20">
                  <c:v>0.87976539589442804</c:v>
                </c:pt>
                <c:pt idx="21">
                  <c:v>2.4793388429752099</c:v>
                </c:pt>
                <c:pt idx="22">
                  <c:v>1.9685039370078701</c:v>
                </c:pt>
                <c:pt idx="23">
                  <c:v>4.9180327868852496</c:v>
                </c:pt>
                <c:pt idx="24">
                  <c:v>0</c:v>
                </c:pt>
                <c:pt idx="25">
                  <c:v>0</c:v>
                </c:pt>
                <c:pt idx="26">
                  <c:v>0.854700854700855</c:v>
                </c:pt>
                <c:pt idx="27">
                  <c:v>4.1666666666666696</c:v>
                </c:pt>
                <c:pt idx="28">
                  <c:v>2.9443838604143902</c:v>
                </c:pt>
                <c:pt idx="29">
                  <c:v>3.7578288100208801</c:v>
                </c:pt>
                <c:pt idx="30">
                  <c:v>1.86335403726708</c:v>
                </c:pt>
              </c:numCache>
            </c:numRef>
          </c:val>
          <c:extLst>
            <c:ext xmlns:c16="http://schemas.microsoft.com/office/drawing/2014/chart" uri="{C3380CC4-5D6E-409C-BE32-E72D297353CC}">
              <c16:uniqueId val="{00000000-2D29-4147-A594-BCB76B1CA350}"/>
            </c:ext>
          </c:extLst>
        </c:ser>
        <c:dLbls>
          <c:showLegendKey val="0"/>
          <c:showVal val="0"/>
          <c:showCatName val="0"/>
          <c:showSerName val="0"/>
          <c:showPercent val="0"/>
          <c:showBubbleSize val="0"/>
        </c:dLbls>
        <c:gapWidth val="219"/>
        <c:overlap val="-27"/>
        <c:axId val="390713648"/>
        <c:axId val="390709712"/>
      </c:barChart>
      <c:dateAx>
        <c:axId val="390713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09712"/>
        <c:crosses val="autoZero"/>
        <c:auto val="1"/>
        <c:lblOffset val="100"/>
        <c:baseTimeUnit val="days"/>
      </c:dateAx>
      <c:valAx>
        <c:axId val="39070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1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Österreich Eat Happy AT</c:v>
                </c:pt>
              </c:strCache>
            </c:strRef>
          </c:tx>
          <c:spPr>
            <a:solidFill>
              <a:schemeClr val="accent1"/>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1.86046511627907</c:v>
                </c:pt>
                <c:pt idx="1">
                  <c:v>1.0526315789473699</c:v>
                </c:pt>
                <c:pt idx="2">
                  <c:v>2</c:v>
                </c:pt>
                <c:pt idx="3">
                  <c:v>1.6949152542372901</c:v>
                </c:pt>
                <c:pt idx="4">
                  <c:v>1.0075566750629701</c:v>
                </c:pt>
                <c:pt idx="5">
                  <c:v>0.81967213114754101</c:v>
                </c:pt>
                <c:pt idx="6">
                  <c:v>1.6666666666666701</c:v>
                </c:pt>
                <c:pt idx="7">
                  <c:v>0</c:v>
                </c:pt>
                <c:pt idx="8">
                  <c:v>1.0152284263959399</c:v>
                </c:pt>
                <c:pt idx="9">
                  <c:v>0</c:v>
                </c:pt>
                <c:pt idx="10">
                  <c:v>0.92165898617511499</c:v>
                </c:pt>
                <c:pt idx="11">
                  <c:v>0.56497175141242895</c:v>
                </c:pt>
                <c:pt idx="12">
                  <c:v>4.5161290322580596</c:v>
                </c:pt>
                <c:pt idx="13">
                  <c:v>3.6036036036036001</c:v>
                </c:pt>
                <c:pt idx="14">
                  <c:v>0</c:v>
                </c:pt>
                <c:pt idx="15">
                  <c:v>0</c:v>
                </c:pt>
                <c:pt idx="16">
                  <c:v>0.45454545454545497</c:v>
                </c:pt>
                <c:pt idx="17">
                  <c:v>0</c:v>
                </c:pt>
                <c:pt idx="18">
                  <c:v>1.8828451882845201</c:v>
                </c:pt>
                <c:pt idx="19">
                  <c:v>4.1666666666666696</c:v>
                </c:pt>
                <c:pt idx="20">
                  <c:v>3.2467532467532498</c:v>
                </c:pt>
                <c:pt idx="21">
                  <c:v>2.1739130434782599</c:v>
                </c:pt>
                <c:pt idx="22">
                  <c:v>5.8823529411764701</c:v>
                </c:pt>
                <c:pt idx="23">
                  <c:v>1.13636363636364</c:v>
                </c:pt>
                <c:pt idx="24">
                  <c:v>0</c:v>
                </c:pt>
                <c:pt idx="25">
                  <c:v>3.2258064516128999</c:v>
                </c:pt>
                <c:pt idx="26">
                  <c:v>1.1857707509881401</c:v>
                </c:pt>
                <c:pt idx="27">
                  <c:v>1.875</c:v>
                </c:pt>
                <c:pt idx="28">
                  <c:v>0</c:v>
                </c:pt>
                <c:pt idx="29">
                  <c:v>0</c:v>
                </c:pt>
                <c:pt idx="30">
                  <c:v>4.0404040404040398</c:v>
                </c:pt>
              </c:numCache>
            </c:numRef>
          </c:val>
          <c:extLst>
            <c:ext xmlns:c16="http://schemas.microsoft.com/office/drawing/2014/chart" uri="{C3380CC4-5D6E-409C-BE32-E72D297353CC}">
              <c16:uniqueId val="{00000000-5BD7-4818-BC0F-32D48267E26F}"/>
            </c:ext>
          </c:extLst>
        </c:ser>
        <c:dLbls>
          <c:showLegendKey val="0"/>
          <c:showVal val="0"/>
          <c:showCatName val="0"/>
          <c:showSerName val="0"/>
          <c:showPercent val="0"/>
          <c:showBubbleSize val="0"/>
        </c:dLbls>
        <c:gapWidth val="219"/>
        <c:overlap val="-27"/>
        <c:axId val="390712664"/>
        <c:axId val="390708400"/>
      </c:barChart>
      <c:dateAx>
        <c:axId val="390712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08400"/>
        <c:crosses val="autoZero"/>
        <c:auto val="1"/>
        <c:lblOffset val="100"/>
        <c:baseTimeUnit val="days"/>
      </c:dateAx>
      <c:valAx>
        <c:axId val="39070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1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Denmark Eat Happy DK</c:v>
                </c:pt>
              </c:strCache>
            </c:strRef>
          </c:tx>
          <c:spPr>
            <a:solidFill>
              <a:schemeClr val="accent1"/>
            </a:solidFill>
            <a:ln>
              <a:noFill/>
            </a:ln>
            <a:effectLst/>
          </c:spPr>
          <c:invertIfNegative val="0"/>
          <c:cat>
            <c:strRef>
              <c:f>Sheet1!$A$2</c:f>
              <c:strCache>
                <c:ptCount val="1"/>
                <c:pt idx="0">
                  <c:v>EatHappy Denmark Eat Happy DK</c:v>
                </c:pt>
              </c:strCache>
            </c:strRef>
          </c:cat>
          <c:val>
            <c:numRef>
              <c:f>Sheet1!$B$2</c:f>
              <c:numCache>
                <c:formatCode>General</c:formatCode>
                <c:ptCount val="1"/>
                <c:pt idx="0">
                  <c:v>9957</c:v>
                </c:pt>
              </c:numCache>
            </c:numRef>
          </c:val>
          <c:extLst>
            <c:ext xmlns:c16="http://schemas.microsoft.com/office/drawing/2014/chart" uri="{C3380CC4-5D6E-409C-BE32-E72D297353CC}">
              <c16:uniqueId val="{00000000-1A17-4794-9B40-8DC4F038A2E0}"/>
            </c:ext>
          </c:extLst>
        </c:ser>
        <c:dLbls>
          <c:showLegendKey val="0"/>
          <c:showVal val="0"/>
          <c:showCatName val="0"/>
          <c:showSerName val="0"/>
          <c:showPercent val="0"/>
          <c:showBubbleSize val="0"/>
        </c:dLbls>
        <c:gapWidth val="219"/>
        <c:overlap val="-27"/>
        <c:axId val="390718240"/>
        <c:axId val="390720864"/>
      </c:barChart>
      <c:catAx>
        <c:axId val="39071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20864"/>
        <c:crosses val="autoZero"/>
        <c:auto val="1"/>
        <c:lblAlgn val="ctr"/>
        <c:lblOffset val="100"/>
        <c:noMultiLvlLbl val="0"/>
      </c:catAx>
      <c:valAx>
        <c:axId val="39072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1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Denmark Eat Happy DK</c:v>
                </c:pt>
              </c:strCache>
            </c:strRef>
          </c:tx>
          <c:spPr>
            <a:solidFill>
              <a:schemeClr val="accent1"/>
            </a:solidFill>
            <a:ln>
              <a:noFill/>
            </a:ln>
            <a:effectLst/>
          </c:spPr>
          <c:invertIfNegative val="0"/>
          <c:cat>
            <c:strRef>
              <c:f>Sheet1!$A$2</c:f>
              <c:strCache>
                <c:ptCount val="1"/>
                <c:pt idx="0">
                  <c:v>EatHappy Denmark Eat Happy DK</c:v>
                </c:pt>
              </c:strCache>
            </c:strRef>
          </c:cat>
          <c:val>
            <c:numRef>
              <c:f>Sheet1!$B$2</c:f>
              <c:numCache>
                <c:formatCode>General</c:formatCode>
                <c:ptCount val="1"/>
                <c:pt idx="0">
                  <c:v>1439</c:v>
                </c:pt>
              </c:numCache>
            </c:numRef>
          </c:val>
          <c:extLst>
            <c:ext xmlns:c16="http://schemas.microsoft.com/office/drawing/2014/chart" uri="{C3380CC4-5D6E-409C-BE32-E72D297353CC}">
              <c16:uniqueId val="{00000000-C595-406E-B8BB-58637B476123}"/>
            </c:ext>
          </c:extLst>
        </c:ser>
        <c:dLbls>
          <c:showLegendKey val="0"/>
          <c:showVal val="0"/>
          <c:showCatName val="0"/>
          <c:showSerName val="0"/>
          <c:showPercent val="0"/>
          <c:showBubbleSize val="0"/>
        </c:dLbls>
        <c:gapWidth val="219"/>
        <c:overlap val="-27"/>
        <c:axId val="390724472"/>
        <c:axId val="390721848"/>
      </c:barChart>
      <c:catAx>
        <c:axId val="390724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21848"/>
        <c:crosses val="autoZero"/>
        <c:auto val="1"/>
        <c:lblAlgn val="ctr"/>
        <c:lblOffset val="100"/>
        <c:noMultiLvlLbl val="0"/>
      </c:catAx>
      <c:valAx>
        <c:axId val="39072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2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Italia Eat Happy IT</c:v>
                </c:pt>
              </c:strCache>
            </c:strRef>
          </c:tx>
          <c:spPr>
            <a:solidFill>
              <a:schemeClr val="accent1"/>
            </a:solidFill>
            <a:ln>
              <a:noFill/>
            </a:ln>
            <a:effectLst/>
          </c:spPr>
          <c:invertIfNegative val="0"/>
          <c:cat>
            <c:strRef>
              <c:f>Sheet1!$A$2</c:f>
              <c:strCache>
                <c:ptCount val="1"/>
                <c:pt idx="0">
                  <c:v>EatHappy Italia Eat Happy IT</c:v>
                </c:pt>
              </c:strCache>
            </c:strRef>
          </c:cat>
          <c:val>
            <c:numRef>
              <c:f>Sheet1!$B$2</c:f>
              <c:numCache>
                <c:formatCode>General</c:formatCode>
                <c:ptCount val="1"/>
                <c:pt idx="0">
                  <c:v>183458</c:v>
                </c:pt>
              </c:numCache>
            </c:numRef>
          </c:val>
          <c:extLst>
            <c:ext xmlns:c16="http://schemas.microsoft.com/office/drawing/2014/chart" uri="{C3380CC4-5D6E-409C-BE32-E72D297353CC}">
              <c16:uniqueId val="{00000000-2673-431C-A874-91934875347A}"/>
            </c:ext>
          </c:extLst>
        </c:ser>
        <c:dLbls>
          <c:showLegendKey val="0"/>
          <c:showVal val="0"/>
          <c:showCatName val="0"/>
          <c:showSerName val="0"/>
          <c:showPercent val="0"/>
          <c:showBubbleSize val="0"/>
        </c:dLbls>
        <c:gapWidth val="219"/>
        <c:overlap val="-27"/>
        <c:axId val="390721192"/>
        <c:axId val="390722176"/>
      </c:barChart>
      <c:catAx>
        <c:axId val="390721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22176"/>
        <c:crosses val="autoZero"/>
        <c:auto val="1"/>
        <c:lblAlgn val="ctr"/>
        <c:lblOffset val="100"/>
        <c:noMultiLvlLbl val="0"/>
      </c:catAx>
      <c:valAx>
        <c:axId val="39072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2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 Happy DE</c:v>
                </c:pt>
              </c:strCache>
            </c:strRef>
          </c:tx>
          <c:spPr>
            <a:solidFill>
              <a:schemeClr val="accent1"/>
            </a:solidFill>
            <a:ln>
              <a:noFill/>
            </a:ln>
            <a:effectLst/>
          </c:spPr>
          <c:invertIfNegative val="0"/>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6.3063063063063103</c:v>
                </c:pt>
                <c:pt idx="1">
                  <c:v>3.5714285714285698</c:v>
                </c:pt>
                <c:pt idx="2">
                  <c:v>2.23880597014925</c:v>
                </c:pt>
                <c:pt idx="3">
                  <c:v>2.7397260273972601</c:v>
                </c:pt>
                <c:pt idx="4">
                  <c:v>2.6244343891402702</c:v>
                </c:pt>
                <c:pt idx="5">
                  <c:v>2.1015761821366001</c:v>
                </c:pt>
                <c:pt idx="6">
                  <c:v>2.35849056603774</c:v>
                </c:pt>
                <c:pt idx="7">
                  <c:v>3.1377899045020499</c:v>
                </c:pt>
                <c:pt idx="8">
                  <c:v>2.5350233488992702</c:v>
                </c:pt>
                <c:pt idx="9">
                  <c:v>2.6392961876832799</c:v>
                </c:pt>
                <c:pt idx="10">
                  <c:v>2.0156774916013398</c:v>
                </c:pt>
                <c:pt idx="11">
                  <c:v>5.1580714439786499E-2</c:v>
                </c:pt>
                <c:pt idx="12">
                  <c:v>4.2848087594239199E-2</c:v>
                </c:pt>
                <c:pt idx="13">
                  <c:v>9.4026144745490398E-2</c:v>
                </c:pt>
                <c:pt idx="14">
                  <c:v>7.31017727179884E-2</c:v>
                </c:pt>
                <c:pt idx="15">
                  <c:v>9.8055748127884701E-2</c:v>
                </c:pt>
                <c:pt idx="16">
                  <c:v>3.63842173350582E-2</c:v>
                </c:pt>
                <c:pt idx="17">
                  <c:v>3.34582949957037E-2</c:v>
                </c:pt>
                <c:pt idx="18">
                  <c:v>4.1868558892925498E-2</c:v>
                </c:pt>
                <c:pt idx="19">
                  <c:v>0.10952845392763801</c:v>
                </c:pt>
                <c:pt idx="20">
                  <c:v>7.6937229256217696E-2</c:v>
                </c:pt>
                <c:pt idx="21">
                  <c:v>4.3897809064304398E-2</c:v>
                </c:pt>
                <c:pt idx="22">
                  <c:v>4.8901083974028099E-2</c:v>
                </c:pt>
                <c:pt idx="23">
                  <c:v>4.1681108805243901E-2</c:v>
                </c:pt>
                <c:pt idx="24">
                  <c:v>4.0448845844449202E-2</c:v>
                </c:pt>
                <c:pt idx="25">
                  <c:v>4.7705611184203897E-2</c:v>
                </c:pt>
                <c:pt idx="26">
                  <c:v>2.8595939376608499E-2</c:v>
                </c:pt>
                <c:pt idx="27">
                  <c:v>2.9904783170385502E-2</c:v>
                </c:pt>
                <c:pt idx="28">
                  <c:v>3.0580271117143398E-2</c:v>
                </c:pt>
                <c:pt idx="29">
                  <c:v>3.20304645307092E-2</c:v>
                </c:pt>
                <c:pt idx="30">
                  <c:v>5.4772761505703198E-2</c:v>
                </c:pt>
              </c:numCache>
            </c:numRef>
          </c:val>
          <c:extLst>
            <c:ext xmlns:c16="http://schemas.microsoft.com/office/drawing/2014/chart" uri="{C3380CC4-5D6E-409C-BE32-E72D297353CC}">
              <c16:uniqueId val="{00000000-EDEE-48EA-A7E9-75F5D96CAD32}"/>
            </c:ext>
          </c:extLst>
        </c:ser>
        <c:dLbls>
          <c:showLegendKey val="0"/>
          <c:showVal val="0"/>
          <c:showCatName val="0"/>
          <c:showSerName val="0"/>
          <c:showPercent val="0"/>
          <c:showBubbleSize val="0"/>
        </c:dLbls>
        <c:gapWidth val="219"/>
        <c:overlap val="-27"/>
        <c:axId val="390696920"/>
        <c:axId val="390696264"/>
      </c:barChart>
      <c:dateAx>
        <c:axId val="39069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96264"/>
        <c:crosses val="autoZero"/>
        <c:auto val="1"/>
        <c:lblOffset val="100"/>
        <c:baseTimeUnit val="days"/>
      </c:dateAx>
      <c:valAx>
        <c:axId val="39069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9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 Happy DE</c:v>
                </c:pt>
              </c:strCache>
            </c:strRef>
          </c:tx>
          <c:spPr>
            <a:solidFill>
              <a:schemeClr val="accent1"/>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5.6558800953419801E-2</c:v>
                </c:pt>
                <c:pt idx="1">
                  <c:v>1.55457195293102</c:v>
                </c:pt>
                <c:pt idx="2">
                  <c:v>0.45884714654430703</c:v>
                </c:pt>
                <c:pt idx="3">
                  <c:v>0.196473389895335</c:v>
                </c:pt>
                <c:pt idx="4">
                  <c:v>0.162768218163615</c:v>
                </c:pt>
                <c:pt idx="5">
                  <c:v>0.170141406546058</c:v>
                </c:pt>
                <c:pt idx="6">
                  <c:v>0.18309225249103001</c:v>
                </c:pt>
                <c:pt idx="7">
                  <c:v>0.163697926472752</c:v>
                </c:pt>
                <c:pt idx="8">
                  <c:v>0.15466025283189599</c:v>
                </c:pt>
                <c:pt idx="9">
                  <c:v>0.15494769637402001</c:v>
                </c:pt>
                <c:pt idx="10">
                  <c:v>0.15557400801016399</c:v>
                </c:pt>
                <c:pt idx="11">
                  <c:v>0.153041577940949</c:v>
                </c:pt>
                <c:pt idx="12">
                  <c:v>0.153081631670098</c:v>
                </c:pt>
                <c:pt idx="13">
                  <c:v>0.13963840740096001</c:v>
                </c:pt>
                <c:pt idx="14">
                  <c:v>0.15067999473284199</c:v>
                </c:pt>
                <c:pt idx="15">
                  <c:v>0.14613371418895801</c:v>
                </c:pt>
                <c:pt idx="16">
                  <c:v>0.15910353769216501</c:v>
                </c:pt>
                <c:pt idx="17">
                  <c:v>0.15232685411878299</c:v>
                </c:pt>
                <c:pt idx="18">
                  <c:v>0.14265360389908099</c:v>
                </c:pt>
                <c:pt idx="19">
                  <c:v>0.14637685889823199</c:v>
                </c:pt>
                <c:pt idx="20">
                  <c:v>0.147668047574502</c:v>
                </c:pt>
                <c:pt idx="21">
                  <c:v>0.14380219505894001</c:v>
                </c:pt>
                <c:pt idx="22">
                  <c:v>0.14529728384306601</c:v>
                </c:pt>
                <c:pt idx="23">
                  <c:v>0.146695837363468</c:v>
                </c:pt>
                <c:pt idx="24">
                  <c:v>0.14944510183296</c:v>
                </c:pt>
                <c:pt idx="25">
                  <c:v>0.14430493461902499</c:v>
                </c:pt>
                <c:pt idx="26">
                  <c:v>0.156018517607664</c:v>
                </c:pt>
                <c:pt idx="27">
                  <c:v>0.14838281430511799</c:v>
                </c:pt>
                <c:pt idx="28">
                  <c:v>0.15342277469157201</c:v>
                </c:pt>
                <c:pt idx="29">
                  <c:v>0.15812150863986099</c:v>
                </c:pt>
                <c:pt idx="30">
                  <c:v>0.153912245794465</c:v>
                </c:pt>
              </c:numCache>
            </c:numRef>
          </c:val>
          <c:extLst>
            <c:ext xmlns:c16="http://schemas.microsoft.com/office/drawing/2014/chart" uri="{C3380CC4-5D6E-409C-BE32-E72D297353CC}">
              <c16:uniqueId val="{00000000-46FF-41F7-A28A-2156D785CD58}"/>
            </c:ext>
          </c:extLst>
        </c:ser>
        <c:dLbls>
          <c:showLegendKey val="0"/>
          <c:showVal val="0"/>
          <c:showCatName val="0"/>
          <c:showSerName val="0"/>
          <c:showPercent val="0"/>
          <c:showBubbleSize val="0"/>
        </c:dLbls>
        <c:gapWidth val="219"/>
        <c:overlap val="-27"/>
        <c:axId val="390694952"/>
        <c:axId val="390698232"/>
      </c:barChart>
      <c:dateAx>
        <c:axId val="39069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98232"/>
        <c:crosses val="autoZero"/>
        <c:auto val="1"/>
        <c:lblOffset val="100"/>
        <c:baseTimeUnit val="days"/>
      </c:dateAx>
      <c:valAx>
        <c:axId val="39069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9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Österreich Eat Happy AT</c:v>
                </c:pt>
              </c:strCache>
            </c:strRef>
          </c:tx>
          <c:spPr>
            <a:solidFill>
              <a:schemeClr val="accent1"/>
            </a:solidFill>
            <a:ln>
              <a:noFill/>
            </a:ln>
            <a:effectLst/>
          </c:spPr>
          <c:invertIfNegative val="0"/>
          <c:cat>
            <c:strRef>
              <c:f>Sheet1!$A$2</c:f>
              <c:strCache>
                <c:ptCount val="1"/>
                <c:pt idx="0">
                  <c:v>EatHappy Österreich Eat Happy AT</c:v>
                </c:pt>
              </c:strCache>
            </c:strRef>
          </c:cat>
          <c:val>
            <c:numRef>
              <c:f>Sheet1!$B$2</c:f>
              <c:numCache>
                <c:formatCode>General</c:formatCode>
                <c:ptCount val="1"/>
                <c:pt idx="0">
                  <c:v>26849</c:v>
                </c:pt>
              </c:numCache>
            </c:numRef>
          </c:val>
          <c:extLst>
            <c:ext xmlns:c16="http://schemas.microsoft.com/office/drawing/2014/chart" uri="{C3380CC4-5D6E-409C-BE32-E72D297353CC}">
              <c16:uniqueId val="{00000000-882A-47B0-AFE9-30FE843CEC9D}"/>
            </c:ext>
          </c:extLst>
        </c:ser>
        <c:dLbls>
          <c:showLegendKey val="0"/>
          <c:showVal val="0"/>
          <c:showCatName val="0"/>
          <c:showSerName val="0"/>
          <c:showPercent val="0"/>
          <c:showBubbleSize val="0"/>
        </c:dLbls>
        <c:gapWidth val="219"/>
        <c:overlap val="-27"/>
        <c:axId val="390701184"/>
        <c:axId val="390704792"/>
      </c:barChart>
      <c:catAx>
        <c:axId val="39070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04792"/>
        <c:crosses val="autoZero"/>
        <c:auto val="1"/>
        <c:lblAlgn val="ctr"/>
        <c:lblOffset val="100"/>
        <c:noMultiLvlLbl val="0"/>
      </c:catAx>
      <c:valAx>
        <c:axId val="39070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0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Österreich Eat Happy AT</c:v>
                </c:pt>
              </c:strCache>
            </c:strRef>
          </c:tx>
          <c:spPr>
            <a:solidFill>
              <a:schemeClr val="accent1"/>
            </a:solidFill>
            <a:ln>
              <a:noFill/>
            </a:ln>
            <a:effectLst/>
          </c:spPr>
          <c:invertIfNegative val="0"/>
          <c:cat>
            <c:strRef>
              <c:f>Sheet1!$A$2</c:f>
              <c:strCache>
                <c:ptCount val="1"/>
                <c:pt idx="0">
                  <c:v>EatHappy Österreich Eat Happy AT</c:v>
                </c:pt>
              </c:strCache>
            </c:strRef>
          </c:cat>
          <c:val>
            <c:numRef>
              <c:f>Sheet1!$B$2</c:f>
              <c:numCache>
                <c:formatCode>General</c:formatCode>
                <c:ptCount val="1"/>
                <c:pt idx="0">
                  <c:v>8851</c:v>
                </c:pt>
              </c:numCache>
            </c:numRef>
          </c:val>
          <c:extLst>
            <c:ext xmlns:c16="http://schemas.microsoft.com/office/drawing/2014/chart" uri="{C3380CC4-5D6E-409C-BE32-E72D297353CC}">
              <c16:uniqueId val="{00000000-70FC-49FD-9488-6A3CD008D2AF}"/>
            </c:ext>
          </c:extLst>
        </c:ser>
        <c:dLbls>
          <c:showLegendKey val="0"/>
          <c:showVal val="0"/>
          <c:showCatName val="0"/>
          <c:showSerName val="0"/>
          <c:showPercent val="0"/>
          <c:showBubbleSize val="0"/>
        </c:dLbls>
        <c:gapWidth val="219"/>
        <c:overlap val="-27"/>
        <c:axId val="428920888"/>
        <c:axId val="428921872"/>
      </c:barChart>
      <c:catAx>
        <c:axId val="42892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21872"/>
        <c:crosses val="autoZero"/>
        <c:auto val="1"/>
        <c:lblAlgn val="ctr"/>
        <c:lblOffset val="100"/>
        <c:noMultiLvlLbl val="0"/>
      </c:catAx>
      <c:valAx>
        <c:axId val="42892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2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Italia Eat Happy IT</c:v>
                </c:pt>
              </c:strCache>
            </c:strRef>
          </c:tx>
          <c:spPr>
            <a:solidFill>
              <a:schemeClr val="accent1"/>
            </a:solidFill>
            <a:ln>
              <a:noFill/>
            </a:ln>
            <a:effectLst/>
          </c:spPr>
          <c:invertIfNegative val="0"/>
          <c:cat>
            <c:strRef>
              <c:f>Sheet1!$A$2</c:f>
              <c:strCache>
                <c:ptCount val="1"/>
                <c:pt idx="0">
                  <c:v>EatHappy Italia Eat Happy IT</c:v>
                </c:pt>
              </c:strCache>
            </c:strRef>
          </c:cat>
          <c:val>
            <c:numRef>
              <c:f>Sheet1!$B$2</c:f>
              <c:numCache>
                <c:formatCode>General</c:formatCode>
                <c:ptCount val="1"/>
                <c:pt idx="0">
                  <c:v>842886</c:v>
                </c:pt>
              </c:numCache>
            </c:numRef>
          </c:val>
          <c:extLst>
            <c:ext xmlns:c16="http://schemas.microsoft.com/office/drawing/2014/chart" uri="{C3380CC4-5D6E-409C-BE32-E72D297353CC}">
              <c16:uniqueId val="{00000000-14DD-46C1-9D5B-15339D8CFF9F}"/>
            </c:ext>
          </c:extLst>
        </c:ser>
        <c:dLbls>
          <c:showLegendKey val="0"/>
          <c:showVal val="0"/>
          <c:showCatName val="0"/>
          <c:showSerName val="0"/>
          <c:showPercent val="0"/>
          <c:showBubbleSize val="0"/>
        </c:dLbls>
        <c:gapWidth val="219"/>
        <c:overlap val="-27"/>
        <c:axId val="388518240"/>
        <c:axId val="388519224"/>
      </c:barChart>
      <c:catAx>
        <c:axId val="38851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19224"/>
        <c:crosses val="autoZero"/>
        <c:auto val="1"/>
        <c:lblAlgn val="ctr"/>
        <c:lblOffset val="100"/>
        <c:noMultiLvlLbl val="0"/>
      </c:catAx>
      <c:valAx>
        <c:axId val="38851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1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 Happy DE</c:v>
                </c:pt>
              </c:strCache>
            </c:strRef>
          </c:tx>
          <c:spPr>
            <a:solidFill>
              <a:schemeClr val="accent1"/>
            </a:solidFill>
            <a:ln>
              <a:noFill/>
            </a:ln>
            <a:effectLst/>
          </c:spPr>
          <c:invertIfNegative val="0"/>
          <c:cat>
            <c:strRef>
              <c:f>Sheet1!$A$2</c:f>
              <c:strCache>
                <c:ptCount val="1"/>
                <c:pt idx="0">
                  <c:v>EatHappy Eat Happy DE</c:v>
                </c:pt>
              </c:strCache>
            </c:strRef>
          </c:cat>
          <c:val>
            <c:numRef>
              <c:f>Sheet1!$B$2</c:f>
              <c:numCache>
                <c:formatCode>General</c:formatCode>
                <c:ptCount val="1"/>
                <c:pt idx="0">
                  <c:v>5098063</c:v>
                </c:pt>
              </c:numCache>
            </c:numRef>
          </c:val>
          <c:extLst>
            <c:ext xmlns:c16="http://schemas.microsoft.com/office/drawing/2014/chart" uri="{C3380CC4-5D6E-409C-BE32-E72D297353CC}">
              <c16:uniqueId val="{00000000-EE8B-44E9-A9D6-656ADA2FF80A}"/>
            </c:ext>
          </c:extLst>
        </c:ser>
        <c:dLbls>
          <c:showLegendKey val="0"/>
          <c:showVal val="0"/>
          <c:showCatName val="0"/>
          <c:showSerName val="0"/>
          <c:showPercent val="0"/>
          <c:showBubbleSize val="0"/>
        </c:dLbls>
        <c:gapWidth val="219"/>
        <c:overlap val="-27"/>
        <c:axId val="388519880"/>
        <c:axId val="388527752"/>
      </c:barChart>
      <c:catAx>
        <c:axId val="388519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27752"/>
        <c:crosses val="autoZero"/>
        <c:auto val="1"/>
        <c:lblAlgn val="ctr"/>
        <c:lblOffset val="100"/>
        <c:noMultiLvlLbl val="0"/>
      </c:catAx>
      <c:valAx>
        <c:axId val="38852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1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 Happy DE</c:v>
                </c:pt>
              </c:strCache>
            </c:strRef>
          </c:tx>
          <c:spPr>
            <a:solidFill>
              <a:schemeClr val="accent1"/>
            </a:solidFill>
            <a:ln>
              <a:noFill/>
            </a:ln>
            <a:effectLst/>
          </c:spPr>
          <c:invertIfNegative val="0"/>
          <c:cat>
            <c:strRef>
              <c:f>Sheet1!$A$2</c:f>
              <c:strCache>
                <c:ptCount val="1"/>
                <c:pt idx="0">
                  <c:v>EatHappy Eat Happy DE</c:v>
                </c:pt>
              </c:strCache>
            </c:strRef>
          </c:cat>
          <c:val>
            <c:numRef>
              <c:f>Sheet1!$B$2</c:f>
              <c:numCache>
                <c:formatCode>General</c:formatCode>
                <c:ptCount val="1"/>
                <c:pt idx="0">
                  <c:v>51381578</c:v>
                </c:pt>
              </c:numCache>
            </c:numRef>
          </c:val>
          <c:extLst>
            <c:ext xmlns:c16="http://schemas.microsoft.com/office/drawing/2014/chart" uri="{C3380CC4-5D6E-409C-BE32-E72D297353CC}">
              <c16:uniqueId val="{00000000-D423-400D-94B3-3203136BA253}"/>
            </c:ext>
          </c:extLst>
        </c:ser>
        <c:dLbls>
          <c:showLegendKey val="0"/>
          <c:showVal val="0"/>
          <c:showCatName val="0"/>
          <c:showSerName val="0"/>
          <c:showPercent val="0"/>
          <c:showBubbleSize val="0"/>
        </c:dLbls>
        <c:gapWidth val="219"/>
        <c:overlap val="-27"/>
        <c:axId val="388528408"/>
        <c:axId val="388526112"/>
      </c:barChart>
      <c:catAx>
        <c:axId val="38852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26112"/>
        <c:crosses val="autoZero"/>
        <c:auto val="1"/>
        <c:lblAlgn val="ctr"/>
        <c:lblOffset val="100"/>
        <c:noMultiLvlLbl val="0"/>
      </c:catAx>
      <c:valAx>
        <c:axId val="38852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2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eathappy Eathappy DE</c:v>
                </c:pt>
                <c:pt idx="1">
                  <c:v>eathappy_ita Eathappy IT</c:v>
                </c:pt>
                <c:pt idx="2">
                  <c:v>eathappy_at</c:v>
                </c:pt>
                <c:pt idx="3">
                  <c:v>eathappy_dk Eathappy DK</c:v>
                </c:pt>
              </c:strCache>
            </c:strRef>
          </c:cat>
          <c:val>
            <c:numRef>
              <c:f>Sheet1!$A$2:$D$2</c:f>
              <c:numCache>
                <c:formatCode>General</c:formatCode>
                <c:ptCount val="4"/>
                <c:pt idx="0">
                  <c:v>6652</c:v>
                </c:pt>
                <c:pt idx="1">
                  <c:v>1431</c:v>
                </c:pt>
                <c:pt idx="2">
                  <c:v>937</c:v>
                </c:pt>
                <c:pt idx="3">
                  <c:v>92</c:v>
                </c:pt>
              </c:numCache>
            </c:numRef>
          </c:val>
          <c:extLst>
            <c:ext xmlns:c16="http://schemas.microsoft.com/office/drawing/2014/chart" uri="{C3380CC4-5D6E-409C-BE32-E72D297353CC}">
              <c16:uniqueId val="{00000000-CB11-485B-B5E0-C5728DDDC7D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Sheet1!$B$2:$B$5</c:f>
              <c:numCache>
                <c:formatCode>General</c:formatCode>
                <c:ptCount val="4"/>
                <c:pt idx="0">
                  <c:v>3</c:v>
                </c:pt>
                <c:pt idx="1">
                  <c:v>2</c:v>
                </c:pt>
                <c:pt idx="2">
                  <c:v>0</c:v>
                </c:pt>
                <c:pt idx="3">
                  <c:v>1</c:v>
                </c:pt>
              </c:numCache>
            </c:numRef>
          </c:val>
          <c:extLst>
            <c:ext xmlns:c16="http://schemas.microsoft.com/office/drawing/2014/chart" uri="{C3380CC4-5D6E-409C-BE32-E72D297353CC}">
              <c16:uniqueId val="{00000000-A703-4C71-970B-92B22E2DAD76}"/>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Sheet1!$C$2:$C$5</c:f>
              <c:numCache>
                <c:formatCode>General</c:formatCode>
                <c:ptCount val="4"/>
                <c:pt idx="0">
                  <c:v>7</c:v>
                </c:pt>
                <c:pt idx="1">
                  <c:v>10</c:v>
                </c:pt>
                <c:pt idx="2">
                  <c:v>7</c:v>
                </c:pt>
                <c:pt idx="3">
                  <c:v>7</c:v>
                </c:pt>
              </c:numCache>
            </c:numRef>
          </c:val>
          <c:extLst>
            <c:ext xmlns:c16="http://schemas.microsoft.com/office/drawing/2014/chart" uri="{C3380CC4-5D6E-409C-BE32-E72D297353CC}">
              <c16:uniqueId val="{00000001-A703-4C71-970B-92B22E2DAD76}"/>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Sheet1!$D$2:$D$5</c:f>
              <c:numCache>
                <c:formatCode>General</c:formatCode>
                <c:ptCount val="4"/>
                <c:pt idx="0">
                  <c:v>0</c:v>
                </c:pt>
                <c:pt idx="1">
                  <c:v>0</c:v>
                </c:pt>
                <c:pt idx="2">
                  <c:v>0</c:v>
                </c:pt>
                <c:pt idx="3">
                  <c:v>5</c:v>
                </c:pt>
              </c:numCache>
            </c:numRef>
          </c:val>
          <c:extLst>
            <c:ext xmlns:c16="http://schemas.microsoft.com/office/drawing/2014/chart" uri="{C3380CC4-5D6E-409C-BE32-E72D297353CC}">
              <c16:uniqueId val="{00000002-A703-4C71-970B-92B22E2DAD76}"/>
            </c:ext>
          </c:extLst>
        </c:ser>
        <c:dLbls>
          <c:showLegendKey val="0"/>
          <c:showVal val="0"/>
          <c:showCatName val="0"/>
          <c:showSerName val="0"/>
          <c:showPercent val="0"/>
          <c:showBubbleSize val="0"/>
        </c:dLbls>
        <c:gapWidth val="150"/>
        <c:overlap val="100"/>
        <c:axId val="388514304"/>
        <c:axId val="388514632"/>
      </c:barChart>
      <c:catAx>
        <c:axId val="388514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14632"/>
        <c:crosses val="autoZero"/>
        <c:auto val="1"/>
        <c:lblAlgn val="ctr"/>
        <c:lblOffset val="100"/>
        <c:noMultiLvlLbl val="0"/>
      </c:catAx>
      <c:valAx>
        <c:axId val="388514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1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Sheet1!$B$2:$B$5</c:f>
              <c:numCache>
                <c:formatCode>General</c:formatCode>
                <c:ptCount val="4"/>
                <c:pt idx="0">
                  <c:v>80.3333333333333</c:v>
                </c:pt>
                <c:pt idx="1">
                  <c:v>7</c:v>
                </c:pt>
                <c:pt idx="2">
                  <c:v>0</c:v>
                </c:pt>
                <c:pt idx="3">
                  <c:v>23</c:v>
                </c:pt>
              </c:numCache>
            </c:numRef>
          </c:val>
          <c:extLst>
            <c:ext xmlns:c16="http://schemas.microsoft.com/office/drawing/2014/chart" uri="{C3380CC4-5D6E-409C-BE32-E72D297353CC}">
              <c16:uniqueId val="{00000000-6053-4D5E-AE44-728439FAFDAD}"/>
            </c:ext>
          </c:extLst>
        </c:ser>
        <c:ser>
          <c:idx val="1"/>
          <c:order val="1"/>
          <c:tx>
            <c:strRef>
              <c:f>Sheet1!$C$1</c:f>
              <c:strCache>
                <c:ptCount val="1"/>
                <c:pt idx="0">
                  <c:v>Image</c:v>
                </c:pt>
              </c:strCache>
            </c:strRef>
          </c:tx>
          <c:spPr>
            <a:solidFill>
              <a:schemeClr val="accent2"/>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Sheet1!$C$2:$C$5</c:f>
              <c:numCache>
                <c:formatCode>General</c:formatCode>
                <c:ptCount val="4"/>
                <c:pt idx="0">
                  <c:v>196.28571428571399</c:v>
                </c:pt>
                <c:pt idx="1">
                  <c:v>7.9</c:v>
                </c:pt>
                <c:pt idx="2">
                  <c:v>4.5714285714285703</c:v>
                </c:pt>
                <c:pt idx="3">
                  <c:v>24.8571428571429</c:v>
                </c:pt>
              </c:numCache>
            </c:numRef>
          </c:val>
          <c:extLst>
            <c:ext xmlns:c16="http://schemas.microsoft.com/office/drawing/2014/chart" uri="{C3380CC4-5D6E-409C-BE32-E72D297353CC}">
              <c16:uniqueId val="{00000001-6053-4D5E-AE44-728439FAFDAD}"/>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Sheet1!$D$2:$D$5</c:f>
              <c:numCache>
                <c:formatCode>General</c:formatCode>
                <c:ptCount val="4"/>
                <c:pt idx="0">
                  <c:v>0</c:v>
                </c:pt>
                <c:pt idx="1">
                  <c:v>0</c:v>
                </c:pt>
                <c:pt idx="2">
                  <c:v>0</c:v>
                </c:pt>
                <c:pt idx="3">
                  <c:v>18.399999999999999</c:v>
                </c:pt>
              </c:numCache>
            </c:numRef>
          </c:val>
          <c:extLst>
            <c:ext xmlns:c16="http://schemas.microsoft.com/office/drawing/2014/chart" uri="{C3380CC4-5D6E-409C-BE32-E72D297353CC}">
              <c16:uniqueId val="{00000002-6053-4D5E-AE44-728439FAFDAD}"/>
            </c:ext>
          </c:extLst>
        </c:ser>
        <c:dLbls>
          <c:showLegendKey val="0"/>
          <c:showVal val="0"/>
          <c:showCatName val="0"/>
          <c:showSerName val="0"/>
          <c:showPercent val="0"/>
          <c:showBubbleSize val="0"/>
        </c:dLbls>
        <c:gapWidth val="150"/>
        <c:overlap val="100"/>
        <c:axId val="390726440"/>
        <c:axId val="390699216"/>
      </c:barChart>
      <c:catAx>
        <c:axId val="39072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99216"/>
        <c:crosses val="autoZero"/>
        <c:auto val="1"/>
        <c:lblAlgn val="ctr"/>
        <c:lblOffset val="100"/>
        <c:noMultiLvlLbl val="0"/>
      </c:catAx>
      <c:valAx>
        <c:axId val="390699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2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c:v>
                </c:pt>
                <c:pt idx="1">
                  <c:v>0</c:v>
                </c:pt>
                <c:pt idx="2">
                  <c:v>0</c:v>
                </c:pt>
                <c:pt idx="3">
                  <c:v>1</c:v>
                </c:pt>
                <c:pt idx="4">
                  <c:v>0</c:v>
                </c:pt>
                <c:pt idx="5">
                  <c:v>1</c:v>
                </c:pt>
                <c:pt idx="6">
                  <c:v>0</c:v>
                </c:pt>
                <c:pt idx="7">
                  <c:v>0</c:v>
                </c:pt>
                <c:pt idx="8">
                  <c:v>1</c:v>
                </c:pt>
                <c:pt idx="9">
                  <c:v>1</c:v>
                </c:pt>
                <c:pt idx="10">
                  <c:v>0</c:v>
                </c:pt>
                <c:pt idx="11">
                  <c:v>0</c:v>
                </c:pt>
                <c:pt idx="12">
                  <c:v>0</c:v>
                </c:pt>
                <c:pt idx="13">
                  <c:v>0</c:v>
                </c:pt>
                <c:pt idx="14">
                  <c:v>0</c:v>
                </c:pt>
                <c:pt idx="15">
                  <c:v>1</c:v>
                </c:pt>
                <c:pt idx="16">
                  <c:v>0</c:v>
                </c:pt>
                <c:pt idx="17">
                  <c:v>1</c:v>
                </c:pt>
                <c:pt idx="18">
                  <c:v>0</c:v>
                </c:pt>
                <c:pt idx="19">
                  <c:v>1</c:v>
                </c:pt>
                <c:pt idx="20">
                  <c:v>0</c:v>
                </c:pt>
                <c:pt idx="21">
                  <c:v>0</c:v>
                </c:pt>
                <c:pt idx="22">
                  <c:v>1</c:v>
                </c:pt>
                <c:pt idx="23">
                  <c:v>0</c:v>
                </c:pt>
                <c:pt idx="24">
                  <c:v>0</c:v>
                </c:pt>
                <c:pt idx="25">
                  <c:v>0</c:v>
                </c:pt>
                <c:pt idx="26">
                  <c:v>0</c:v>
                </c:pt>
                <c:pt idx="27">
                  <c:v>0</c:v>
                </c:pt>
                <c:pt idx="28">
                  <c:v>0</c:v>
                </c:pt>
                <c:pt idx="29">
                  <c:v>1</c:v>
                </c:pt>
                <c:pt idx="30">
                  <c:v>1</c:v>
                </c:pt>
              </c:numCache>
            </c:numRef>
          </c:val>
          <c:smooth val="0"/>
          <c:extLst>
            <c:ext xmlns:c16="http://schemas.microsoft.com/office/drawing/2014/chart" uri="{C3380CC4-5D6E-409C-BE32-E72D297353CC}">
              <c16:uniqueId val="{00000000-1629-4ED9-BE7D-A83DD626C097}"/>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0</c:v>
                </c:pt>
                <c:pt idx="1">
                  <c:v>1</c:v>
                </c:pt>
                <c:pt idx="2">
                  <c:v>0</c:v>
                </c:pt>
                <c:pt idx="3">
                  <c:v>1</c:v>
                </c:pt>
                <c:pt idx="4">
                  <c:v>0</c:v>
                </c:pt>
                <c:pt idx="5">
                  <c:v>1</c:v>
                </c:pt>
                <c:pt idx="6">
                  <c:v>0</c:v>
                </c:pt>
                <c:pt idx="7">
                  <c:v>0</c:v>
                </c:pt>
                <c:pt idx="8">
                  <c:v>0</c:v>
                </c:pt>
                <c:pt idx="9">
                  <c:v>1</c:v>
                </c:pt>
                <c:pt idx="10">
                  <c:v>0</c:v>
                </c:pt>
                <c:pt idx="11">
                  <c:v>1</c:v>
                </c:pt>
                <c:pt idx="12">
                  <c:v>1</c:v>
                </c:pt>
                <c:pt idx="13">
                  <c:v>0</c:v>
                </c:pt>
                <c:pt idx="14">
                  <c:v>0</c:v>
                </c:pt>
                <c:pt idx="15">
                  <c:v>1</c:v>
                </c:pt>
                <c:pt idx="16">
                  <c:v>0</c:v>
                </c:pt>
                <c:pt idx="17">
                  <c:v>1</c:v>
                </c:pt>
                <c:pt idx="18">
                  <c:v>0</c:v>
                </c:pt>
                <c:pt idx="19">
                  <c:v>1</c:v>
                </c:pt>
                <c:pt idx="20">
                  <c:v>0</c:v>
                </c:pt>
                <c:pt idx="21">
                  <c:v>0</c:v>
                </c:pt>
                <c:pt idx="22">
                  <c:v>1</c:v>
                </c:pt>
                <c:pt idx="23">
                  <c:v>0</c:v>
                </c:pt>
                <c:pt idx="24">
                  <c:v>1</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1-1629-4ED9-BE7D-A83DD626C097}"/>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1</c:v>
                </c:pt>
                <c:pt idx="1">
                  <c:v>0</c:v>
                </c:pt>
                <c:pt idx="2">
                  <c:v>0</c:v>
                </c:pt>
                <c:pt idx="3">
                  <c:v>0</c:v>
                </c:pt>
                <c:pt idx="4">
                  <c:v>0</c:v>
                </c:pt>
                <c:pt idx="5">
                  <c:v>0</c:v>
                </c:pt>
                <c:pt idx="6">
                  <c:v>1</c:v>
                </c:pt>
                <c:pt idx="7">
                  <c:v>0</c:v>
                </c:pt>
                <c:pt idx="8">
                  <c:v>1</c:v>
                </c:pt>
                <c:pt idx="9">
                  <c:v>0</c:v>
                </c:pt>
                <c:pt idx="10">
                  <c:v>0</c:v>
                </c:pt>
                <c:pt idx="11">
                  <c:v>1</c:v>
                </c:pt>
                <c:pt idx="12">
                  <c:v>0</c:v>
                </c:pt>
                <c:pt idx="13">
                  <c:v>0</c:v>
                </c:pt>
                <c:pt idx="14">
                  <c:v>0</c:v>
                </c:pt>
                <c:pt idx="15">
                  <c:v>0</c:v>
                </c:pt>
                <c:pt idx="16">
                  <c:v>0</c:v>
                </c:pt>
                <c:pt idx="17">
                  <c:v>1</c:v>
                </c:pt>
                <c:pt idx="18">
                  <c:v>0</c:v>
                </c:pt>
                <c:pt idx="19">
                  <c:v>0</c:v>
                </c:pt>
                <c:pt idx="20">
                  <c:v>0</c:v>
                </c:pt>
                <c:pt idx="21">
                  <c:v>0</c:v>
                </c:pt>
                <c:pt idx="22">
                  <c:v>1</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2-1629-4ED9-BE7D-A83DD626C097}"/>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0</c:v>
                </c:pt>
                <c:pt idx="1">
                  <c:v>0</c:v>
                </c:pt>
                <c:pt idx="2">
                  <c:v>1</c:v>
                </c:pt>
                <c:pt idx="3">
                  <c:v>0</c:v>
                </c:pt>
                <c:pt idx="4">
                  <c:v>1</c:v>
                </c:pt>
                <c:pt idx="5">
                  <c:v>1</c:v>
                </c:pt>
                <c:pt idx="6">
                  <c:v>0</c:v>
                </c:pt>
                <c:pt idx="7">
                  <c:v>0</c:v>
                </c:pt>
                <c:pt idx="8">
                  <c:v>1</c:v>
                </c:pt>
                <c:pt idx="9">
                  <c:v>0</c:v>
                </c:pt>
                <c:pt idx="10">
                  <c:v>1</c:v>
                </c:pt>
                <c:pt idx="11">
                  <c:v>0</c:v>
                </c:pt>
                <c:pt idx="12">
                  <c:v>1</c:v>
                </c:pt>
                <c:pt idx="13">
                  <c:v>0</c:v>
                </c:pt>
                <c:pt idx="14">
                  <c:v>0</c:v>
                </c:pt>
                <c:pt idx="15">
                  <c:v>0</c:v>
                </c:pt>
                <c:pt idx="16">
                  <c:v>1</c:v>
                </c:pt>
                <c:pt idx="17">
                  <c:v>0</c:v>
                </c:pt>
                <c:pt idx="18">
                  <c:v>1</c:v>
                </c:pt>
                <c:pt idx="19">
                  <c:v>0</c:v>
                </c:pt>
                <c:pt idx="20">
                  <c:v>0</c:v>
                </c:pt>
                <c:pt idx="21">
                  <c:v>1</c:v>
                </c:pt>
                <c:pt idx="22">
                  <c:v>0</c:v>
                </c:pt>
                <c:pt idx="23">
                  <c:v>1</c:v>
                </c:pt>
                <c:pt idx="24">
                  <c:v>0</c:v>
                </c:pt>
                <c:pt idx="25">
                  <c:v>0</c:v>
                </c:pt>
                <c:pt idx="26">
                  <c:v>1</c:v>
                </c:pt>
                <c:pt idx="27">
                  <c:v>1</c:v>
                </c:pt>
                <c:pt idx="28">
                  <c:v>0</c:v>
                </c:pt>
                <c:pt idx="29">
                  <c:v>0</c:v>
                </c:pt>
                <c:pt idx="30">
                  <c:v>1</c:v>
                </c:pt>
              </c:numCache>
            </c:numRef>
          </c:val>
          <c:smooth val="0"/>
          <c:extLst>
            <c:ext xmlns:c16="http://schemas.microsoft.com/office/drawing/2014/chart" uri="{C3380CC4-5D6E-409C-BE32-E72D297353CC}">
              <c16:uniqueId val="{00000003-1629-4ED9-BE7D-A83DD626C097}"/>
            </c:ext>
          </c:extLst>
        </c:ser>
        <c:dLbls>
          <c:showLegendKey val="0"/>
          <c:showVal val="0"/>
          <c:showCatName val="0"/>
          <c:showSerName val="0"/>
          <c:showPercent val="0"/>
          <c:showBubbleSize val="0"/>
        </c:dLbls>
        <c:smooth val="0"/>
        <c:axId val="321438000"/>
        <c:axId val="321439312"/>
      </c:lineChart>
      <c:dateAx>
        <c:axId val="321438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39312"/>
        <c:crosses val="autoZero"/>
        <c:auto val="1"/>
        <c:lblOffset val="100"/>
        <c:baseTimeUnit val="days"/>
      </c:dateAx>
      <c:valAx>
        <c:axId val="321439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3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c:v>
                </c:pt>
                <c:pt idx="2">
                  <c:v>0</c:v>
                </c:pt>
                <c:pt idx="3">
                  <c:v>0</c:v>
                </c:pt>
                <c:pt idx="4">
                  <c:v>1</c:v>
                </c:pt>
                <c:pt idx="5">
                  <c:v>0</c:v>
                </c:pt>
                <c:pt idx="6">
                  <c:v>0</c:v>
                </c:pt>
                <c:pt idx="7">
                  <c:v>1</c:v>
                </c:pt>
                <c:pt idx="8">
                  <c:v>1</c:v>
                </c:pt>
                <c:pt idx="9">
                  <c:v>0</c:v>
                </c:pt>
                <c:pt idx="10">
                  <c:v>0</c:v>
                </c:pt>
                <c:pt idx="11">
                  <c:v>2</c:v>
                </c:pt>
                <c:pt idx="12">
                  <c:v>0</c:v>
                </c:pt>
                <c:pt idx="13">
                  <c:v>1</c:v>
                </c:pt>
                <c:pt idx="14">
                  <c:v>0</c:v>
                </c:pt>
                <c:pt idx="15">
                  <c:v>1</c:v>
                </c:pt>
                <c:pt idx="16">
                  <c:v>0</c:v>
                </c:pt>
                <c:pt idx="17">
                  <c:v>0</c:v>
                </c:pt>
                <c:pt idx="18">
                  <c:v>0</c:v>
                </c:pt>
                <c:pt idx="19">
                  <c:v>1</c:v>
                </c:pt>
                <c:pt idx="20">
                  <c:v>0</c:v>
                </c:pt>
                <c:pt idx="21">
                  <c:v>0</c:v>
                </c:pt>
                <c:pt idx="22">
                  <c:v>2</c:v>
                </c:pt>
                <c:pt idx="23">
                  <c:v>0</c:v>
                </c:pt>
                <c:pt idx="24">
                  <c:v>0</c:v>
                </c:pt>
                <c:pt idx="25">
                  <c:v>1</c:v>
                </c:pt>
                <c:pt idx="26">
                  <c:v>0</c:v>
                </c:pt>
                <c:pt idx="27">
                  <c:v>0</c:v>
                </c:pt>
                <c:pt idx="28">
                  <c:v>0</c:v>
                </c:pt>
                <c:pt idx="29">
                  <c:v>0</c:v>
                </c:pt>
                <c:pt idx="30">
                  <c:v>1</c:v>
                </c:pt>
              </c:numCache>
            </c:numRef>
          </c:val>
          <c:smooth val="0"/>
          <c:extLst>
            <c:ext xmlns:c16="http://schemas.microsoft.com/office/drawing/2014/chart" uri="{C3380CC4-5D6E-409C-BE32-E72D297353CC}">
              <c16:uniqueId val="{00000000-017C-4890-AF2C-682E04713BCA}"/>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1</c:v>
                </c:pt>
                <c:pt idx="5">
                  <c:v>0</c:v>
                </c:pt>
                <c:pt idx="6">
                  <c:v>1</c:v>
                </c:pt>
                <c:pt idx="7">
                  <c:v>0</c:v>
                </c:pt>
                <c:pt idx="8">
                  <c:v>1</c:v>
                </c:pt>
                <c:pt idx="9">
                  <c:v>1</c:v>
                </c:pt>
                <c:pt idx="10">
                  <c:v>0</c:v>
                </c:pt>
                <c:pt idx="11">
                  <c:v>1</c:v>
                </c:pt>
                <c:pt idx="12">
                  <c:v>0</c:v>
                </c:pt>
                <c:pt idx="13">
                  <c:v>1</c:v>
                </c:pt>
                <c:pt idx="14">
                  <c:v>0</c:v>
                </c:pt>
                <c:pt idx="15">
                  <c:v>0</c:v>
                </c:pt>
                <c:pt idx="16">
                  <c:v>0</c:v>
                </c:pt>
                <c:pt idx="17">
                  <c:v>0</c:v>
                </c:pt>
                <c:pt idx="18">
                  <c:v>1</c:v>
                </c:pt>
                <c:pt idx="19">
                  <c:v>0</c:v>
                </c:pt>
                <c:pt idx="20">
                  <c:v>1</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1-017C-4890-AF2C-682E04713BCA}"/>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1</c:v>
                </c:pt>
                <c:pt idx="4">
                  <c:v>0</c:v>
                </c:pt>
                <c:pt idx="5">
                  <c:v>0</c:v>
                </c:pt>
                <c:pt idx="6">
                  <c:v>0</c:v>
                </c:pt>
                <c:pt idx="7">
                  <c:v>1</c:v>
                </c:pt>
                <c:pt idx="8">
                  <c:v>0</c:v>
                </c:pt>
                <c:pt idx="9">
                  <c:v>0</c:v>
                </c:pt>
                <c:pt idx="10">
                  <c:v>1</c:v>
                </c:pt>
                <c:pt idx="11">
                  <c:v>0</c:v>
                </c:pt>
                <c:pt idx="12">
                  <c:v>0</c:v>
                </c:pt>
                <c:pt idx="13">
                  <c:v>1</c:v>
                </c:pt>
                <c:pt idx="14">
                  <c:v>0</c:v>
                </c:pt>
                <c:pt idx="15">
                  <c:v>0</c:v>
                </c:pt>
                <c:pt idx="16">
                  <c:v>0</c:v>
                </c:pt>
                <c:pt idx="17">
                  <c:v>1</c:v>
                </c:pt>
                <c:pt idx="18">
                  <c:v>0</c:v>
                </c:pt>
                <c:pt idx="19">
                  <c:v>0</c:v>
                </c:pt>
                <c:pt idx="20">
                  <c:v>0</c:v>
                </c:pt>
                <c:pt idx="21">
                  <c:v>1</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2-017C-4890-AF2C-682E04713BCA}"/>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c:v>
                </c:pt>
                <c:pt idx="2">
                  <c:v>0</c:v>
                </c:pt>
                <c:pt idx="3">
                  <c:v>0</c:v>
                </c:pt>
                <c:pt idx="4">
                  <c:v>0</c:v>
                </c:pt>
                <c:pt idx="5">
                  <c:v>1</c:v>
                </c:pt>
                <c:pt idx="6">
                  <c:v>0</c:v>
                </c:pt>
                <c:pt idx="7">
                  <c:v>0</c:v>
                </c:pt>
                <c:pt idx="8">
                  <c:v>1</c:v>
                </c:pt>
                <c:pt idx="9">
                  <c:v>0</c:v>
                </c:pt>
                <c:pt idx="10">
                  <c:v>0</c:v>
                </c:pt>
                <c:pt idx="11">
                  <c:v>0</c:v>
                </c:pt>
                <c:pt idx="12">
                  <c:v>0</c:v>
                </c:pt>
                <c:pt idx="13">
                  <c:v>0</c:v>
                </c:pt>
                <c:pt idx="14">
                  <c:v>1</c:v>
                </c:pt>
                <c:pt idx="15">
                  <c:v>0</c:v>
                </c:pt>
                <c:pt idx="16">
                  <c:v>0</c:v>
                </c:pt>
                <c:pt idx="17">
                  <c:v>0</c:v>
                </c:pt>
                <c:pt idx="18">
                  <c:v>1</c:v>
                </c:pt>
                <c:pt idx="19">
                  <c:v>0</c:v>
                </c:pt>
                <c:pt idx="20">
                  <c:v>1</c:v>
                </c:pt>
                <c:pt idx="21">
                  <c:v>0</c:v>
                </c:pt>
                <c:pt idx="22">
                  <c:v>1</c:v>
                </c:pt>
                <c:pt idx="23">
                  <c:v>0</c:v>
                </c:pt>
                <c:pt idx="24">
                  <c:v>0</c:v>
                </c:pt>
                <c:pt idx="25">
                  <c:v>0</c:v>
                </c:pt>
                <c:pt idx="26">
                  <c:v>1</c:v>
                </c:pt>
                <c:pt idx="27">
                  <c:v>0</c:v>
                </c:pt>
                <c:pt idx="28">
                  <c:v>1</c:v>
                </c:pt>
                <c:pt idx="29">
                  <c:v>1</c:v>
                </c:pt>
                <c:pt idx="30">
                  <c:v>0</c:v>
                </c:pt>
              </c:numCache>
            </c:numRef>
          </c:val>
          <c:smooth val="0"/>
          <c:extLst>
            <c:ext xmlns:c16="http://schemas.microsoft.com/office/drawing/2014/chart" uri="{C3380CC4-5D6E-409C-BE32-E72D297353CC}">
              <c16:uniqueId val="{00000003-017C-4890-AF2C-682E04713BCA}"/>
            </c:ext>
          </c:extLst>
        </c:ser>
        <c:dLbls>
          <c:showLegendKey val="0"/>
          <c:showVal val="0"/>
          <c:showCatName val="0"/>
          <c:showSerName val="0"/>
          <c:showPercent val="0"/>
          <c:showBubbleSize val="0"/>
        </c:dLbls>
        <c:smooth val="0"/>
        <c:axId val="321430456"/>
        <c:axId val="321436032"/>
      </c:lineChart>
      <c:dateAx>
        <c:axId val="321430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36032"/>
        <c:crosses val="autoZero"/>
        <c:auto val="1"/>
        <c:lblOffset val="100"/>
        <c:baseTimeUnit val="days"/>
      </c:dateAx>
      <c:valAx>
        <c:axId val="32143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30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eathappy_dk Eathappy DK</c:v>
                </c:pt>
              </c:strCache>
            </c:strRef>
          </c:tx>
          <c:spPr>
            <a:solidFill>
              <a:schemeClr val="accent1"/>
            </a:solidFill>
            <a:ln>
              <a:noFill/>
            </a:ln>
            <a:effectLst/>
          </c:spPr>
          <c:invertIfNegative val="0"/>
          <c:cat>
            <c:strRef>
              <c:f>Sheet1!$A$2</c:f>
              <c:strCache>
                <c:ptCount val="1"/>
                <c:pt idx="0">
                  <c:v>eathappy_dk Eathappy DK</c:v>
                </c:pt>
              </c:strCache>
            </c:strRef>
          </c:cat>
          <c:val>
            <c:numRef>
              <c:f>Sheet1!$B$2</c:f>
              <c:numCache>
                <c:formatCode>General</c:formatCode>
                <c:ptCount val="1"/>
                <c:pt idx="0">
                  <c:v>364</c:v>
                </c:pt>
              </c:numCache>
            </c:numRef>
          </c:val>
          <c:extLst>
            <c:ext xmlns:c16="http://schemas.microsoft.com/office/drawing/2014/chart" uri="{C3380CC4-5D6E-409C-BE32-E72D297353CC}">
              <c16:uniqueId val="{00000000-C6D1-4B71-9160-1D867A7917B3}"/>
            </c:ext>
          </c:extLst>
        </c:ser>
        <c:dLbls>
          <c:showLegendKey val="0"/>
          <c:showVal val="0"/>
          <c:showCatName val="0"/>
          <c:showSerName val="0"/>
          <c:showPercent val="0"/>
          <c:showBubbleSize val="0"/>
        </c:dLbls>
        <c:gapWidth val="219"/>
        <c:overlap val="-27"/>
        <c:axId val="321449152"/>
        <c:axId val="321444232"/>
      </c:barChart>
      <c:catAx>
        <c:axId val="32144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44232"/>
        <c:crosses val="autoZero"/>
        <c:auto val="1"/>
        <c:lblAlgn val="ctr"/>
        <c:lblOffset val="100"/>
        <c:noMultiLvlLbl val="0"/>
      </c:catAx>
      <c:valAx>
        <c:axId val="32144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4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eathappy_dk Eathappy DK</c:v>
                </c:pt>
              </c:strCache>
            </c:strRef>
          </c:tx>
          <c:spPr>
            <a:solidFill>
              <a:schemeClr val="accent1"/>
            </a:solidFill>
            <a:ln>
              <a:noFill/>
            </a:ln>
            <a:effectLst/>
          </c:spPr>
          <c:invertIfNegative val="0"/>
          <c:cat>
            <c:strRef>
              <c:f>Sheet1!$A$2</c:f>
              <c:strCache>
                <c:ptCount val="1"/>
                <c:pt idx="0">
                  <c:v>eathappy_dk Eathappy DK</c:v>
                </c:pt>
              </c:strCache>
            </c:strRef>
          </c:cat>
          <c:val>
            <c:numRef>
              <c:f>Sheet1!$B$2</c:f>
              <c:numCache>
                <c:formatCode>General</c:formatCode>
                <c:ptCount val="1"/>
                <c:pt idx="0">
                  <c:v>439</c:v>
                </c:pt>
              </c:numCache>
            </c:numRef>
          </c:val>
          <c:extLst>
            <c:ext xmlns:c16="http://schemas.microsoft.com/office/drawing/2014/chart" uri="{C3380CC4-5D6E-409C-BE32-E72D297353CC}">
              <c16:uniqueId val="{00000000-9047-4987-B69C-1D2D50AF6CAB}"/>
            </c:ext>
          </c:extLst>
        </c:ser>
        <c:dLbls>
          <c:showLegendKey val="0"/>
          <c:showVal val="0"/>
          <c:showCatName val="0"/>
          <c:showSerName val="0"/>
          <c:showPercent val="0"/>
          <c:showBubbleSize val="0"/>
        </c:dLbls>
        <c:gapWidth val="219"/>
        <c:overlap val="-27"/>
        <c:axId val="321446200"/>
        <c:axId val="321443576"/>
      </c:barChart>
      <c:catAx>
        <c:axId val="321446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43576"/>
        <c:crosses val="autoZero"/>
        <c:auto val="1"/>
        <c:lblAlgn val="ctr"/>
        <c:lblOffset val="100"/>
        <c:noMultiLvlLbl val="0"/>
      </c:catAx>
      <c:valAx>
        <c:axId val="32144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4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44916</c:v>
                </c:pt>
                <c:pt idx="1">
                  <c:v>7385</c:v>
                </c:pt>
                <c:pt idx="2">
                  <c:v>6479</c:v>
                </c:pt>
                <c:pt idx="3">
                  <c:v>1084220</c:v>
                </c:pt>
                <c:pt idx="4">
                  <c:v>1418638</c:v>
                </c:pt>
                <c:pt idx="5">
                  <c:v>1237667</c:v>
                </c:pt>
                <c:pt idx="6">
                  <c:v>1245323</c:v>
                </c:pt>
                <c:pt idx="7">
                  <c:v>1183669</c:v>
                </c:pt>
                <c:pt idx="8">
                  <c:v>1302638</c:v>
                </c:pt>
                <c:pt idx="9">
                  <c:v>1207537</c:v>
                </c:pt>
                <c:pt idx="10">
                  <c:v>1197614</c:v>
                </c:pt>
                <c:pt idx="11">
                  <c:v>1137428</c:v>
                </c:pt>
                <c:pt idx="12">
                  <c:v>1063068</c:v>
                </c:pt>
                <c:pt idx="13">
                  <c:v>1187955</c:v>
                </c:pt>
                <c:pt idx="14">
                  <c:v>1301717</c:v>
                </c:pt>
                <c:pt idx="15">
                  <c:v>1284077</c:v>
                </c:pt>
                <c:pt idx="16">
                  <c:v>1266049</c:v>
                </c:pt>
                <c:pt idx="17">
                  <c:v>1208726</c:v>
                </c:pt>
                <c:pt idx="18">
                  <c:v>1299068</c:v>
                </c:pt>
                <c:pt idx="19">
                  <c:v>1213050</c:v>
                </c:pt>
                <c:pt idx="20">
                  <c:v>1184438</c:v>
                </c:pt>
                <c:pt idx="21">
                  <c:v>1244911</c:v>
                </c:pt>
                <c:pt idx="22">
                  <c:v>1149361</c:v>
                </c:pt>
                <c:pt idx="23">
                  <c:v>1176675</c:v>
                </c:pt>
                <c:pt idx="24">
                  <c:v>1105928</c:v>
                </c:pt>
                <c:pt idx="25">
                  <c:v>1141869</c:v>
                </c:pt>
                <c:pt idx="26">
                  <c:v>1198936</c:v>
                </c:pt>
                <c:pt idx="27">
                  <c:v>1073420</c:v>
                </c:pt>
                <c:pt idx="28">
                  <c:v>1250024</c:v>
                </c:pt>
                <c:pt idx="29">
                  <c:v>1194763</c:v>
                </c:pt>
                <c:pt idx="30">
                  <c:v>1365552</c:v>
                </c:pt>
              </c:numCache>
            </c:numRef>
          </c:val>
          <c:smooth val="0"/>
          <c:extLst>
            <c:ext xmlns:c16="http://schemas.microsoft.com/office/drawing/2014/chart" uri="{C3380CC4-5D6E-409C-BE32-E72D297353CC}">
              <c16:uniqueId val="{00000000-A8D1-4DA7-BA73-46EB2608A12A}"/>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2</c:v>
                </c:pt>
                <c:pt idx="1">
                  <c:v>156</c:v>
                </c:pt>
                <c:pt idx="2">
                  <c:v>30</c:v>
                </c:pt>
                <c:pt idx="3">
                  <c:v>201</c:v>
                </c:pt>
                <c:pt idx="4">
                  <c:v>24</c:v>
                </c:pt>
                <c:pt idx="5">
                  <c:v>154</c:v>
                </c:pt>
                <c:pt idx="6">
                  <c:v>26</c:v>
                </c:pt>
                <c:pt idx="7">
                  <c:v>9</c:v>
                </c:pt>
                <c:pt idx="8">
                  <c:v>5</c:v>
                </c:pt>
                <c:pt idx="9">
                  <c:v>168</c:v>
                </c:pt>
                <c:pt idx="10">
                  <c:v>12</c:v>
                </c:pt>
                <c:pt idx="11">
                  <c:v>168</c:v>
                </c:pt>
                <c:pt idx="12">
                  <c:v>176</c:v>
                </c:pt>
                <c:pt idx="13">
                  <c:v>45</c:v>
                </c:pt>
                <c:pt idx="14">
                  <c:v>14</c:v>
                </c:pt>
                <c:pt idx="15">
                  <c:v>2871</c:v>
                </c:pt>
                <c:pt idx="16">
                  <c:v>19682</c:v>
                </c:pt>
                <c:pt idx="17">
                  <c:v>15015</c:v>
                </c:pt>
                <c:pt idx="18">
                  <c:v>57</c:v>
                </c:pt>
                <c:pt idx="19">
                  <c:v>2450</c:v>
                </c:pt>
                <c:pt idx="20">
                  <c:v>6506</c:v>
                </c:pt>
                <c:pt idx="21">
                  <c:v>4196</c:v>
                </c:pt>
                <c:pt idx="22">
                  <c:v>148</c:v>
                </c:pt>
                <c:pt idx="23">
                  <c:v>27</c:v>
                </c:pt>
                <c:pt idx="24">
                  <c:v>583</c:v>
                </c:pt>
                <c:pt idx="25">
                  <c:v>693</c:v>
                </c:pt>
                <c:pt idx="26">
                  <c:v>3493</c:v>
                </c:pt>
                <c:pt idx="27">
                  <c:v>4267</c:v>
                </c:pt>
                <c:pt idx="28">
                  <c:v>3982</c:v>
                </c:pt>
                <c:pt idx="29">
                  <c:v>426</c:v>
                </c:pt>
                <c:pt idx="30">
                  <c:v>3</c:v>
                </c:pt>
              </c:numCache>
            </c:numRef>
          </c:val>
          <c:smooth val="0"/>
          <c:extLst>
            <c:ext xmlns:c16="http://schemas.microsoft.com/office/drawing/2014/chart" uri="{C3380CC4-5D6E-409C-BE32-E72D297353CC}">
              <c16:uniqueId val="{00000001-A8D1-4DA7-BA73-46EB2608A12A}"/>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29</c:v>
                </c:pt>
                <c:pt idx="1">
                  <c:v>9</c:v>
                </c:pt>
                <c:pt idx="2">
                  <c:v>5</c:v>
                </c:pt>
                <c:pt idx="3">
                  <c:v>0</c:v>
                </c:pt>
                <c:pt idx="4">
                  <c:v>1</c:v>
                </c:pt>
                <c:pt idx="5">
                  <c:v>8</c:v>
                </c:pt>
                <c:pt idx="6">
                  <c:v>36</c:v>
                </c:pt>
                <c:pt idx="7">
                  <c:v>10</c:v>
                </c:pt>
                <c:pt idx="8">
                  <c:v>38</c:v>
                </c:pt>
                <c:pt idx="9">
                  <c:v>14</c:v>
                </c:pt>
                <c:pt idx="10">
                  <c:v>6</c:v>
                </c:pt>
                <c:pt idx="11">
                  <c:v>52</c:v>
                </c:pt>
                <c:pt idx="12">
                  <c:v>9</c:v>
                </c:pt>
                <c:pt idx="13">
                  <c:v>4</c:v>
                </c:pt>
                <c:pt idx="14">
                  <c:v>2</c:v>
                </c:pt>
                <c:pt idx="15">
                  <c:v>4</c:v>
                </c:pt>
                <c:pt idx="16">
                  <c:v>4</c:v>
                </c:pt>
                <c:pt idx="17">
                  <c:v>71</c:v>
                </c:pt>
                <c:pt idx="18">
                  <c:v>6</c:v>
                </c:pt>
                <c:pt idx="19">
                  <c:v>7</c:v>
                </c:pt>
                <c:pt idx="20">
                  <c:v>5</c:v>
                </c:pt>
                <c:pt idx="21">
                  <c:v>2</c:v>
                </c:pt>
                <c:pt idx="22">
                  <c:v>41</c:v>
                </c:pt>
                <c:pt idx="23">
                  <c:v>10</c:v>
                </c:pt>
                <c:pt idx="24">
                  <c:v>6</c:v>
                </c:pt>
                <c:pt idx="25">
                  <c:v>2</c:v>
                </c:pt>
                <c:pt idx="26">
                  <c:v>43</c:v>
                </c:pt>
                <c:pt idx="27">
                  <c:v>9</c:v>
                </c:pt>
                <c:pt idx="28">
                  <c:v>3</c:v>
                </c:pt>
                <c:pt idx="29">
                  <c:v>3</c:v>
                </c:pt>
                <c:pt idx="30">
                  <c:v>0</c:v>
                </c:pt>
              </c:numCache>
            </c:numRef>
          </c:val>
          <c:smooth val="0"/>
          <c:extLst>
            <c:ext xmlns:c16="http://schemas.microsoft.com/office/drawing/2014/chart" uri="{C3380CC4-5D6E-409C-BE32-E72D297353CC}">
              <c16:uniqueId val="{00000002-A8D1-4DA7-BA73-46EB2608A12A}"/>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29</c:v>
                </c:pt>
                <c:pt idx="1">
                  <c:v>9</c:v>
                </c:pt>
                <c:pt idx="2">
                  <c:v>292</c:v>
                </c:pt>
                <c:pt idx="3">
                  <c:v>187</c:v>
                </c:pt>
                <c:pt idx="4">
                  <c:v>220</c:v>
                </c:pt>
                <c:pt idx="5">
                  <c:v>178</c:v>
                </c:pt>
                <c:pt idx="6">
                  <c:v>61</c:v>
                </c:pt>
                <c:pt idx="7">
                  <c:v>50</c:v>
                </c:pt>
                <c:pt idx="8">
                  <c:v>314</c:v>
                </c:pt>
                <c:pt idx="9">
                  <c:v>267</c:v>
                </c:pt>
                <c:pt idx="10">
                  <c:v>293</c:v>
                </c:pt>
                <c:pt idx="11">
                  <c:v>47</c:v>
                </c:pt>
                <c:pt idx="12">
                  <c:v>147</c:v>
                </c:pt>
                <c:pt idx="13">
                  <c:v>67</c:v>
                </c:pt>
                <c:pt idx="14">
                  <c:v>25</c:v>
                </c:pt>
                <c:pt idx="15">
                  <c:v>13</c:v>
                </c:pt>
                <c:pt idx="16">
                  <c:v>198</c:v>
                </c:pt>
                <c:pt idx="17">
                  <c:v>50</c:v>
                </c:pt>
                <c:pt idx="18">
                  <c:v>293</c:v>
                </c:pt>
                <c:pt idx="19">
                  <c:v>62</c:v>
                </c:pt>
                <c:pt idx="20">
                  <c:v>15</c:v>
                </c:pt>
                <c:pt idx="21">
                  <c:v>212</c:v>
                </c:pt>
                <c:pt idx="22">
                  <c:v>49</c:v>
                </c:pt>
                <c:pt idx="23">
                  <c:v>183</c:v>
                </c:pt>
                <c:pt idx="24">
                  <c:v>48</c:v>
                </c:pt>
                <c:pt idx="25">
                  <c:v>291</c:v>
                </c:pt>
                <c:pt idx="26">
                  <c:v>162</c:v>
                </c:pt>
                <c:pt idx="27">
                  <c:v>230</c:v>
                </c:pt>
                <c:pt idx="28">
                  <c:v>90</c:v>
                </c:pt>
                <c:pt idx="29">
                  <c:v>202</c:v>
                </c:pt>
                <c:pt idx="30">
                  <c:v>172</c:v>
                </c:pt>
              </c:numCache>
            </c:numRef>
          </c:val>
          <c:smooth val="0"/>
          <c:extLst>
            <c:ext xmlns:c16="http://schemas.microsoft.com/office/drawing/2014/chart" uri="{C3380CC4-5D6E-409C-BE32-E72D297353CC}">
              <c16:uniqueId val="{00000003-A8D1-4DA7-BA73-46EB2608A12A}"/>
            </c:ext>
          </c:extLst>
        </c:ser>
        <c:dLbls>
          <c:showLegendKey val="0"/>
          <c:showVal val="0"/>
          <c:showCatName val="0"/>
          <c:showSerName val="0"/>
          <c:showPercent val="0"/>
          <c:showBubbleSize val="0"/>
        </c:dLbls>
        <c:smooth val="0"/>
        <c:axId val="321448168"/>
        <c:axId val="321446856"/>
      </c:lineChart>
      <c:dateAx>
        <c:axId val="321448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46856"/>
        <c:crosses val="autoZero"/>
        <c:auto val="1"/>
        <c:lblOffset val="100"/>
        <c:baseTimeUnit val="days"/>
      </c:dateAx>
      <c:valAx>
        <c:axId val="32144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4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eathappy_at</c:v>
                </c:pt>
              </c:strCache>
            </c:strRef>
          </c:tx>
          <c:spPr>
            <a:solidFill>
              <a:schemeClr val="accent1"/>
            </a:solidFill>
            <a:ln>
              <a:noFill/>
            </a:ln>
            <a:effectLst/>
          </c:spPr>
          <c:invertIfNegative val="0"/>
          <c:cat>
            <c:strRef>
              <c:f>Sheet1!$A$2</c:f>
              <c:strCache>
                <c:ptCount val="1"/>
                <c:pt idx="0">
                  <c:v>eathappy_at</c:v>
                </c:pt>
              </c:strCache>
            </c:strRef>
          </c:cat>
          <c:val>
            <c:numRef>
              <c:f>Sheet1!$B$2</c:f>
              <c:numCache>
                <c:formatCode>General</c:formatCode>
                <c:ptCount val="1"/>
                <c:pt idx="0">
                  <c:v>4404</c:v>
                </c:pt>
              </c:numCache>
            </c:numRef>
          </c:val>
          <c:extLst>
            <c:ext xmlns:c16="http://schemas.microsoft.com/office/drawing/2014/chart" uri="{C3380CC4-5D6E-409C-BE32-E72D297353CC}">
              <c16:uniqueId val="{00000000-79C3-4D17-8249-01CFA4AF46B4}"/>
            </c:ext>
          </c:extLst>
        </c:ser>
        <c:dLbls>
          <c:showLegendKey val="0"/>
          <c:showVal val="0"/>
          <c:showCatName val="0"/>
          <c:showSerName val="0"/>
          <c:showPercent val="0"/>
          <c:showBubbleSize val="0"/>
        </c:dLbls>
        <c:gapWidth val="219"/>
        <c:overlap val="-27"/>
        <c:axId val="321429144"/>
        <c:axId val="321428488"/>
      </c:barChart>
      <c:catAx>
        <c:axId val="321429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28488"/>
        <c:crosses val="autoZero"/>
        <c:auto val="1"/>
        <c:lblAlgn val="ctr"/>
        <c:lblOffset val="100"/>
        <c:noMultiLvlLbl val="0"/>
      </c:catAx>
      <c:valAx>
        <c:axId val="32142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2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eathappy_at</c:v>
                </c:pt>
              </c:strCache>
            </c:strRef>
          </c:tx>
          <c:spPr>
            <a:solidFill>
              <a:schemeClr val="accent1"/>
            </a:solidFill>
            <a:ln>
              <a:noFill/>
            </a:ln>
            <a:effectLst/>
          </c:spPr>
          <c:invertIfNegative val="0"/>
          <c:cat>
            <c:strRef>
              <c:f>Sheet1!$A$2</c:f>
              <c:strCache>
                <c:ptCount val="1"/>
                <c:pt idx="0">
                  <c:v>eathappy_at</c:v>
                </c:pt>
              </c:strCache>
            </c:strRef>
          </c:cat>
          <c:val>
            <c:numRef>
              <c:f>Sheet1!$B$2</c:f>
              <c:numCache>
                <c:formatCode>General</c:formatCode>
                <c:ptCount val="1"/>
                <c:pt idx="0">
                  <c:v>4456</c:v>
                </c:pt>
              </c:numCache>
            </c:numRef>
          </c:val>
          <c:extLst>
            <c:ext xmlns:c16="http://schemas.microsoft.com/office/drawing/2014/chart" uri="{C3380CC4-5D6E-409C-BE32-E72D297353CC}">
              <c16:uniqueId val="{00000000-694F-4A4E-86FC-F4E7EFABD5CA}"/>
            </c:ext>
          </c:extLst>
        </c:ser>
        <c:dLbls>
          <c:showLegendKey val="0"/>
          <c:showVal val="0"/>
          <c:showCatName val="0"/>
          <c:showSerName val="0"/>
          <c:showPercent val="0"/>
          <c:showBubbleSize val="0"/>
        </c:dLbls>
        <c:gapWidth val="219"/>
        <c:overlap val="-27"/>
        <c:axId val="321430128"/>
        <c:axId val="321426192"/>
      </c:barChart>
      <c:catAx>
        <c:axId val="32143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26192"/>
        <c:crosses val="autoZero"/>
        <c:auto val="1"/>
        <c:lblAlgn val="ctr"/>
        <c:lblOffset val="100"/>
        <c:noMultiLvlLbl val="0"/>
      </c:catAx>
      <c:valAx>
        <c:axId val="321426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3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248</c:v>
                </c:pt>
                <c:pt idx="1">
                  <c:v>1404</c:v>
                </c:pt>
                <c:pt idx="2">
                  <c:v>316</c:v>
                </c:pt>
                <c:pt idx="3">
                  <c:v>702</c:v>
                </c:pt>
                <c:pt idx="4">
                  <c:v>1892</c:v>
                </c:pt>
                <c:pt idx="5">
                  <c:v>368</c:v>
                </c:pt>
                <c:pt idx="6">
                  <c:v>60</c:v>
                </c:pt>
                <c:pt idx="7">
                  <c:v>2082</c:v>
                </c:pt>
                <c:pt idx="8">
                  <c:v>2132</c:v>
                </c:pt>
                <c:pt idx="9">
                  <c:v>381</c:v>
                </c:pt>
                <c:pt idx="10">
                  <c:v>143</c:v>
                </c:pt>
                <c:pt idx="11">
                  <c:v>292204</c:v>
                </c:pt>
                <c:pt idx="12">
                  <c:v>256709</c:v>
                </c:pt>
                <c:pt idx="13">
                  <c:v>214460</c:v>
                </c:pt>
                <c:pt idx="14">
                  <c:v>165880</c:v>
                </c:pt>
                <c:pt idx="15">
                  <c:v>142755</c:v>
                </c:pt>
                <c:pt idx="16">
                  <c:v>240738</c:v>
                </c:pt>
                <c:pt idx="17">
                  <c:v>238664</c:v>
                </c:pt>
                <c:pt idx="18">
                  <c:v>223977</c:v>
                </c:pt>
                <c:pt idx="19">
                  <c:v>175281</c:v>
                </c:pt>
                <c:pt idx="20">
                  <c:v>158884</c:v>
                </c:pt>
                <c:pt idx="21">
                  <c:v>228384</c:v>
                </c:pt>
                <c:pt idx="22">
                  <c:v>227295</c:v>
                </c:pt>
                <c:pt idx="23">
                  <c:v>217799</c:v>
                </c:pt>
                <c:pt idx="24">
                  <c:v>191978</c:v>
                </c:pt>
                <c:pt idx="25">
                  <c:v>170042</c:v>
                </c:pt>
                <c:pt idx="26">
                  <c:v>218087</c:v>
                </c:pt>
                <c:pt idx="27">
                  <c:v>232117</c:v>
                </c:pt>
                <c:pt idx="28">
                  <c:v>245831</c:v>
                </c:pt>
                <c:pt idx="29">
                  <c:v>208784</c:v>
                </c:pt>
                <c:pt idx="30">
                  <c:v>199090</c:v>
                </c:pt>
              </c:numCache>
            </c:numRef>
          </c:val>
          <c:smooth val="0"/>
          <c:extLst>
            <c:ext xmlns:c16="http://schemas.microsoft.com/office/drawing/2014/chart" uri="{C3380CC4-5D6E-409C-BE32-E72D297353CC}">
              <c16:uniqueId val="{00000000-5DB6-461F-9150-34D697AC3A66}"/>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38</c:v>
                </c:pt>
                <c:pt idx="1">
                  <c:v>100657</c:v>
                </c:pt>
                <c:pt idx="2">
                  <c:v>44688</c:v>
                </c:pt>
                <c:pt idx="3">
                  <c:v>2273</c:v>
                </c:pt>
                <c:pt idx="4">
                  <c:v>38090</c:v>
                </c:pt>
                <c:pt idx="5">
                  <c:v>56397</c:v>
                </c:pt>
                <c:pt idx="6">
                  <c:v>73236</c:v>
                </c:pt>
                <c:pt idx="7">
                  <c:v>52786</c:v>
                </c:pt>
                <c:pt idx="8">
                  <c:v>61743</c:v>
                </c:pt>
                <c:pt idx="9">
                  <c:v>27134</c:v>
                </c:pt>
                <c:pt idx="10">
                  <c:v>22987</c:v>
                </c:pt>
                <c:pt idx="11">
                  <c:v>52021</c:v>
                </c:pt>
                <c:pt idx="12">
                  <c:v>43740</c:v>
                </c:pt>
                <c:pt idx="13">
                  <c:v>24671</c:v>
                </c:pt>
                <c:pt idx="14">
                  <c:v>37</c:v>
                </c:pt>
                <c:pt idx="15">
                  <c:v>7</c:v>
                </c:pt>
                <c:pt idx="16">
                  <c:v>8</c:v>
                </c:pt>
                <c:pt idx="17">
                  <c:v>2</c:v>
                </c:pt>
                <c:pt idx="18">
                  <c:v>44678</c:v>
                </c:pt>
                <c:pt idx="19">
                  <c:v>41547</c:v>
                </c:pt>
                <c:pt idx="20">
                  <c:v>19616</c:v>
                </c:pt>
                <c:pt idx="21">
                  <c:v>57</c:v>
                </c:pt>
                <c:pt idx="22">
                  <c:v>4332</c:v>
                </c:pt>
                <c:pt idx="23">
                  <c:v>5377</c:v>
                </c:pt>
                <c:pt idx="24">
                  <c:v>6353</c:v>
                </c:pt>
                <c:pt idx="25">
                  <c:v>243</c:v>
                </c:pt>
                <c:pt idx="26">
                  <c:v>137</c:v>
                </c:pt>
                <c:pt idx="27">
                  <c:v>25</c:v>
                </c:pt>
                <c:pt idx="28">
                  <c:v>5</c:v>
                </c:pt>
                <c:pt idx="29">
                  <c:v>2</c:v>
                </c:pt>
                <c:pt idx="30">
                  <c:v>1</c:v>
                </c:pt>
              </c:numCache>
            </c:numRef>
          </c:val>
          <c:smooth val="0"/>
          <c:extLst>
            <c:ext xmlns:c16="http://schemas.microsoft.com/office/drawing/2014/chart" uri="{C3380CC4-5D6E-409C-BE32-E72D297353CC}">
              <c16:uniqueId val="{00000001-5DB6-461F-9150-34D697AC3A66}"/>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1</c:v>
                </c:pt>
                <c:pt idx="1">
                  <c:v>1</c:v>
                </c:pt>
                <c:pt idx="2">
                  <c:v>0</c:v>
                </c:pt>
                <c:pt idx="3">
                  <c:v>43</c:v>
                </c:pt>
                <c:pt idx="4">
                  <c:v>8</c:v>
                </c:pt>
                <c:pt idx="5">
                  <c:v>1</c:v>
                </c:pt>
                <c:pt idx="6">
                  <c:v>0</c:v>
                </c:pt>
                <c:pt idx="7">
                  <c:v>29</c:v>
                </c:pt>
                <c:pt idx="8">
                  <c:v>4</c:v>
                </c:pt>
                <c:pt idx="9">
                  <c:v>0</c:v>
                </c:pt>
                <c:pt idx="10">
                  <c:v>34</c:v>
                </c:pt>
                <c:pt idx="11">
                  <c:v>6</c:v>
                </c:pt>
                <c:pt idx="12">
                  <c:v>3</c:v>
                </c:pt>
                <c:pt idx="13">
                  <c:v>29</c:v>
                </c:pt>
                <c:pt idx="14">
                  <c:v>10</c:v>
                </c:pt>
                <c:pt idx="15">
                  <c:v>3</c:v>
                </c:pt>
                <c:pt idx="16">
                  <c:v>5</c:v>
                </c:pt>
                <c:pt idx="17">
                  <c:v>28</c:v>
                </c:pt>
                <c:pt idx="18">
                  <c:v>4</c:v>
                </c:pt>
                <c:pt idx="19">
                  <c:v>1</c:v>
                </c:pt>
                <c:pt idx="20">
                  <c:v>22</c:v>
                </c:pt>
                <c:pt idx="21">
                  <c:v>51</c:v>
                </c:pt>
                <c:pt idx="22">
                  <c:v>7</c:v>
                </c:pt>
                <c:pt idx="23">
                  <c:v>6</c:v>
                </c:pt>
                <c:pt idx="24">
                  <c:v>2</c:v>
                </c:pt>
                <c:pt idx="25">
                  <c:v>4</c:v>
                </c:pt>
                <c:pt idx="26">
                  <c:v>50</c:v>
                </c:pt>
                <c:pt idx="27">
                  <c:v>9</c:v>
                </c:pt>
                <c:pt idx="28">
                  <c:v>2</c:v>
                </c:pt>
                <c:pt idx="29">
                  <c:v>0</c:v>
                </c:pt>
                <c:pt idx="30">
                  <c:v>1</c:v>
                </c:pt>
              </c:numCache>
            </c:numRef>
          </c:val>
          <c:smooth val="0"/>
          <c:extLst>
            <c:ext xmlns:c16="http://schemas.microsoft.com/office/drawing/2014/chart" uri="{C3380CC4-5D6E-409C-BE32-E72D297353CC}">
              <c16:uniqueId val="{00000002-5DB6-461F-9150-34D697AC3A66}"/>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24</c:v>
                </c:pt>
                <c:pt idx="1">
                  <c:v>261</c:v>
                </c:pt>
                <c:pt idx="2">
                  <c:v>46</c:v>
                </c:pt>
                <c:pt idx="3">
                  <c:v>20</c:v>
                </c:pt>
                <c:pt idx="4">
                  <c:v>10</c:v>
                </c:pt>
                <c:pt idx="5">
                  <c:v>380</c:v>
                </c:pt>
                <c:pt idx="6">
                  <c:v>270</c:v>
                </c:pt>
                <c:pt idx="7">
                  <c:v>198</c:v>
                </c:pt>
                <c:pt idx="8">
                  <c:v>184</c:v>
                </c:pt>
                <c:pt idx="9">
                  <c:v>47</c:v>
                </c:pt>
                <c:pt idx="10">
                  <c:v>12</c:v>
                </c:pt>
                <c:pt idx="11">
                  <c:v>237</c:v>
                </c:pt>
                <c:pt idx="12">
                  <c:v>42</c:v>
                </c:pt>
                <c:pt idx="13">
                  <c:v>8</c:v>
                </c:pt>
                <c:pt idx="14">
                  <c:v>250</c:v>
                </c:pt>
                <c:pt idx="15">
                  <c:v>277</c:v>
                </c:pt>
                <c:pt idx="16">
                  <c:v>38</c:v>
                </c:pt>
                <c:pt idx="17">
                  <c:v>13</c:v>
                </c:pt>
                <c:pt idx="18">
                  <c:v>245</c:v>
                </c:pt>
                <c:pt idx="19">
                  <c:v>177</c:v>
                </c:pt>
                <c:pt idx="20">
                  <c:v>233</c:v>
                </c:pt>
                <c:pt idx="21">
                  <c:v>236</c:v>
                </c:pt>
                <c:pt idx="22">
                  <c:v>232</c:v>
                </c:pt>
                <c:pt idx="23">
                  <c:v>43</c:v>
                </c:pt>
                <c:pt idx="24">
                  <c:v>26</c:v>
                </c:pt>
                <c:pt idx="25">
                  <c:v>9</c:v>
                </c:pt>
                <c:pt idx="26">
                  <c:v>169</c:v>
                </c:pt>
                <c:pt idx="27">
                  <c:v>47</c:v>
                </c:pt>
                <c:pt idx="28">
                  <c:v>182</c:v>
                </c:pt>
                <c:pt idx="29">
                  <c:v>372</c:v>
                </c:pt>
                <c:pt idx="30">
                  <c:v>116</c:v>
                </c:pt>
              </c:numCache>
            </c:numRef>
          </c:val>
          <c:smooth val="0"/>
          <c:extLst>
            <c:ext xmlns:c16="http://schemas.microsoft.com/office/drawing/2014/chart" uri="{C3380CC4-5D6E-409C-BE32-E72D297353CC}">
              <c16:uniqueId val="{00000003-5DB6-461F-9150-34D697AC3A66}"/>
            </c:ext>
          </c:extLst>
        </c:ser>
        <c:dLbls>
          <c:showLegendKey val="0"/>
          <c:showVal val="0"/>
          <c:showCatName val="0"/>
          <c:showSerName val="0"/>
          <c:showPercent val="0"/>
          <c:showBubbleSize val="0"/>
        </c:dLbls>
        <c:smooth val="0"/>
        <c:axId val="321420944"/>
        <c:axId val="321422912"/>
      </c:lineChart>
      <c:dateAx>
        <c:axId val="321420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22912"/>
        <c:crosses val="autoZero"/>
        <c:auto val="1"/>
        <c:lblOffset val="100"/>
        <c:baseTimeUnit val="days"/>
      </c:dateAx>
      <c:valAx>
        <c:axId val="32142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2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Eathappy DE</c:v>
                </c:pt>
              </c:strCache>
            </c:strRef>
          </c:tx>
          <c:spPr>
            <a:solidFill>
              <a:schemeClr val="accent1"/>
            </a:solidFill>
            <a:ln>
              <a:noFill/>
            </a:ln>
            <a:effectLst/>
          </c:spPr>
          <c:invertIfNegative val="0"/>
          <c:cat>
            <c:strRef>
              <c:f>Sheet1!$A$2</c:f>
              <c:strCache>
                <c:ptCount val="1"/>
                <c:pt idx="0">
                  <c:v>eathappy Eathappy DE</c:v>
                </c:pt>
              </c:strCache>
            </c:strRef>
          </c:cat>
          <c:val>
            <c:numRef>
              <c:f>Sheet1!$B$2</c:f>
              <c:numCache>
                <c:formatCode>General</c:formatCode>
                <c:ptCount val="1"/>
                <c:pt idx="0">
                  <c:v>4258687</c:v>
                </c:pt>
              </c:numCache>
            </c:numRef>
          </c:val>
          <c:extLst>
            <c:ext xmlns:c16="http://schemas.microsoft.com/office/drawing/2014/chart" uri="{C3380CC4-5D6E-409C-BE32-E72D297353CC}">
              <c16:uniqueId val="{00000000-A477-4299-84FA-9BEEC64E82F3}"/>
            </c:ext>
          </c:extLst>
        </c:ser>
        <c:dLbls>
          <c:showLegendKey val="0"/>
          <c:showVal val="0"/>
          <c:showCatName val="0"/>
          <c:showSerName val="0"/>
          <c:showPercent val="0"/>
          <c:showBubbleSize val="0"/>
        </c:dLbls>
        <c:gapWidth val="219"/>
        <c:overlap val="-27"/>
        <c:axId val="388521192"/>
        <c:axId val="388522504"/>
      </c:barChart>
      <c:catAx>
        <c:axId val="388521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22504"/>
        <c:crosses val="autoZero"/>
        <c:auto val="1"/>
        <c:lblAlgn val="ctr"/>
        <c:lblOffset val="100"/>
        <c:noMultiLvlLbl val="0"/>
      </c:catAx>
      <c:valAx>
        <c:axId val="38852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2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Eathappy DE</c:v>
                </c:pt>
              </c:strCache>
            </c:strRef>
          </c:tx>
          <c:spPr>
            <a:solidFill>
              <a:schemeClr val="accent1"/>
            </a:solidFill>
            <a:ln>
              <a:noFill/>
            </a:ln>
            <a:effectLst/>
          </c:spPr>
          <c:invertIfNegative val="0"/>
          <c:cat>
            <c:strRef>
              <c:f>Sheet1!$A$2</c:f>
              <c:strCache>
                <c:ptCount val="1"/>
                <c:pt idx="0">
                  <c:v>eathappy Eathappy DE</c:v>
                </c:pt>
              </c:strCache>
            </c:strRef>
          </c:cat>
          <c:val>
            <c:numRef>
              <c:f>Sheet1!$B$2</c:f>
              <c:numCache>
                <c:formatCode>General</c:formatCode>
                <c:ptCount val="1"/>
                <c:pt idx="0">
                  <c:v>33983101</c:v>
                </c:pt>
              </c:numCache>
            </c:numRef>
          </c:val>
          <c:extLst>
            <c:ext xmlns:c16="http://schemas.microsoft.com/office/drawing/2014/chart" uri="{C3380CC4-5D6E-409C-BE32-E72D297353CC}">
              <c16:uniqueId val="{00000000-2026-4727-9531-6A27510CE16C}"/>
            </c:ext>
          </c:extLst>
        </c:ser>
        <c:dLbls>
          <c:showLegendKey val="0"/>
          <c:showVal val="0"/>
          <c:showCatName val="0"/>
          <c:showSerName val="0"/>
          <c:showPercent val="0"/>
          <c:showBubbleSize val="0"/>
        </c:dLbls>
        <c:gapWidth val="219"/>
        <c:overlap val="-27"/>
        <c:axId val="429586264"/>
        <c:axId val="429586920"/>
      </c:barChart>
      <c:catAx>
        <c:axId val="429586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86920"/>
        <c:crosses val="autoZero"/>
        <c:auto val="1"/>
        <c:lblAlgn val="ctr"/>
        <c:lblOffset val="100"/>
        <c:noMultiLvlLbl val="0"/>
      </c:catAx>
      <c:valAx>
        <c:axId val="42958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8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48939</c:v>
                </c:pt>
                <c:pt idx="1">
                  <c:v>10234</c:v>
                </c:pt>
                <c:pt idx="2">
                  <c:v>7753</c:v>
                </c:pt>
                <c:pt idx="3">
                  <c:v>1210747</c:v>
                </c:pt>
                <c:pt idx="4">
                  <c:v>1599091</c:v>
                </c:pt>
                <c:pt idx="5">
                  <c:v>1405747</c:v>
                </c:pt>
                <c:pt idx="6">
                  <c:v>1388246</c:v>
                </c:pt>
                <c:pt idx="7">
                  <c:v>1337654</c:v>
                </c:pt>
                <c:pt idx="8">
                  <c:v>1504969</c:v>
                </c:pt>
                <c:pt idx="9">
                  <c:v>1357499</c:v>
                </c:pt>
                <c:pt idx="10">
                  <c:v>1314757</c:v>
                </c:pt>
                <c:pt idx="11">
                  <c:v>1329067</c:v>
                </c:pt>
                <c:pt idx="12">
                  <c:v>1221939</c:v>
                </c:pt>
                <c:pt idx="13">
                  <c:v>1343615</c:v>
                </c:pt>
                <c:pt idx="14">
                  <c:v>1480901</c:v>
                </c:pt>
                <c:pt idx="15">
                  <c:v>1391376</c:v>
                </c:pt>
                <c:pt idx="16">
                  <c:v>1421889</c:v>
                </c:pt>
                <c:pt idx="17">
                  <c:v>1369283</c:v>
                </c:pt>
                <c:pt idx="18">
                  <c:v>1465067</c:v>
                </c:pt>
                <c:pt idx="19">
                  <c:v>1349617</c:v>
                </c:pt>
                <c:pt idx="20">
                  <c:v>1320931</c:v>
                </c:pt>
                <c:pt idx="21">
                  <c:v>1410790</c:v>
                </c:pt>
                <c:pt idx="22">
                  <c:v>1288412</c:v>
                </c:pt>
                <c:pt idx="23">
                  <c:v>1403816</c:v>
                </c:pt>
                <c:pt idx="24">
                  <c:v>1318026</c:v>
                </c:pt>
                <c:pt idx="25">
                  <c:v>1297872</c:v>
                </c:pt>
                <c:pt idx="26">
                  <c:v>1345017</c:v>
                </c:pt>
                <c:pt idx="27">
                  <c:v>1285693</c:v>
                </c:pt>
                <c:pt idx="28">
                  <c:v>1420070</c:v>
                </c:pt>
                <c:pt idx="29">
                  <c:v>1358235</c:v>
                </c:pt>
                <c:pt idx="30">
                  <c:v>1762024</c:v>
                </c:pt>
              </c:numCache>
            </c:numRef>
          </c:val>
          <c:smooth val="0"/>
          <c:extLst>
            <c:ext xmlns:c16="http://schemas.microsoft.com/office/drawing/2014/chart" uri="{C3380CC4-5D6E-409C-BE32-E72D297353CC}">
              <c16:uniqueId val="{00000000-B2C0-4EEE-83D9-B7163DCAC843}"/>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3</c:v>
                </c:pt>
                <c:pt idx="1">
                  <c:v>183</c:v>
                </c:pt>
                <c:pt idx="2">
                  <c:v>94</c:v>
                </c:pt>
                <c:pt idx="3">
                  <c:v>275</c:v>
                </c:pt>
                <c:pt idx="4">
                  <c:v>28</c:v>
                </c:pt>
                <c:pt idx="5">
                  <c:v>166</c:v>
                </c:pt>
                <c:pt idx="6">
                  <c:v>27</c:v>
                </c:pt>
                <c:pt idx="7">
                  <c:v>16</c:v>
                </c:pt>
                <c:pt idx="8">
                  <c:v>19</c:v>
                </c:pt>
                <c:pt idx="9">
                  <c:v>194</c:v>
                </c:pt>
                <c:pt idx="10">
                  <c:v>14</c:v>
                </c:pt>
                <c:pt idx="11">
                  <c:v>241</c:v>
                </c:pt>
                <c:pt idx="12">
                  <c:v>232</c:v>
                </c:pt>
                <c:pt idx="13">
                  <c:v>62</c:v>
                </c:pt>
                <c:pt idx="14">
                  <c:v>96</c:v>
                </c:pt>
                <c:pt idx="15">
                  <c:v>3928</c:v>
                </c:pt>
                <c:pt idx="16">
                  <c:v>32175</c:v>
                </c:pt>
                <c:pt idx="17">
                  <c:v>24656</c:v>
                </c:pt>
                <c:pt idx="18">
                  <c:v>70</c:v>
                </c:pt>
                <c:pt idx="19">
                  <c:v>3199</c:v>
                </c:pt>
                <c:pt idx="20">
                  <c:v>8505</c:v>
                </c:pt>
                <c:pt idx="21">
                  <c:v>5191</c:v>
                </c:pt>
                <c:pt idx="22">
                  <c:v>156</c:v>
                </c:pt>
                <c:pt idx="23">
                  <c:v>45</c:v>
                </c:pt>
                <c:pt idx="24">
                  <c:v>818</c:v>
                </c:pt>
                <c:pt idx="25">
                  <c:v>823</c:v>
                </c:pt>
                <c:pt idx="26">
                  <c:v>4637</c:v>
                </c:pt>
                <c:pt idx="27">
                  <c:v>5298</c:v>
                </c:pt>
                <c:pt idx="28">
                  <c:v>4973</c:v>
                </c:pt>
                <c:pt idx="29">
                  <c:v>505</c:v>
                </c:pt>
                <c:pt idx="30">
                  <c:v>19</c:v>
                </c:pt>
              </c:numCache>
            </c:numRef>
          </c:val>
          <c:smooth val="0"/>
          <c:extLst>
            <c:ext xmlns:c16="http://schemas.microsoft.com/office/drawing/2014/chart" uri="{C3380CC4-5D6E-409C-BE32-E72D297353CC}">
              <c16:uniqueId val="{00000001-B2C0-4EEE-83D9-B7163DCAC843}"/>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42</c:v>
                </c:pt>
                <c:pt idx="1">
                  <c:v>9</c:v>
                </c:pt>
                <c:pt idx="2">
                  <c:v>41</c:v>
                </c:pt>
                <c:pt idx="3">
                  <c:v>0</c:v>
                </c:pt>
                <c:pt idx="4">
                  <c:v>35</c:v>
                </c:pt>
                <c:pt idx="5">
                  <c:v>8</c:v>
                </c:pt>
                <c:pt idx="6">
                  <c:v>55</c:v>
                </c:pt>
                <c:pt idx="7">
                  <c:v>45</c:v>
                </c:pt>
                <c:pt idx="8">
                  <c:v>68</c:v>
                </c:pt>
                <c:pt idx="9">
                  <c:v>29</c:v>
                </c:pt>
                <c:pt idx="10">
                  <c:v>10</c:v>
                </c:pt>
                <c:pt idx="11">
                  <c:v>183</c:v>
                </c:pt>
                <c:pt idx="12">
                  <c:v>16</c:v>
                </c:pt>
                <c:pt idx="13">
                  <c:v>7</c:v>
                </c:pt>
                <c:pt idx="14">
                  <c:v>4</c:v>
                </c:pt>
                <c:pt idx="15">
                  <c:v>23</c:v>
                </c:pt>
                <c:pt idx="16">
                  <c:v>18</c:v>
                </c:pt>
                <c:pt idx="17">
                  <c:v>75</c:v>
                </c:pt>
                <c:pt idx="18">
                  <c:v>51</c:v>
                </c:pt>
                <c:pt idx="19">
                  <c:v>70</c:v>
                </c:pt>
                <c:pt idx="20">
                  <c:v>38</c:v>
                </c:pt>
                <c:pt idx="21">
                  <c:v>16</c:v>
                </c:pt>
                <c:pt idx="22">
                  <c:v>80</c:v>
                </c:pt>
                <c:pt idx="23">
                  <c:v>10</c:v>
                </c:pt>
                <c:pt idx="24">
                  <c:v>87</c:v>
                </c:pt>
                <c:pt idx="25">
                  <c:v>4</c:v>
                </c:pt>
                <c:pt idx="26">
                  <c:v>53</c:v>
                </c:pt>
                <c:pt idx="27">
                  <c:v>19</c:v>
                </c:pt>
                <c:pt idx="28">
                  <c:v>3</c:v>
                </c:pt>
                <c:pt idx="29">
                  <c:v>66</c:v>
                </c:pt>
                <c:pt idx="30">
                  <c:v>0</c:v>
                </c:pt>
              </c:numCache>
            </c:numRef>
          </c:val>
          <c:smooth val="0"/>
          <c:extLst>
            <c:ext xmlns:c16="http://schemas.microsoft.com/office/drawing/2014/chart" uri="{C3380CC4-5D6E-409C-BE32-E72D297353CC}">
              <c16:uniqueId val="{00000002-B2C0-4EEE-83D9-B7163DCAC843}"/>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103</c:v>
                </c:pt>
                <c:pt idx="1">
                  <c:v>30</c:v>
                </c:pt>
                <c:pt idx="2">
                  <c:v>574</c:v>
                </c:pt>
                <c:pt idx="3">
                  <c:v>336</c:v>
                </c:pt>
                <c:pt idx="4">
                  <c:v>318</c:v>
                </c:pt>
                <c:pt idx="5">
                  <c:v>260</c:v>
                </c:pt>
                <c:pt idx="6">
                  <c:v>103</c:v>
                </c:pt>
                <c:pt idx="7">
                  <c:v>140</c:v>
                </c:pt>
                <c:pt idx="8">
                  <c:v>665</c:v>
                </c:pt>
                <c:pt idx="9">
                  <c:v>523</c:v>
                </c:pt>
                <c:pt idx="10">
                  <c:v>2287</c:v>
                </c:pt>
                <c:pt idx="11">
                  <c:v>117</c:v>
                </c:pt>
                <c:pt idx="12">
                  <c:v>173</c:v>
                </c:pt>
                <c:pt idx="13">
                  <c:v>171</c:v>
                </c:pt>
                <c:pt idx="14">
                  <c:v>47</c:v>
                </c:pt>
                <c:pt idx="15">
                  <c:v>72</c:v>
                </c:pt>
                <c:pt idx="16">
                  <c:v>306</c:v>
                </c:pt>
                <c:pt idx="17">
                  <c:v>55</c:v>
                </c:pt>
                <c:pt idx="18">
                  <c:v>431</c:v>
                </c:pt>
                <c:pt idx="19">
                  <c:v>99</c:v>
                </c:pt>
                <c:pt idx="20">
                  <c:v>36</c:v>
                </c:pt>
                <c:pt idx="21">
                  <c:v>701</c:v>
                </c:pt>
                <c:pt idx="22">
                  <c:v>119</c:v>
                </c:pt>
                <c:pt idx="23">
                  <c:v>344</c:v>
                </c:pt>
                <c:pt idx="24">
                  <c:v>59</c:v>
                </c:pt>
                <c:pt idx="25">
                  <c:v>371</c:v>
                </c:pt>
                <c:pt idx="26">
                  <c:v>226</c:v>
                </c:pt>
                <c:pt idx="27">
                  <c:v>485</c:v>
                </c:pt>
                <c:pt idx="28">
                  <c:v>150</c:v>
                </c:pt>
                <c:pt idx="29">
                  <c:v>234</c:v>
                </c:pt>
                <c:pt idx="30">
                  <c:v>257</c:v>
                </c:pt>
              </c:numCache>
            </c:numRef>
          </c:val>
          <c:smooth val="0"/>
          <c:extLst>
            <c:ext xmlns:c16="http://schemas.microsoft.com/office/drawing/2014/chart" uri="{C3380CC4-5D6E-409C-BE32-E72D297353CC}">
              <c16:uniqueId val="{00000003-B2C0-4EEE-83D9-B7163DCAC843}"/>
            </c:ext>
          </c:extLst>
        </c:ser>
        <c:dLbls>
          <c:showLegendKey val="0"/>
          <c:showVal val="0"/>
          <c:showCatName val="0"/>
          <c:showSerName val="0"/>
          <c:showPercent val="0"/>
          <c:showBubbleSize val="0"/>
        </c:dLbls>
        <c:smooth val="0"/>
        <c:axId val="429587248"/>
        <c:axId val="429582656"/>
      </c:lineChart>
      <c:dateAx>
        <c:axId val="429587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82656"/>
        <c:crosses val="autoZero"/>
        <c:auto val="1"/>
        <c:lblOffset val="100"/>
        <c:baseTimeUnit val="days"/>
      </c:dateAx>
      <c:valAx>
        <c:axId val="42958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8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eathappy_ita Eathappy IT</c:v>
                </c:pt>
              </c:strCache>
            </c:strRef>
          </c:tx>
          <c:spPr>
            <a:solidFill>
              <a:schemeClr val="accent1"/>
            </a:solidFill>
            <a:ln>
              <a:noFill/>
            </a:ln>
            <a:effectLst/>
          </c:spPr>
          <c:invertIfNegative val="0"/>
          <c:cat>
            <c:strRef>
              <c:f>Sheet1!$A$2</c:f>
              <c:strCache>
                <c:ptCount val="1"/>
                <c:pt idx="0">
                  <c:v>eathappy_ita Eathappy IT</c:v>
                </c:pt>
              </c:strCache>
            </c:strRef>
          </c:cat>
          <c:val>
            <c:numRef>
              <c:f>Sheet1!$B$2</c:f>
              <c:numCache>
                <c:formatCode>General</c:formatCode>
                <c:ptCount val="1"/>
                <c:pt idx="0">
                  <c:v>722888</c:v>
                </c:pt>
              </c:numCache>
            </c:numRef>
          </c:val>
          <c:extLst>
            <c:ext xmlns:c16="http://schemas.microsoft.com/office/drawing/2014/chart" uri="{C3380CC4-5D6E-409C-BE32-E72D297353CC}">
              <c16:uniqueId val="{00000000-60E5-4D22-AADB-6591AC3AAEF0}"/>
            </c:ext>
          </c:extLst>
        </c:ser>
        <c:dLbls>
          <c:showLegendKey val="0"/>
          <c:showVal val="0"/>
          <c:showCatName val="0"/>
          <c:showSerName val="0"/>
          <c:showPercent val="0"/>
          <c:showBubbleSize val="0"/>
        </c:dLbls>
        <c:gapWidth val="219"/>
        <c:overlap val="-27"/>
        <c:axId val="429590200"/>
        <c:axId val="429583312"/>
      </c:barChart>
      <c:catAx>
        <c:axId val="42959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83312"/>
        <c:crosses val="autoZero"/>
        <c:auto val="1"/>
        <c:lblAlgn val="ctr"/>
        <c:lblOffset val="100"/>
        <c:noMultiLvlLbl val="0"/>
      </c:catAx>
      <c:valAx>
        <c:axId val="429583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9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eathappy_ita Eathappy IT</c:v>
                </c:pt>
              </c:strCache>
            </c:strRef>
          </c:tx>
          <c:spPr>
            <a:solidFill>
              <a:schemeClr val="accent1"/>
            </a:solidFill>
            <a:ln>
              <a:noFill/>
            </a:ln>
            <a:effectLst/>
          </c:spPr>
          <c:invertIfNegative val="0"/>
          <c:cat>
            <c:strRef>
              <c:f>Sheet1!$A$2</c:f>
              <c:strCache>
                <c:ptCount val="1"/>
                <c:pt idx="0">
                  <c:v>eathappy_ita Eathappy IT</c:v>
                </c:pt>
              </c:strCache>
            </c:strRef>
          </c:cat>
          <c:val>
            <c:numRef>
              <c:f>Sheet1!$B$2</c:f>
              <c:numCache>
                <c:formatCode>General</c:formatCode>
                <c:ptCount val="1"/>
                <c:pt idx="0">
                  <c:v>65589</c:v>
                </c:pt>
              </c:numCache>
            </c:numRef>
          </c:val>
          <c:extLst>
            <c:ext xmlns:c16="http://schemas.microsoft.com/office/drawing/2014/chart" uri="{C3380CC4-5D6E-409C-BE32-E72D297353CC}">
              <c16:uniqueId val="{00000000-1083-4380-A163-26A8E3903F6F}"/>
            </c:ext>
          </c:extLst>
        </c:ser>
        <c:dLbls>
          <c:showLegendKey val="0"/>
          <c:showVal val="0"/>
          <c:showCatName val="0"/>
          <c:showSerName val="0"/>
          <c:showPercent val="0"/>
          <c:showBubbleSize val="0"/>
        </c:dLbls>
        <c:gapWidth val="219"/>
        <c:overlap val="-27"/>
        <c:axId val="429601024"/>
        <c:axId val="429598728"/>
      </c:barChart>
      <c:catAx>
        <c:axId val="42960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98728"/>
        <c:crosses val="autoZero"/>
        <c:auto val="1"/>
        <c:lblAlgn val="ctr"/>
        <c:lblOffset val="100"/>
        <c:noMultiLvlLbl val="0"/>
      </c:catAx>
      <c:valAx>
        <c:axId val="42959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60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745</c:v>
                </c:pt>
                <c:pt idx="1">
                  <c:v>1937</c:v>
                </c:pt>
                <c:pt idx="2">
                  <c:v>609</c:v>
                </c:pt>
                <c:pt idx="3">
                  <c:v>1245</c:v>
                </c:pt>
                <c:pt idx="4">
                  <c:v>4968</c:v>
                </c:pt>
                <c:pt idx="5">
                  <c:v>1391</c:v>
                </c:pt>
                <c:pt idx="6">
                  <c:v>314</c:v>
                </c:pt>
                <c:pt idx="7">
                  <c:v>2880</c:v>
                </c:pt>
                <c:pt idx="8">
                  <c:v>4201</c:v>
                </c:pt>
                <c:pt idx="9">
                  <c:v>1321</c:v>
                </c:pt>
                <c:pt idx="10">
                  <c:v>930</c:v>
                </c:pt>
                <c:pt idx="11">
                  <c:v>388333</c:v>
                </c:pt>
                <c:pt idx="12">
                  <c:v>290530</c:v>
                </c:pt>
                <c:pt idx="13">
                  <c:v>228487</c:v>
                </c:pt>
                <c:pt idx="14">
                  <c:v>185978</c:v>
                </c:pt>
                <c:pt idx="15">
                  <c:v>161933</c:v>
                </c:pt>
                <c:pt idx="16">
                  <c:v>288386</c:v>
                </c:pt>
                <c:pt idx="17">
                  <c:v>275672</c:v>
                </c:pt>
                <c:pt idx="18">
                  <c:v>240433</c:v>
                </c:pt>
                <c:pt idx="19">
                  <c:v>199128</c:v>
                </c:pt>
                <c:pt idx="20">
                  <c:v>177341</c:v>
                </c:pt>
                <c:pt idx="21">
                  <c:v>261686</c:v>
                </c:pt>
                <c:pt idx="22">
                  <c:v>270174</c:v>
                </c:pt>
                <c:pt idx="23">
                  <c:v>243844</c:v>
                </c:pt>
                <c:pt idx="24">
                  <c:v>220085</c:v>
                </c:pt>
                <c:pt idx="25">
                  <c:v>200146</c:v>
                </c:pt>
                <c:pt idx="26">
                  <c:v>242374</c:v>
                </c:pt>
                <c:pt idx="27">
                  <c:v>261586</c:v>
                </c:pt>
                <c:pt idx="28">
                  <c:v>261474</c:v>
                </c:pt>
                <c:pt idx="29">
                  <c:v>230975</c:v>
                </c:pt>
                <c:pt idx="30">
                  <c:v>222603</c:v>
                </c:pt>
              </c:numCache>
            </c:numRef>
          </c:val>
          <c:smooth val="0"/>
          <c:extLst>
            <c:ext xmlns:c16="http://schemas.microsoft.com/office/drawing/2014/chart" uri="{C3380CC4-5D6E-409C-BE32-E72D297353CC}">
              <c16:uniqueId val="{00000000-C2E0-4D8B-B0A5-E90C0EA75A19}"/>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41</c:v>
                </c:pt>
                <c:pt idx="1">
                  <c:v>118505</c:v>
                </c:pt>
                <c:pt idx="2">
                  <c:v>49840</c:v>
                </c:pt>
                <c:pt idx="3">
                  <c:v>2510</c:v>
                </c:pt>
                <c:pt idx="4">
                  <c:v>42741</c:v>
                </c:pt>
                <c:pt idx="5">
                  <c:v>63572</c:v>
                </c:pt>
                <c:pt idx="6">
                  <c:v>83133</c:v>
                </c:pt>
                <c:pt idx="7">
                  <c:v>56952</c:v>
                </c:pt>
                <c:pt idx="8">
                  <c:v>67469</c:v>
                </c:pt>
                <c:pt idx="9">
                  <c:v>30043</c:v>
                </c:pt>
                <c:pt idx="10">
                  <c:v>24655</c:v>
                </c:pt>
                <c:pt idx="11">
                  <c:v>55815</c:v>
                </c:pt>
                <c:pt idx="12">
                  <c:v>49530</c:v>
                </c:pt>
                <c:pt idx="13">
                  <c:v>28561</c:v>
                </c:pt>
                <c:pt idx="14">
                  <c:v>50</c:v>
                </c:pt>
                <c:pt idx="15">
                  <c:v>40</c:v>
                </c:pt>
                <c:pt idx="16">
                  <c:v>106</c:v>
                </c:pt>
                <c:pt idx="17">
                  <c:v>25</c:v>
                </c:pt>
                <c:pt idx="18">
                  <c:v>51231</c:v>
                </c:pt>
                <c:pt idx="19">
                  <c:v>48736</c:v>
                </c:pt>
                <c:pt idx="20">
                  <c:v>23446</c:v>
                </c:pt>
                <c:pt idx="21">
                  <c:v>82</c:v>
                </c:pt>
                <c:pt idx="22">
                  <c:v>4832</c:v>
                </c:pt>
                <c:pt idx="23">
                  <c:v>6216</c:v>
                </c:pt>
                <c:pt idx="24">
                  <c:v>7333</c:v>
                </c:pt>
                <c:pt idx="25">
                  <c:v>310</c:v>
                </c:pt>
                <c:pt idx="26">
                  <c:v>160</c:v>
                </c:pt>
                <c:pt idx="27">
                  <c:v>49</c:v>
                </c:pt>
                <c:pt idx="28">
                  <c:v>24</c:v>
                </c:pt>
                <c:pt idx="29">
                  <c:v>2</c:v>
                </c:pt>
                <c:pt idx="30">
                  <c:v>2</c:v>
                </c:pt>
              </c:numCache>
            </c:numRef>
          </c:val>
          <c:smooth val="0"/>
          <c:extLst>
            <c:ext xmlns:c16="http://schemas.microsoft.com/office/drawing/2014/chart" uri="{C3380CC4-5D6E-409C-BE32-E72D297353CC}">
              <c16:uniqueId val="{00000001-C2E0-4D8B-B0A5-E90C0EA75A19}"/>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1</c:v>
                </c:pt>
                <c:pt idx="1">
                  <c:v>5</c:v>
                </c:pt>
                <c:pt idx="2">
                  <c:v>0</c:v>
                </c:pt>
                <c:pt idx="3">
                  <c:v>46</c:v>
                </c:pt>
                <c:pt idx="4">
                  <c:v>11</c:v>
                </c:pt>
                <c:pt idx="5">
                  <c:v>1</c:v>
                </c:pt>
                <c:pt idx="6">
                  <c:v>0</c:v>
                </c:pt>
                <c:pt idx="7">
                  <c:v>29</c:v>
                </c:pt>
                <c:pt idx="8">
                  <c:v>4</c:v>
                </c:pt>
                <c:pt idx="9">
                  <c:v>0</c:v>
                </c:pt>
                <c:pt idx="10">
                  <c:v>36</c:v>
                </c:pt>
                <c:pt idx="11">
                  <c:v>6</c:v>
                </c:pt>
                <c:pt idx="12">
                  <c:v>5</c:v>
                </c:pt>
                <c:pt idx="13">
                  <c:v>33</c:v>
                </c:pt>
                <c:pt idx="14">
                  <c:v>10</c:v>
                </c:pt>
                <c:pt idx="15">
                  <c:v>4</c:v>
                </c:pt>
                <c:pt idx="16">
                  <c:v>8</c:v>
                </c:pt>
                <c:pt idx="17">
                  <c:v>31</c:v>
                </c:pt>
                <c:pt idx="18">
                  <c:v>14</c:v>
                </c:pt>
                <c:pt idx="19">
                  <c:v>1</c:v>
                </c:pt>
                <c:pt idx="20">
                  <c:v>52</c:v>
                </c:pt>
                <c:pt idx="21">
                  <c:v>52</c:v>
                </c:pt>
                <c:pt idx="22">
                  <c:v>26</c:v>
                </c:pt>
                <c:pt idx="23">
                  <c:v>18</c:v>
                </c:pt>
                <c:pt idx="24">
                  <c:v>7</c:v>
                </c:pt>
                <c:pt idx="25">
                  <c:v>17</c:v>
                </c:pt>
                <c:pt idx="26">
                  <c:v>57</c:v>
                </c:pt>
                <c:pt idx="27">
                  <c:v>10</c:v>
                </c:pt>
                <c:pt idx="28">
                  <c:v>2</c:v>
                </c:pt>
                <c:pt idx="29">
                  <c:v>0</c:v>
                </c:pt>
                <c:pt idx="30">
                  <c:v>2</c:v>
                </c:pt>
              </c:numCache>
            </c:numRef>
          </c:val>
          <c:smooth val="0"/>
          <c:extLst>
            <c:ext xmlns:c16="http://schemas.microsoft.com/office/drawing/2014/chart" uri="{C3380CC4-5D6E-409C-BE32-E72D297353CC}">
              <c16:uniqueId val="{00000002-C2E0-4D8B-B0A5-E90C0EA75A19}"/>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48</c:v>
                </c:pt>
                <c:pt idx="1">
                  <c:v>322</c:v>
                </c:pt>
                <c:pt idx="2">
                  <c:v>86</c:v>
                </c:pt>
                <c:pt idx="3">
                  <c:v>60</c:v>
                </c:pt>
                <c:pt idx="4">
                  <c:v>78</c:v>
                </c:pt>
                <c:pt idx="5">
                  <c:v>659</c:v>
                </c:pt>
                <c:pt idx="6">
                  <c:v>310</c:v>
                </c:pt>
                <c:pt idx="7">
                  <c:v>801</c:v>
                </c:pt>
                <c:pt idx="8">
                  <c:v>232</c:v>
                </c:pt>
                <c:pt idx="9">
                  <c:v>204</c:v>
                </c:pt>
                <c:pt idx="10">
                  <c:v>70</c:v>
                </c:pt>
                <c:pt idx="11">
                  <c:v>588</c:v>
                </c:pt>
                <c:pt idx="12">
                  <c:v>178</c:v>
                </c:pt>
                <c:pt idx="13">
                  <c:v>56</c:v>
                </c:pt>
                <c:pt idx="14">
                  <c:v>387</c:v>
                </c:pt>
                <c:pt idx="15">
                  <c:v>1163</c:v>
                </c:pt>
                <c:pt idx="16">
                  <c:v>129</c:v>
                </c:pt>
                <c:pt idx="17">
                  <c:v>71</c:v>
                </c:pt>
                <c:pt idx="18">
                  <c:v>303</c:v>
                </c:pt>
                <c:pt idx="19">
                  <c:v>306</c:v>
                </c:pt>
                <c:pt idx="20">
                  <c:v>360</c:v>
                </c:pt>
                <c:pt idx="21">
                  <c:v>309</c:v>
                </c:pt>
                <c:pt idx="22">
                  <c:v>327</c:v>
                </c:pt>
                <c:pt idx="23">
                  <c:v>186</c:v>
                </c:pt>
                <c:pt idx="24">
                  <c:v>76</c:v>
                </c:pt>
                <c:pt idx="25">
                  <c:v>37</c:v>
                </c:pt>
                <c:pt idx="26">
                  <c:v>293</c:v>
                </c:pt>
                <c:pt idx="27">
                  <c:v>80</c:v>
                </c:pt>
                <c:pt idx="28">
                  <c:v>264</c:v>
                </c:pt>
                <c:pt idx="29">
                  <c:v>785</c:v>
                </c:pt>
                <c:pt idx="30">
                  <c:v>186</c:v>
                </c:pt>
              </c:numCache>
            </c:numRef>
          </c:val>
          <c:smooth val="0"/>
          <c:extLst>
            <c:ext xmlns:c16="http://schemas.microsoft.com/office/drawing/2014/chart" uri="{C3380CC4-5D6E-409C-BE32-E72D297353CC}">
              <c16:uniqueId val="{00000003-C2E0-4D8B-B0A5-E90C0EA75A19}"/>
            </c:ext>
          </c:extLst>
        </c:ser>
        <c:dLbls>
          <c:showLegendKey val="0"/>
          <c:showVal val="0"/>
          <c:showCatName val="0"/>
          <c:showSerName val="0"/>
          <c:showPercent val="0"/>
          <c:showBubbleSize val="0"/>
        </c:dLbls>
        <c:smooth val="0"/>
        <c:axId val="429600368"/>
        <c:axId val="429599384"/>
      </c:lineChart>
      <c:dateAx>
        <c:axId val="429600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99384"/>
        <c:crosses val="autoZero"/>
        <c:auto val="1"/>
        <c:lblOffset val="100"/>
        <c:baseTimeUnit val="days"/>
      </c:dateAx>
      <c:valAx>
        <c:axId val="42959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60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eathappy_dk Eathappy DK</c:v>
                </c:pt>
              </c:strCache>
            </c:strRef>
          </c:tx>
          <c:spPr>
            <a:solidFill>
              <a:schemeClr val="accent1"/>
            </a:solidFill>
            <a:ln>
              <a:noFill/>
            </a:ln>
            <a:effectLst/>
          </c:spPr>
          <c:invertIfNegative val="0"/>
          <c:cat>
            <c:strRef>
              <c:f>Sheet1!$A$2</c:f>
              <c:strCache>
                <c:ptCount val="1"/>
                <c:pt idx="0">
                  <c:v>eathappy_dk Eathappy DK</c:v>
                </c:pt>
              </c:strCache>
            </c:strRef>
          </c:cat>
          <c:val>
            <c:numRef>
              <c:f>Sheet1!$B$2</c:f>
              <c:numCache>
                <c:formatCode>General</c:formatCode>
                <c:ptCount val="1"/>
                <c:pt idx="0">
                  <c:v>488</c:v>
                </c:pt>
              </c:numCache>
            </c:numRef>
          </c:val>
          <c:extLst>
            <c:ext xmlns:c16="http://schemas.microsoft.com/office/drawing/2014/chart" uri="{C3380CC4-5D6E-409C-BE32-E72D297353CC}">
              <c16:uniqueId val="{00000000-7ABB-4B5D-A496-A1C0EFADBE3B}"/>
            </c:ext>
          </c:extLst>
        </c:ser>
        <c:dLbls>
          <c:showLegendKey val="0"/>
          <c:showVal val="0"/>
          <c:showCatName val="0"/>
          <c:showSerName val="0"/>
          <c:showPercent val="0"/>
          <c:showBubbleSize val="0"/>
        </c:dLbls>
        <c:gapWidth val="219"/>
        <c:overlap val="-27"/>
        <c:axId val="429594136"/>
        <c:axId val="429594464"/>
      </c:barChart>
      <c:catAx>
        <c:axId val="429594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94464"/>
        <c:crosses val="autoZero"/>
        <c:auto val="1"/>
        <c:lblAlgn val="ctr"/>
        <c:lblOffset val="100"/>
        <c:noMultiLvlLbl val="0"/>
      </c:catAx>
      <c:valAx>
        <c:axId val="42959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9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eathappy_dk Eathappy DK</c:v>
                </c:pt>
              </c:strCache>
            </c:strRef>
          </c:tx>
          <c:spPr>
            <a:solidFill>
              <a:schemeClr val="accent1"/>
            </a:solidFill>
            <a:ln>
              <a:noFill/>
            </a:ln>
            <a:effectLst/>
          </c:spPr>
          <c:invertIfNegative val="0"/>
          <c:cat>
            <c:strRef>
              <c:f>Sheet1!$A$2</c:f>
              <c:strCache>
                <c:ptCount val="1"/>
                <c:pt idx="0">
                  <c:v>eathappy_dk Eathappy DK</c:v>
                </c:pt>
              </c:strCache>
            </c:strRef>
          </c:cat>
          <c:val>
            <c:numRef>
              <c:f>Sheet1!$B$2</c:f>
              <c:numCache>
                <c:formatCode>General</c:formatCode>
                <c:ptCount val="1"/>
                <c:pt idx="0">
                  <c:v>1165</c:v>
                </c:pt>
              </c:numCache>
            </c:numRef>
          </c:val>
          <c:extLst>
            <c:ext xmlns:c16="http://schemas.microsoft.com/office/drawing/2014/chart" uri="{C3380CC4-5D6E-409C-BE32-E72D297353CC}">
              <c16:uniqueId val="{00000000-E6AB-4B57-B7EB-D809B776D7B6}"/>
            </c:ext>
          </c:extLst>
        </c:ser>
        <c:dLbls>
          <c:showLegendKey val="0"/>
          <c:showVal val="0"/>
          <c:showCatName val="0"/>
          <c:showSerName val="0"/>
          <c:showPercent val="0"/>
          <c:showBubbleSize val="0"/>
        </c:dLbls>
        <c:gapWidth val="219"/>
        <c:overlap val="-27"/>
        <c:axId val="429573800"/>
        <c:axId val="429576096"/>
      </c:barChart>
      <c:catAx>
        <c:axId val="429573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76096"/>
        <c:crosses val="autoZero"/>
        <c:auto val="1"/>
        <c:lblAlgn val="ctr"/>
        <c:lblOffset val="100"/>
        <c:noMultiLvlLbl val="0"/>
      </c:catAx>
      <c:valAx>
        <c:axId val="429576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7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eathappy_at</c:v>
                </c:pt>
              </c:strCache>
            </c:strRef>
          </c:tx>
          <c:spPr>
            <a:solidFill>
              <a:schemeClr val="accent1"/>
            </a:solidFill>
            <a:ln>
              <a:noFill/>
            </a:ln>
            <a:effectLst/>
          </c:spPr>
          <c:invertIfNegative val="0"/>
          <c:cat>
            <c:strRef>
              <c:f>Sheet1!$A$2</c:f>
              <c:strCache>
                <c:ptCount val="1"/>
                <c:pt idx="0">
                  <c:v>eathappy_at</c:v>
                </c:pt>
              </c:strCache>
            </c:strRef>
          </c:cat>
          <c:val>
            <c:numRef>
              <c:f>Sheet1!$B$2</c:f>
              <c:numCache>
                <c:formatCode>General</c:formatCode>
                <c:ptCount val="1"/>
                <c:pt idx="0">
                  <c:v>8954</c:v>
                </c:pt>
              </c:numCache>
            </c:numRef>
          </c:val>
          <c:extLst>
            <c:ext xmlns:c16="http://schemas.microsoft.com/office/drawing/2014/chart" uri="{C3380CC4-5D6E-409C-BE32-E72D297353CC}">
              <c16:uniqueId val="{00000000-6C23-47EA-BAD6-62E33A032657}"/>
            </c:ext>
          </c:extLst>
        </c:ser>
        <c:dLbls>
          <c:showLegendKey val="0"/>
          <c:showVal val="0"/>
          <c:showCatName val="0"/>
          <c:showSerName val="0"/>
          <c:showPercent val="0"/>
          <c:showBubbleSize val="0"/>
        </c:dLbls>
        <c:gapWidth val="219"/>
        <c:overlap val="-27"/>
        <c:axId val="429578392"/>
        <c:axId val="429581672"/>
      </c:barChart>
      <c:catAx>
        <c:axId val="429578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81672"/>
        <c:crosses val="autoZero"/>
        <c:auto val="1"/>
        <c:lblAlgn val="ctr"/>
        <c:lblOffset val="100"/>
        <c:noMultiLvlLbl val="0"/>
      </c:catAx>
      <c:valAx>
        <c:axId val="42958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7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eathappy_at</c:v>
                </c:pt>
              </c:strCache>
            </c:strRef>
          </c:tx>
          <c:spPr>
            <a:solidFill>
              <a:schemeClr val="accent1"/>
            </a:solidFill>
            <a:ln>
              <a:noFill/>
            </a:ln>
            <a:effectLst/>
          </c:spPr>
          <c:invertIfNegative val="0"/>
          <c:cat>
            <c:strRef>
              <c:f>Sheet1!$A$2</c:f>
              <c:strCache>
                <c:ptCount val="1"/>
                <c:pt idx="0">
                  <c:v>eathappy_at</c:v>
                </c:pt>
              </c:strCache>
            </c:strRef>
          </c:cat>
          <c:val>
            <c:numRef>
              <c:f>Sheet1!$B$2</c:f>
              <c:numCache>
                <c:formatCode>General</c:formatCode>
                <c:ptCount val="1"/>
                <c:pt idx="0">
                  <c:v>9792</c:v>
                </c:pt>
              </c:numCache>
            </c:numRef>
          </c:val>
          <c:extLst>
            <c:ext xmlns:c16="http://schemas.microsoft.com/office/drawing/2014/chart" uri="{C3380CC4-5D6E-409C-BE32-E72D297353CC}">
              <c16:uniqueId val="{00000000-2AC0-4518-8D88-176DFD9AD943}"/>
            </c:ext>
          </c:extLst>
        </c:ser>
        <c:dLbls>
          <c:showLegendKey val="0"/>
          <c:showVal val="0"/>
          <c:showCatName val="0"/>
          <c:showSerName val="0"/>
          <c:showPercent val="0"/>
          <c:showBubbleSize val="0"/>
        </c:dLbls>
        <c:gapWidth val="219"/>
        <c:overlap val="-27"/>
        <c:axId val="429572816"/>
        <c:axId val="429574456"/>
      </c:barChart>
      <c:catAx>
        <c:axId val="42957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74456"/>
        <c:crosses val="autoZero"/>
        <c:auto val="1"/>
        <c:lblAlgn val="ctr"/>
        <c:lblOffset val="100"/>
        <c:noMultiLvlLbl val="0"/>
      </c:catAx>
      <c:valAx>
        <c:axId val="429574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7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Eathappy DE</c:v>
                </c:pt>
              </c:strCache>
            </c:strRef>
          </c:tx>
          <c:spPr>
            <a:solidFill>
              <a:schemeClr val="accent1"/>
            </a:solidFill>
            <a:ln>
              <a:noFill/>
            </a:ln>
            <a:effectLst/>
          </c:spPr>
          <c:invertIfNegative val="0"/>
          <c:cat>
            <c:strRef>
              <c:f>Sheet1!$A$2</c:f>
              <c:strCache>
                <c:ptCount val="1"/>
                <c:pt idx="0">
                  <c:v>eathappy Eathappy DE</c:v>
                </c:pt>
              </c:strCache>
            </c:strRef>
          </c:cat>
          <c:val>
            <c:numRef>
              <c:f>Sheet1!$B$2</c:f>
              <c:numCache>
                <c:formatCode>General</c:formatCode>
                <c:ptCount val="1"/>
                <c:pt idx="0">
                  <c:v>4871709</c:v>
                </c:pt>
              </c:numCache>
            </c:numRef>
          </c:val>
          <c:extLst>
            <c:ext xmlns:c16="http://schemas.microsoft.com/office/drawing/2014/chart" uri="{C3380CC4-5D6E-409C-BE32-E72D297353CC}">
              <c16:uniqueId val="{00000000-1B20-44F5-960F-486043C0BD6C}"/>
            </c:ext>
          </c:extLst>
        </c:ser>
        <c:dLbls>
          <c:showLegendKey val="0"/>
          <c:showVal val="0"/>
          <c:showCatName val="0"/>
          <c:showSerName val="0"/>
          <c:showPercent val="0"/>
          <c:showBubbleSize val="0"/>
        </c:dLbls>
        <c:gapWidth val="219"/>
        <c:overlap val="-27"/>
        <c:axId val="321450792"/>
        <c:axId val="321445544"/>
      </c:barChart>
      <c:catAx>
        <c:axId val="321450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45544"/>
        <c:crosses val="autoZero"/>
        <c:auto val="1"/>
        <c:lblAlgn val="ctr"/>
        <c:lblOffset val="100"/>
        <c:noMultiLvlLbl val="0"/>
      </c:catAx>
      <c:valAx>
        <c:axId val="32144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5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Eathappy DE</c:v>
                </c:pt>
              </c:strCache>
            </c:strRef>
          </c:tx>
          <c:spPr>
            <a:solidFill>
              <a:schemeClr val="accent1"/>
            </a:solidFill>
            <a:ln>
              <a:noFill/>
            </a:ln>
            <a:effectLst/>
          </c:spPr>
          <c:invertIfNegative val="0"/>
          <c:cat>
            <c:strRef>
              <c:f>Sheet1!$A$2</c:f>
              <c:strCache>
                <c:ptCount val="1"/>
                <c:pt idx="0">
                  <c:v>eathappy Eathappy DE</c:v>
                </c:pt>
              </c:strCache>
            </c:strRef>
          </c:cat>
          <c:val>
            <c:numRef>
              <c:f>Sheet1!$B$2</c:f>
              <c:numCache>
                <c:formatCode>General</c:formatCode>
                <c:ptCount val="1"/>
                <c:pt idx="0">
                  <c:v>38769276</c:v>
                </c:pt>
              </c:numCache>
            </c:numRef>
          </c:val>
          <c:extLst>
            <c:ext xmlns:c16="http://schemas.microsoft.com/office/drawing/2014/chart" uri="{C3380CC4-5D6E-409C-BE32-E72D297353CC}">
              <c16:uniqueId val="{00000000-E8E2-40CA-B6DF-C30E32633A0C}"/>
            </c:ext>
          </c:extLst>
        </c:ser>
        <c:dLbls>
          <c:showLegendKey val="0"/>
          <c:showVal val="0"/>
          <c:showCatName val="0"/>
          <c:showSerName val="0"/>
          <c:showPercent val="0"/>
          <c:showBubbleSize val="0"/>
        </c:dLbls>
        <c:gapWidth val="219"/>
        <c:overlap val="-27"/>
        <c:axId val="429931648"/>
        <c:axId val="429932632"/>
      </c:barChart>
      <c:catAx>
        <c:axId val="42993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32632"/>
        <c:crosses val="autoZero"/>
        <c:auto val="1"/>
        <c:lblAlgn val="ctr"/>
        <c:lblOffset val="100"/>
        <c:noMultiLvlLbl val="0"/>
      </c:catAx>
      <c:valAx>
        <c:axId val="42993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3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eathappy_ita Eathappy IT</c:v>
                </c:pt>
              </c:strCache>
            </c:strRef>
          </c:tx>
          <c:spPr>
            <a:solidFill>
              <a:schemeClr val="accent1"/>
            </a:solidFill>
            <a:ln>
              <a:noFill/>
            </a:ln>
            <a:effectLst/>
          </c:spPr>
          <c:invertIfNegative val="0"/>
          <c:cat>
            <c:strRef>
              <c:f>Sheet1!$A$2</c:f>
              <c:strCache>
                <c:ptCount val="1"/>
                <c:pt idx="0">
                  <c:v>eathappy_ita Eathappy IT</c:v>
                </c:pt>
              </c:strCache>
            </c:strRef>
          </c:cat>
          <c:val>
            <c:numRef>
              <c:f>Sheet1!$B$2</c:f>
              <c:numCache>
                <c:formatCode>General</c:formatCode>
                <c:ptCount val="1"/>
                <c:pt idx="0">
                  <c:v>816011</c:v>
                </c:pt>
              </c:numCache>
            </c:numRef>
          </c:val>
          <c:extLst>
            <c:ext xmlns:c16="http://schemas.microsoft.com/office/drawing/2014/chart" uri="{C3380CC4-5D6E-409C-BE32-E72D297353CC}">
              <c16:uniqueId val="{00000000-0B6B-4D13-AFCA-790B81BDE28D}"/>
            </c:ext>
          </c:extLst>
        </c:ser>
        <c:dLbls>
          <c:showLegendKey val="0"/>
          <c:showVal val="0"/>
          <c:showCatName val="0"/>
          <c:showSerName val="0"/>
          <c:showPercent val="0"/>
          <c:showBubbleSize val="0"/>
        </c:dLbls>
        <c:gapWidth val="219"/>
        <c:overlap val="-27"/>
        <c:axId val="429929680"/>
        <c:axId val="429930008"/>
      </c:barChart>
      <c:catAx>
        <c:axId val="42992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30008"/>
        <c:crosses val="autoZero"/>
        <c:auto val="1"/>
        <c:lblAlgn val="ctr"/>
        <c:lblOffset val="100"/>
        <c:noMultiLvlLbl val="0"/>
      </c:catAx>
      <c:valAx>
        <c:axId val="42993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2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eathappy_ita Eathappy IT</c:v>
                </c:pt>
              </c:strCache>
            </c:strRef>
          </c:tx>
          <c:spPr>
            <a:solidFill>
              <a:schemeClr val="accent1"/>
            </a:solidFill>
            <a:ln>
              <a:noFill/>
            </a:ln>
            <a:effectLst/>
          </c:spPr>
          <c:invertIfNegative val="0"/>
          <c:cat>
            <c:strRef>
              <c:f>Sheet1!$A$2</c:f>
              <c:strCache>
                <c:ptCount val="1"/>
                <c:pt idx="0">
                  <c:v>eathappy_ita Eathappy IT</c:v>
                </c:pt>
              </c:strCache>
            </c:strRef>
          </c:cat>
          <c:val>
            <c:numRef>
              <c:f>Sheet1!$B$2</c:f>
              <c:numCache>
                <c:formatCode>General</c:formatCode>
                <c:ptCount val="1"/>
                <c:pt idx="0">
                  <c:v>96648</c:v>
                </c:pt>
              </c:numCache>
            </c:numRef>
          </c:val>
          <c:extLst>
            <c:ext xmlns:c16="http://schemas.microsoft.com/office/drawing/2014/chart" uri="{C3380CC4-5D6E-409C-BE32-E72D297353CC}">
              <c16:uniqueId val="{00000000-FBCA-425A-A9F3-DBB3C85708E7}"/>
            </c:ext>
          </c:extLst>
        </c:ser>
        <c:dLbls>
          <c:showLegendKey val="0"/>
          <c:showVal val="0"/>
          <c:showCatName val="0"/>
          <c:showSerName val="0"/>
          <c:showPercent val="0"/>
          <c:showBubbleSize val="0"/>
        </c:dLbls>
        <c:gapWidth val="219"/>
        <c:overlap val="-27"/>
        <c:axId val="429930336"/>
        <c:axId val="429929024"/>
      </c:barChart>
      <c:catAx>
        <c:axId val="42993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29024"/>
        <c:crosses val="autoZero"/>
        <c:auto val="1"/>
        <c:lblAlgn val="ctr"/>
        <c:lblOffset val="100"/>
        <c:noMultiLvlLbl val="0"/>
      </c:catAx>
      <c:valAx>
        <c:axId val="42992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3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eathappy Eathappy DE</c:v>
                </c:pt>
              </c:strCache>
            </c:strRef>
          </c:tx>
          <c:spPr>
            <a:solidFill>
              <a:schemeClr val="accent1"/>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c:v>
                </c:pt>
                <c:pt idx="1">
                  <c:v>0</c:v>
                </c:pt>
                <c:pt idx="2">
                  <c:v>0</c:v>
                </c:pt>
                <c:pt idx="3">
                  <c:v>1.742</c:v>
                </c:pt>
                <c:pt idx="4">
                  <c:v>0</c:v>
                </c:pt>
                <c:pt idx="5">
                  <c:v>1.0618000000000001</c:v>
                </c:pt>
                <c:pt idx="6">
                  <c:v>0</c:v>
                </c:pt>
                <c:pt idx="7">
                  <c:v>0</c:v>
                </c:pt>
                <c:pt idx="8">
                  <c:v>1.0559000000000001</c:v>
                </c:pt>
                <c:pt idx="9">
                  <c:v>1.3657999999999999</c:v>
                </c:pt>
                <c:pt idx="10">
                  <c:v>0</c:v>
                </c:pt>
                <c:pt idx="11">
                  <c:v>0</c:v>
                </c:pt>
                <c:pt idx="12">
                  <c:v>0</c:v>
                </c:pt>
                <c:pt idx="13">
                  <c:v>0</c:v>
                </c:pt>
                <c:pt idx="14">
                  <c:v>0</c:v>
                </c:pt>
                <c:pt idx="15">
                  <c:v>1.5390999999999999</c:v>
                </c:pt>
                <c:pt idx="16">
                  <c:v>0</c:v>
                </c:pt>
                <c:pt idx="17">
                  <c:v>1.0386</c:v>
                </c:pt>
                <c:pt idx="18">
                  <c:v>0</c:v>
                </c:pt>
                <c:pt idx="19">
                  <c:v>6.8072999999999997</c:v>
                </c:pt>
                <c:pt idx="20">
                  <c:v>0</c:v>
                </c:pt>
                <c:pt idx="21">
                  <c:v>0</c:v>
                </c:pt>
                <c:pt idx="22">
                  <c:v>1.8729</c:v>
                </c:pt>
                <c:pt idx="23">
                  <c:v>0</c:v>
                </c:pt>
                <c:pt idx="24">
                  <c:v>0</c:v>
                </c:pt>
                <c:pt idx="25">
                  <c:v>0</c:v>
                </c:pt>
                <c:pt idx="26">
                  <c:v>0</c:v>
                </c:pt>
                <c:pt idx="27">
                  <c:v>0</c:v>
                </c:pt>
                <c:pt idx="28">
                  <c:v>0</c:v>
                </c:pt>
                <c:pt idx="29">
                  <c:v>2.2877000000000001</c:v>
                </c:pt>
                <c:pt idx="30">
                  <c:v>3.944</c:v>
                </c:pt>
              </c:numCache>
            </c:numRef>
          </c:val>
          <c:extLst>
            <c:ext xmlns:c16="http://schemas.microsoft.com/office/drawing/2014/chart" uri="{C3380CC4-5D6E-409C-BE32-E72D297353CC}">
              <c16:uniqueId val="{00000000-CD9F-4739-A1A4-9A20D264AE7E}"/>
            </c:ext>
          </c:extLst>
        </c:ser>
        <c:ser>
          <c:idx val="1"/>
          <c:order val="1"/>
          <c:tx>
            <c:strRef>
              <c:f>Sheet1!$C$1</c:f>
              <c:strCache>
                <c:ptCount val="1"/>
                <c:pt idx="0">
                  <c:v>eathappy_ita Eathappy IT</c:v>
                </c:pt>
              </c:strCache>
            </c:strRef>
          </c:tx>
          <c:spPr>
            <a:solidFill>
              <a:schemeClr val="accent2"/>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0</c:v>
                </c:pt>
                <c:pt idx="1">
                  <c:v>0</c:v>
                </c:pt>
                <c:pt idx="2">
                  <c:v>0</c:v>
                </c:pt>
                <c:pt idx="3">
                  <c:v>0.76980000000000004</c:v>
                </c:pt>
                <c:pt idx="4">
                  <c:v>0</c:v>
                </c:pt>
                <c:pt idx="5">
                  <c:v>0.4899</c:v>
                </c:pt>
                <c:pt idx="6">
                  <c:v>0</c:v>
                </c:pt>
                <c:pt idx="7">
                  <c:v>0</c:v>
                </c:pt>
                <c:pt idx="8">
                  <c:v>0</c:v>
                </c:pt>
                <c:pt idx="9">
                  <c:v>0.21010000000000001</c:v>
                </c:pt>
                <c:pt idx="10">
                  <c:v>0</c:v>
                </c:pt>
                <c:pt idx="11">
                  <c:v>0.34989999999999999</c:v>
                </c:pt>
                <c:pt idx="12">
                  <c:v>0.62980000000000003</c:v>
                </c:pt>
                <c:pt idx="13">
                  <c:v>0</c:v>
                </c:pt>
                <c:pt idx="14">
                  <c:v>0</c:v>
                </c:pt>
                <c:pt idx="15">
                  <c:v>0.76919999999999999</c:v>
                </c:pt>
                <c:pt idx="16">
                  <c:v>0</c:v>
                </c:pt>
                <c:pt idx="17">
                  <c:v>0.27929999999999999</c:v>
                </c:pt>
                <c:pt idx="18">
                  <c:v>0</c:v>
                </c:pt>
                <c:pt idx="19">
                  <c:v>0.76759999999999995</c:v>
                </c:pt>
                <c:pt idx="20">
                  <c:v>0</c:v>
                </c:pt>
                <c:pt idx="21">
                  <c:v>0</c:v>
                </c:pt>
                <c:pt idx="22">
                  <c:v>0.41810000000000003</c:v>
                </c:pt>
                <c:pt idx="23">
                  <c:v>0</c:v>
                </c:pt>
                <c:pt idx="24">
                  <c:v>0.34870000000000001</c:v>
                </c:pt>
                <c:pt idx="25">
                  <c:v>0</c:v>
                </c:pt>
                <c:pt idx="26">
                  <c:v>0.62809999999999999</c:v>
                </c:pt>
                <c:pt idx="27">
                  <c:v>0</c:v>
                </c:pt>
                <c:pt idx="28">
                  <c:v>0</c:v>
                </c:pt>
                <c:pt idx="29">
                  <c:v>0</c:v>
                </c:pt>
                <c:pt idx="30">
                  <c:v>0</c:v>
                </c:pt>
              </c:numCache>
            </c:numRef>
          </c:val>
          <c:extLst>
            <c:ext xmlns:c16="http://schemas.microsoft.com/office/drawing/2014/chart" uri="{C3380CC4-5D6E-409C-BE32-E72D297353CC}">
              <c16:uniqueId val="{00000001-CD9F-4739-A1A4-9A20D264AE7E}"/>
            </c:ext>
          </c:extLst>
        </c:ser>
        <c:ser>
          <c:idx val="2"/>
          <c:order val="2"/>
          <c:tx>
            <c:strRef>
              <c:f>Sheet1!$D$1</c:f>
              <c:strCache>
                <c:ptCount val="1"/>
                <c:pt idx="0">
                  <c:v>eathappy_dk Eathappy DK</c:v>
                </c:pt>
              </c:strCache>
            </c:strRef>
          </c:tx>
          <c:spPr>
            <a:solidFill>
              <a:schemeClr val="accent3"/>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0</c:v>
                </c:pt>
                <c:pt idx="1">
                  <c:v>0</c:v>
                </c:pt>
                <c:pt idx="2">
                  <c:v>0</c:v>
                </c:pt>
                <c:pt idx="3">
                  <c:v>0</c:v>
                </c:pt>
                <c:pt idx="4">
                  <c:v>0</c:v>
                </c:pt>
                <c:pt idx="5">
                  <c:v>0</c:v>
                </c:pt>
                <c:pt idx="6">
                  <c:v>5.2632000000000003</c:v>
                </c:pt>
                <c:pt idx="7">
                  <c:v>0</c:v>
                </c:pt>
                <c:pt idx="8">
                  <c:v>6.3158000000000003</c:v>
                </c:pt>
                <c:pt idx="9">
                  <c:v>0</c:v>
                </c:pt>
                <c:pt idx="10">
                  <c:v>0</c:v>
                </c:pt>
                <c:pt idx="11">
                  <c:v>7.0707000000000004</c:v>
                </c:pt>
                <c:pt idx="12">
                  <c:v>0</c:v>
                </c:pt>
                <c:pt idx="13">
                  <c:v>0</c:v>
                </c:pt>
                <c:pt idx="14">
                  <c:v>0</c:v>
                </c:pt>
                <c:pt idx="15">
                  <c:v>0</c:v>
                </c:pt>
                <c:pt idx="16">
                  <c:v>0</c:v>
                </c:pt>
                <c:pt idx="17">
                  <c:v>4</c:v>
                </c:pt>
                <c:pt idx="18">
                  <c:v>0</c:v>
                </c:pt>
                <c:pt idx="19">
                  <c:v>0</c:v>
                </c:pt>
                <c:pt idx="20">
                  <c:v>0</c:v>
                </c:pt>
                <c:pt idx="21">
                  <c:v>0</c:v>
                </c:pt>
                <c:pt idx="22">
                  <c:v>5.9405999999999999</c:v>
                </c:pt>
                <c:pt idx="23">
                  <c:v>0</c:v>
                </c:pt>
                <c:pt idx="24">
                  <c:v>0</c:v>
                </c:pt>
                <c:pt idx="25">
                  <c:v>0</c:v>
                </c:pt>
                <c:pt idx="26">
                  <c:v>2.9411999999999998</c:v>
                </c:pt>
                <c:pt idx="27">
                  <c:v>0</c:v>
                </c:pt>
                <c:pt idx="28">
                  <c:v>0</c:v>
                </c:pt>
                <c:pt idx="29">
                  <c:v>0</c:v>
                </c:pt>
                <c:pt idx="30">
                  <c:v>0</c:v>
                </c:pt>
              </c:numCache>
            </c:numRef>
          </c:val>
          <c:extLst>
            <c:ext xmlns:c16="http://schemas.microsoft.com/office/drawing/2014/chart" uri="{C3380CC4-5D6E-409C-BE32-E72D297353CC}">
              <c16:uniqueId val="{00000002-CD9F-4739-A1A4-9A20D264AE7E}"/>
            </c:ext>
          </c:extLst>
        </c:ser>
        <c:ser>
          <c:idx val="3"/>
          <c:order val="3"/>
          <c:tx>
            <c:strRef>
              <c:f>Sheet1!$E$1</c:f>
              <c:strCache>
                <c:ptCount val="1"/>
                <c:pt idx="0">
                  <c:v>eathappy_at</c:v>
                </c:pt>
              </c:strCache>
            </c:strRef>
          </c:tx>
          <c:spPr>
            <a:solidFill>
              <a:schemeClr val="accent4"/>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0</c:v>
                </c:pt>
                <c:pt idx="1">
                  <c:v>0</c:v>
                </c:pt>
                <c:pt idx="2">
                  <c:v>3.0950000000000002</c:v>
                </c:pt>
                <c:pt idx="3">
                  <c:v>0</c:v>
                </c:pt>
                <c:pt idx="4">
                  <c:v>2.4546000000000001</c:v>
                </c:pt>
                <c:pt idx="5">
                  <c:v>2.9851000000000001</c:v>
                </c:pt>
                <c:pt idx="6">
                  <c:v>0</c:v>
                </c:pt>
                <c:pt idx="7">
                  <c:v>0</c:v>
                </c:pt>
                <c:pt idx="8">
                  <c:v>3.7273999999999998</c:v>
                </c:pt>
                <c:pt idx="9">
                  <c:v>0</c:v>
                </c:pt>
                <c:pt idx="10">
                  <c:v>1.8085</c:v>
                </c:pt>
                <c:pt idx="11">
                  <c:v>0</c:v>
                </c:pt>
                <c:pt idx="12">
                  <c:v>1.169</c:v>
                </c:pt>
                <c:pt idx="13">
                  <c:v>0</c:v>
                </c:pt>
                <c:pt idx="14">
                  <c:v>0</c:v>
                </c:pt>
                <c:pt idx="15">
                  <c:v>0</c:v>
                </c:pt>
                <c:pt idx="16">
                  <c:v>1.2712000000000001</c:v>
                </c:pt>
                <c:pt idx="17">
                  <c:v>0</c:v>
                </c:pt>
                <c:pt idx="18">
                  <c:v>3.6055000000000001</c:v>
                </c:pt>
                <c:pt idx="19">
                  <c:v>0</c:v>
                </c:pt>
                <c:pt idx="20">
                  <c:v>0</c:v>
                </c:pt>
                <c:pt idx="21">
                  <c:v>1.7988999999999999</c:v>
                </c:pt>
                <c:pt idx="22">
                  <c:v>0</c:v>
                </c:pt>
                <c:pt idx="23">
                  <c:v>2.4363999999999999</c:v>
                </c:pt>
                <c:pt idx="24">
                  <c:v>0</c:v>
                </c:pt>
                <c:pt idx="25">
                  <c:v>0</c:v>
                </c:pt>
                <c:pt idx="26">
                  <c:v>2.0085000000000002</c:v>
                </c:pt>
                <c:pt idx="27">
                  <c:v>1.4783999999999999</c:v>
                </c:pt>
                <c:pt idx="28">
                  <c:v>0</c:v>
                </c:pt>
                <c:pt idx="29">
                  <c:v>0</c:v>
                </c:pt>
                <c:pt idx="30">
                  <c:v>1.7988999999999999</c:v>
                </c:pt>
              </c:numCache>
            </c:numRef>
          </c:val>
          <c:extLst>
            <c:ext xmlns:c16="http://schemas.microsoft.com/office/drawing/2014/chart" uri="{C3380CC4-5D6E-409C-BE32-E72D297353CC}">
              <c16:uniqueId val="{00000003-CD9F-4739-A1A4-9A20D264AE7E}"/>
            </c:ext>
          </c:extLst>
        </c:ser>
        <c:dLbls>
          <c:showLegendKey val="0"/>
          <c:showVal val="0"/>
          <c:showCatName val="0"/>
          <c:showSerName val="0"/>
          <c:showPercent val="0"/>
          <c:showBubbleSize val="0"/>
        </c:dLbls>
        <c:gapWidth val="150"/>
        <c:overlap val="100"/>
        <c:axId val="429948048"/>
        <c:axId val="429947064"/>
      </c:barChart>
      <c:dateAx>
        <c:axId val="429948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47064"/>
        <c:crosses val="autoZero"/>
        <c:auto val="1"/>
        <c:lblOffset val="100"/>
        <c:baseTimeUnit val="days"/>
      </c:dateAx>
      <c:valAx>
        <c:axId val="429947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4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eathappy_at</c:v>
                </c:pt>
              </c:strCache>
            </c:strRef>
          </c:tx>
          <c:spPr>
            <a:solidFill>
              <a:schemeClr val="accent1"/>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c:v>
                </c:pt>
                <c:pt idx="1">
                  <c:v>0</c:v>
                </c:pt>
                <c:pt idx="2">
                  <c:v>3.0950000000000002</c:v>
                </c:pt>
                <c:pt idx="3">
                  <c:v>0</c:v>
                </c:pt>
                <c:pt idx="4">
                  <c:v>2.4546000000000001</c:v>
                </c:pt>
                <c:pt idx="5">
                  <c:v>2.9851000000000001</c:v>
                </c:pt>
                <c:pt idx="6">
                  <c:v>0</c:v>
                </c:pt>
                <c:pt idx="7">
                  <c:v>0</c:v>
                </c:pt>
                <c:pt idx="8">
                  <c:v>3.7273999999999998</c:v>
                </c:pt>
                <c:pt idx="9">
                  <c:v>0</c:v>
                </c:pt>
                <c:pt idx="10">
                  <c:v>1.8085</c:v>
                </c:pt>
                <c:pt idx="11">
                  <c:v>0</c:v>
                </c:pt>
                <c:pt idx="12">
                  <c:v>1.169</c:v>
                </c:pt>
                <c:pt idx="13">
                  <c:v>0</c:v>
                </c:pt>
                <c:pt idx="14">
                  <c:v>0</c:v>
                </c:pt>
                <c:pt idx="15">
                  <c:v>0</c:v>
                </c:pt>
                <c:pt idx="16">
                  <c:v>1.2712000000000001</c:v>
                </c:pt>
                <c:pt idx="17">
                  <c:v>0</c:v>
                </c:pt>
                <c:pt idx="18">
                  <c:v>3.6055000000000001</c:v>
                </c:pt>
                <c:pt idx="19">
                  <c:v>0</c:v>
                </c:pt>
                <c:pt idx="20">
                  <c:v>0</c:v>
                </c:pt>
                <c:pt idx="21">
                  <c:v>1.7988999999999999</c:v>
                </c:pt>
                <c:pt idx="22">
                  <c:v>0</c:v>
                </c:pt>
                <c:pt idx="23">
                  <c:v>2.4363999999999999</c:v>
                </c:pt>
                <c:pt idx="24">
                  <c:v>0</c:v>
                </c:pt>
                <c:pt idx="25">
                  <c:v>0</c:v>
                </c:pt>
                <c:pt idx="26">
                  <c:v>2.0085000000000002</c:v>
                </c:pt>
                <c:pt idx="27">
                  <c:v>1.4783999999999999</c:v>
                </c:pt>
                <c:pt idx="28">
                  <c:v>0</c:v>
                </c:pt>
                <c:pt idx="29">
                  <c:v>0</c:v>
                </c:pt>
                <c:pt idx="30">
                  <c:v>1.7988999999999999</c:v>
                </c:pt>
              </c:numCache>
            </c:numRef>
          </c:val>
          <c:extLst>
            <c:ext xmlns:c16="http://schemas.microsoft.com/office/drawing/2014/chart" uri="{C3380CC4-5D6E-409C-BE32-E72D297353CC}">
              <c16:uniqueId val="{00000000-5050-4F60-BA52-493F044413B6}"/>
            </c:ext>
          </c:extLst>
        </c:ser>
        <c:dLbls>
          <c:showLegendKey val="0"/>
          <c:showVal val="0"/>
          <c:showCatName val="0"/>
          <c:showSerName val="0"/>
          <c:showPercent val="0"/>
          <c:showBubbleSize val="0"/>
        </c:dLbls>
        <c:gapWidth val="219"/>
        <c:overlap val="-27"/>
        <c:axId val="429942800"/>
        <c:axId val="429944112"/>
      </c:barChart>
      <c:dateAx>
        <c:axId val="429942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44112"/>
        <c:crosses val="autoZero"/>
        <c:auto val="1"/>
        <c:lblOffset val="100"/>
        <c:baseTimeUnit val="days"/>
      </c:dateAx>
      <c:valAx>
        <c:axId val="42994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4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eathappy_dk Eathappy DK</c:v>
                </c:pt>
              </c:strCache>
            </c:strRef>
          </c:tx>
          <c:spPr>
            <a:solidFill>
              <a:schemeClr val="accent1"/>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c:v>
                </c:pt>
                <c:pt idx="1">
                  <c:v>0</c:v>
                </c:pt>
                <c:pt idx="2">
                  <c:v>0</c:v>
                </c:pt>
                <c:pt idx="3">
                  <c:v>0</c:v>
                </c:pt>
                <c:pt idx="4">
                  <c:v>0</c:v>
                </c:pt>
                <c:pt idx="5">
                  <c:v>0</c:v>
                </c:pt>
                <c:pt idx="6">
                  <c:v>5.2632000000000003</c:v>
                </c:pt>
                <c:pt idx="7">
                  <c:v>0</c:v>
                </c:pt>
                <c:pt idx="8">
                  <c:v>6.3158000000000003</c:v>
                </c:pt>
                <c:pt idx="9">
                  <c:v>0</c:v>
                </c:pt>
                <c:pt idx="10">
                  <c:v>0</c:v>
                </c:pt>
                <c:pt idx="11">
                  <c:v>7.0707000000000004</c:v>
                </c:pt>
                <c:pt idx="12">
                  <c:v>0</c:v>
                </c:pt>
                <c:pt idx="13">
                  <c:v>0</c:v>
                </c:pt>
                <c:pt idx="14">
                  <c:v>0</c:v>
                </c:pt>
                <c:pt idx="15">
                  <c:v>0</c:v>
                </c:pt>
                <c:pt idx="16">
                  <c:v>0</c:v>
                </c:pt>
                <c:pt idx="17">
                  <c:v>4</c:v>
                </c:pt>
                <c:pt idx="18">
                  <c:v>0</c:v>
                </c:pt>
                <c:pt idx="19">
                  <c:v>0</c:v>
                </c:pt>
                <c:pt idx="20">
                  <c:v>0</c:v>
                </c:pt>
                <c:pt idx="21">
                  <c:v>0</c:v>
                </c:pt>
                <c:pt idx="22">
                  <c:v>5.9405999999999999</c:v>
                </c:pt>
                <c:pt idx="23">
                  <c:v>0</c:v>
                </c:pt>
                <c:pt idx="24">
                  <c:v>0</c:v>
                </c:pt>
                <c:pt idx="25">
                  <c:v>0</c:v>
                </c:pt>
                <c:pt idx="26">
                  <c:v>2.9411999999999998</c:v>
                </c:pt>
                <c:pt idx="27">
                  <c:v>0</c:v>
                </c:pt>
                <c:pt idx="28">
                  <c:v>0</c:v>
                </c:pt>
                <c:pt idx="29">
                  <c:v>0</c:v>
                </c:pt>
                <c:pt idx="30">
                  <c:v>0</c:v>
                </c:pt>
              </c:numCache>
            </c:numRef>
          </c:val>
          <c:extLst>
            <c:ext xmlns:c16="http://schemas.microsoft.com/office/drawing/2014/chart" uri="{C3380CC4-5D6E-409C-BE32-E72D297353CC}">
              <c16:uniqueId val="{00000000-6F2E-48FA-975E-04E7535227FC}"/>
            </c:ext>
          </c:extLst>
        </c:ser>
        <c:dLbls>
          <c:showLegendKey val="0"/>
          <c:showVal val="0"/>
          <c:showCatName val="0"/>
          <c:showSerName val="0"/>
          <c:showPercent val="0"/>
          <c:showBubbleSize val="0"/>
        </c:dLbls>
        <c:gapWidth val="219"/>
        <c:overlap val="-27"/>
        <c:axId val="429939192"/>
        <c:axId val="429939520"/>
      </c:barChart>
      <c:dateAx>
        <c:axId val="429939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39520"/>
        <c:crosses val="autoZero"/>
        <c:auto val="1"/>
        <c:lblOffset val="100"/>
        <c:baseTimeUnit val="days"/>
      </c:dateAx>
      <c:valAx>
        <c:axId val="429939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3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Eathappy DE</c:v>
                </c:pt>
              </c:strCache>
            </c:strRef>
          </c:tx>
          <c:spPr>
            <a:solidFill>
              <a:schemeClr val="accent1"/>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c:v>
                </c:pt>
                <c:pt idx="1">
                  <c:v>0</c:v>
                </c:pt>
                <c:pt idx="2">
                  <c:v>0</c:v>
                </c:pt>
                <c:pt idx="3">
                  <c:v>1.742</c:v>
                </c:pt>
                <c:pt idx="4">
                  <c:v>0</c:v>
                </c:pt>
                <c:pt idx="5">
                  <c:v>1.0618000000000001</c:v>
                </c:pt>
                <c:pt idx="6">
                  <c:v>0</c:v>
                </c:pt>
                <c:pt idx="7">
                  <c:v>0</c:v>
                </c:pt>
                <c:pt idx="8">
                  <c:v>1.0559000000000001</c:v>
                </c:pt>
                <c:pt idx="9">
                  <c:v>1.3657999999999999</c:v>
                </c:pt>
                <c:pt idx="10">
                  <c:v>0</c:v>
                </c:pt>
                <c:pt idx="11">
                  <c:v>0</c:v>
                </c:pt>
                <c:pt idx="12">
                  <c:v>0</c:v>
                </c:pt>
                <c:pt idx="13">
                  <c:v>0</c:v>
                </c:pt>
                <c:pt idx="14">
                  <c:v>0</c:v>
                </c:pt>
                <c:pt idx="15">
                  <c:v>1.5390999999999999</c:v>
                </c:pt>
                <c:pt idx="16">
                  <c:v>0</c:v>
                </c:pt>
                <c:pt idx="17">
                  <c:v>1.0386</c:v>
                </c:pt>
                <c:pt idx="18">
                  <c:v>0</c:v>
                </c:pt>
                <c:pt idx="19">
                  <c:v>6.8072999999999997</c:v>
                </c:pt>
                <c:pt idx="20">
                  <c:v>0</c:v>
                </c:pt>
                <c:pt idx="21">
                  <c:v>0</c:v>
                </c:pt>
                <c:pt idx="22">
                  <c:v>1.8729</c:v>
                </c:pt>
                <c:pt idx="23">
                  <c:v>0</c:v>
                </c:pt>
                <c:pt idx="24">
                  <c:v>0</c:v>
                </c:pt>
                <c:pt idx="25">
                  <c:v>0</c:v>
                </c:pt>
                <c:pt idx="26">
                  <c:v>0</c:v>
                </c:pt>
                <c:pt idx="27">
                  <c:v>0</c:v>
                </c:pt>
                <c:pt idx="28">
                  <c:v>0</c:v>
                </c:pt>
                <c:pt idx="29">
                  <c:v>2.2877000000000001</c:v>
                </c:pt>
                <c:pt idx="30">
                  <c:v>3.944</c:v>
                </c:pt>
              </c:numCache>
            </c:numRef>
          </c:val>
          <c:extLst>
            <c:ext xmlns:c16="http://schemas.microsoft.com/office/drawing/2014/chart" uri="{C3380CC4-5D6E-409C-BE32-E72D297353CC}">
              <c16:uniqueId val="{00000000-9AC3-43F9-83FC-E4596C8F569A}"/>
            </c:ext>
          </c:extLst>
        </c:ser>
        <c:dLbls>
          <c:showLegendKey val="0"/>
          <c:showVal val="0"/>
          <c:showCatName val="0"/>
          <c:showSerName val="0"/>
          <c:showPercent val="0"/>
          <c:showBubbleSize val="0"/>
        </c:dLbls>
        <c:gapWidth val="219"/>
        <c:overlap val="-27"/>
        <c:axId val="429949360"/>
        <c:axId val="429951656"/>
      </c:barChart>
      <c:dateAx>
        <c:axId val="429949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51656"/>
        <c:crosses val="autoZero"/>
        <c:auto val="1"/>
        <c:lblOffset val="100"/>
        <c:baseTimeUnit val="days"/>
      </c:dateAx>
      <c:valAx>
        <c:axId val="42995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4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eathappy_ita Eathappy IT</c:v>
                </c:pt>
              </c:strCache>
            </c:strRef>
          </c:tx>
          <c:spPr>
            <a:solidFill>
              <a:schemeClr val="accent1"/>
            </a:solidFill>
            <a:ln>
              <a:noFill/>
            </a:ln>
            <a:effectLst/>
          </c:spPr>
          <c:invertIfNegative val="0"/>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c:v>
                </c:pt>
                <c:pt idx="1">
                  <c:v>0</c:v>
                </c:pt>
                <c:pt idx="2">
                  <c:v>0</c:v>
                </c:pt>
                <c:pt idx="3">
                  <c:v>0.76980000000000004</c:v>
                </c:pt>
                <c:pt idx="4">
                  <c:v>0</c:v>
                </c:pt>
                <c:pt idx="5">
                  <c:v>0.4899</c:v>
                </c:pt>
                <c:pt idx="6">
                  <c:v>0</c:v>
                </c:pt>
                <c:pt idx="7">
                  <c:v>0</c:v>
                </c:pt>
                <c:pt idx="8">
                  <c:v>0</c:v>
                </c:pt>
                <c:pt idx="9">
                  <c:v>0.21010000000000001</c:v>
                </c:pt>
                <c:pt idx="10">
                  <c:v>0</c:v>
                </c:pt>
                <c:pt idx="11">
                  <c:v>0.34989999999999999</c:v>
                </c:pt>
                <c:pt idx="12">
                  <c:v>0.62980000000000003</c:v>
                </c:pt>
                <c:pt idx="13">
                  <c:v>0</c:v>
                </c:pt>
                <c:pt idx="14">
                  <c:v>0</c:v>
                </c:pt>
                <c:pt idx="15">
                  <c:v>0.76919999999999999</c:v>
                </c:pt>
                <c:pt idx="16">
                  <c:v>0</c:v>
                </c:pt>
                <c:pt idx="17">
                  <c:v>0.27929999999999999</c:v>
                </c:pt>
                <c:pt idx="18">
                  <c:v>0</c:v>
                </c:pt>
                <c:pt idx="19">
                  <c:v>0.76759999999999995</c:v>
                </c:pt>
                <c:pt idx="20">
                  <c:v>0</c:v>
                </c:pt>
                <c:pt idx="21">
                  <c:v>0</c:v>
                </c:pt>
                <c:pt idx="22">
                  <c:v>0.41810000000000003</c:v>
                </c:pt>
                <c:pt idx="23">
                  <c:v>0</c:v>
                </c:pt>
                <c:pt idx="24">
                  <c:v>0.34870000000000001</c:v>
                </c:pt>
                <c:pt idx="25">
                  <c:v>0</c:v>
                </c:pt>
                <c:pt idx="26">
                  <c:v>0.62809999999999999</c:v>
                </c:pt>
                <c:pt idx="27">
                  <c:v>0</c:v>
                </c:pt>
                <c:pt idx="28">
                  <c:v>0</c:v>
                </c:pt>
                <c:pt idx="29">
                  <c:v>0</c:v>
                </c:pt>
                <c:pt idx="30">
                  <c:v>0</c:v>
                </c:pt>
              </c:numCache>
            </c:numRef>
          </c:val>
          <c:extLst>
            <c:ext xmlns:c16="http://schemas.microsoft.com/office/drawing/2014/chart" uri="{C3380CC4-5D6E-409C-BE32-E72D297353CC}">
              <c16:uniqueId val="{00000000-4076-4DE0-B28A-3A111BF6211E}"/>
            </c:ext>
          </c:extLst>
        </c:ser>
        <c:dLbls>
          <c:showLegendKey val="0"/>
          <c:showVal val="0"/>
          <c:showCatName val="0"/>
          <c:showSerName val="0"/>
          <c:showPercent val="0"/>
          <c:showBubbleSize val="0"/>
        </c:dLbls>
        <c:gapWidth val="219"/>
        <c:overlap val="-27"/>
        <c:axId val="429951984"/>
        <c:axId val="429952312"/>
      </c:barChart>
      <c:dateAx>
        <c:axId val="429951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52312"/>
        <c:crosses val="autoZero"/>
        <c:auto val="1"/>
        <c:lblOffset val="100"/>
        <c:baseTimeUnit val="days"/>
      </c:dateAx>
      <c:valAx>
        <c:axId val="42995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5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9ED4D-2A8F-4EC7-A56A-490082F1E960}"/>
              </a:ext>
            </a:extLst>
          </p:cNvPr>
          <p:cNvSpPr>
            <a:spLocks noGrp="1"/>
          </p:cNvSpPr>
          <p:nvPr>
            <p:ph type="ctrTitle"/>
          </p:nvPr>
        </p:nvSpPr>
        <p:spPr/>
        <p:txBody>
          <a:bodyPr/>
          <a:lstStyle/>
          <a:p>
            <a:r>
              <a:rPr lang="en-US"/>
              <a:t>International Dashboard</a:t>
            </a:r>
          </a:p>
        </p:txBody>
      </p:sp>
      <p:sp>
        <p:nvSpPr>
          <p:cNvPr id="3" name="Subtitle 2">
            <a:extLst>
              <a:ext uri="{FF2B5EF4-FFF2-40B4-BE49-F238E27FC236}">
                <a16:creationId xmlns:a16="http://schemas.microsoft.com/office/drawing/2014/main" id="{4BF96D79-2ABC-4781-860D-E7798C55FA32}"/>
              </a:ext>
            </a:extLst>
          </p:cNvPr>
          <p:cNvSpPr>
            <a:spLocks noGrp="1"/>
          </p:cNvSpPr>
          <p:nvPr>
            <p:ph type="subTitle" idx="1"/>
          </p:nvPr>
        </p:nvSpPr>
        <p:spPr/>
        <p:txBody>
          <a:bodyPr/>
          <a:lstStyle/>
          <a:p>
            <a:r>
              <a:rPr lang="en-US"/>
              <a:t>EAT HAPPY GROUP</a:t>
            </a:r>
          </a:p>
        </p:txBody>
      </p:sp>
    </p:spTree>
    <p:extLst>
      <p:ext uri="{BB962C8B-B14F-4D97-AF65-F5344CB8AC3E}">
        <p14:creationId xmlns:p14="http://schemas.microsoft.com/office/powerpoint/2010/main" val="166500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044C7-224A-4921-A0FB-2B7E9B885381}"/>
              </a:ext>
            </a:extLst>
          </p:cNvPr>
          <p:cNvSpPr>
            <a:spLocks noGrp="1"/>
          </p:cNvSpPr>
          <p:nvPr>
            <p:ph type="title"/>
          </p:nvPr>
        </p:nvSpPr>
        <p:spPr/>
        <p:txBody>
          <a:bodyPr/>
          <a:lstStyle/>
          <a:p>
            <a:r>
              <a:rPr lang="en-US"/>
              <a:t>Facebook Key Metrics Table | All Pages - 1 of 2</a:t>
            </a:r>
          </a:p>
        </p:txBody>
      </p:sp>
      <p:graphicFrame>
        <p:nvGraphicFramePr>
          <p:cNvPr id="5" name="Table Placeholder 4">
            <a:extLst>
              <a:ext uri="{FF2B5EF4-FFF2-40B4-BE49-F238E27FC236}">
                <a16:creationId xmlns:a16="http://schemas.microsoft.com/office/drawing/2014/main" id="{2587CDA7-F9AF-471C-A659-64E0DEC82A17}"/>
              </a:ext>
            </a:extLst>
          </p:cNvPr>
          <p:cNvGraphicFramePr>
            <a:graphicFrameLocks noGrp="1"/>
          </p:cNvGraphicFramePr>
          <p:nvPr>
            <p:ph type="tbl" sz="quarter" idx="13"/>
            <p:extLst>
              <p:ext uri="{D42A27DB-BD31-4B8C-83A1-F6EECF244321}">
                <p14:modId xmlns:p14="http://schemas.microsoft.com/office/powerpoint/2010/main" val="1053990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08968892"/>
                    </a:ext>
                  </a:extLst>
                </a:gridCol>
                <a:gridCol w="822960">
                  <a:extLst>
                    <a:ext uri="{9D8B030D-6E8A-4147-A177-3AD203B41FA5}">
                      <a16:colId xmlns:a16="http://schemas.microsoft.com/office/drawing/2014/main" val="1844200625"/>
                    </a:ext>
                  </a:extLst>
                </a:gridCol>
                <a:gridCol w="822960">
                  <a:extLst>
                    <a:ext uri="{9D8B030D-6E8A-4147-A177-3AD203B41FA5}">
                      <a16:colId xmlns:a16="http://schemas.microsoft.com/office/drawing/2014/main" val="2530834335"/>
                    </a:ext>
                  </a:extLst>
                </a:gridCol>
                <a:gridCol w="822960">
                  <a:extLst>
                    <a:ext uri="{9D8B030D-6E8A-4147-A177-3AD203B41FA5}">
                      <a16:colId xmlns:a16="http://schemas.microsoft.com/office/drawing/2014/main" val="389274260"/>
                    </a:ext>
                  </a:extLst>
                </a:gridCol>
                <a:gridCol w="822960">
                  <a:extLst>
                    <a:ext uri="{9D8B030D-6E8A-4147-A177-3AD203B41FA5}">
                      <a16:colId xmlns:a16="http://schemas.microsoft.com/office/drawing/2014/main" val="3177313399"/>
                    </a:ext>
                  </a:extLst>
                </a:gridCol>
                <a:gridCol w="822960">
                  <a:extLst>
                    <a:ext uri="{9D8B030D-6E8A-4147-A177-3AD203B41FA5}">
                      <a16:colId xmlns:a16="http://schemas.microsoft.com/office/drawing/2014/main" val="3032814863"/>
                    </a:ext>
                  </a:extLst>
                </a:gridCol>
                <a:gridCol w="822960">
                  <a:extLst>
                    <a:ext uri="{9D8B030D-6E8A-4147-A177-3AD203B41FA5}">
                      <a16:colId xmlns:a16="http://schemas.microsoft.com/office/drawing/2014/main" val="3752226616"/>
                    </a:ext>
                  </a:extLst>
                </a:gridCol>
                <a:gridCol w="822960">
                  <a:extLst>
                    <a:ext uri="{9D8B030D-6E8A-4147-A177-3AD203B41FA5}">
                      <a16:colId xmlns:a16="http://schemas.microsoft.com/office/drawing/2014/main" val="3641367774"/>
                    </a:ext>
                  </a:extLst>
                </a:gridCol>
                <a:gridCol w="822960">
                  <a:extLst>
                    <a:ext uri="{9D8B030D-6E8A-4147-A177-3AD203B41FA5}">
                      <a16:colId xmlns:a16="http://schemas.microsoft.com/office/drawing/2014/main" val="3457093962"/>
                    </a:ext>
                  </a:extLst>
                </a:gridCol>
                <a:gridCol w="822960">
                  <a:extLst>
                    <a:ext uri="{9D8B030D-6E8A-4147-A177-3AD203B41FA5}">
                      <a16:colId xmlns:a16="http://schemas.microsoft.com/office/drawing/2014/main" val="2865394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extLst>
                  <a:ext uri="{0D108BD9-81ED-4DB2-BD59-A6C34878D82A}">
                    <a16:rowId xmlns:a16="http://schemas.microsoft.com/office/drawing/2014/main" val="2755504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Eat Happy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51381578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51335816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39893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Österreich Eat Happy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14615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Italia Eat Happy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17320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Wakame Italia Wakame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79290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Denmark Eat Happy 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8556436"/>
                  </a:ext>
                </a:extLst>
              </a:tr>
            </a:tbl>
          </a:graphicData>
        </a:graphic>
      </p:graphicFrame>
      <p:sp>
        <p:nvSpPr>
          <p:cNvPr id="4" name="Text Placeholder 3">
            <a:extLst>
              <a:ext uri="{FF2B5EF4-FFF2-40B4-BE49-F238E27FC236}">
                <a16:creationId xmlns:a16="http://schemas.microsoft.com/office/drawing/2014/main" id="{6BBB8527-5DC8-488C-B64D-4EA0CCE9CCF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726297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D189D-ABCE-4EE7-8E44-770BA930DED6}"/>
              </a:ext>
            </a:extLst>
          </p:cNvPr>
          <p:cNvSpPr>
            <a:spLocks noGrp="1"/>
          </p:cNvSpPr>
          <p:nvPr>
            <p:ph type="title"/>
          </p:nvPr>
        </p:nvSpPr>
        <p:spPr/>
        <p:txBody>
          <a:bodyPr/>
          <a:lstStyle/>
          <a:p>
            <a:r>
              <a:rPr lang="en-US"/>
              <a:t>Facebook Key Metrics Table | All Pages - 2 of 2</a:t>
            </a:r>
          </a:p>
        </p:txBody>
      </p:sp>
      <p:graphicFrame>
        <p:nvGraphicFramePr>
          <p:cNvPr id="5" name="Table Placeholder 4">
            <a:extLst>
              <a:ext uri="{FF2B5EF4-FFF2-40B4-BE49-F238E27FC236}">
                <a16:creationId xmlns:a16="http://schemas.microsoft.com/office/drawing/2014/main" id="{3ABEEEBB-5752-4D03-A5BC-C3D240A6BC68}"/>
              </a:ext>
            </a:extLst>
          </p:cNvPr>
          <p:cNvGraphicFramePr>
            <a:graphicFrameLocks noGrp="1"/>
          </p:cNvGraphicFramePr>
          <p:nvPr>
            <p:ph type="tbl" sz="quarter" idx="13"/>
            <p:extLst>
              <p:ext uri="{D42A27DB-BD31-4B8C-83A1-F6EECF244321}">
                <p14:modId xmlns:p14="http://schemas.microsoft.com/office/powerpoint/2010/main" val="897311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47429906"/>
                    </a:ext>
                  </a:extLst>
                </a:gridCol>
                <a:gridCol w="822960">
                  <a:extLst>
                    <a:ext uri="{9D8B030D-6E8A-4147-A177-3AD203B41FA5}">
                      <a16:colId xmlns:a16="http://schemas.microsoft.com/office/drawing/2014/main" val="210232593"/>
                    </a:ext>
                  </a:extLst>
                </a:gridCol>
                <a:gridCol w="822960">
                  <a:extLst>
                    <a:ext uri="{9D8B030D-6E8A-4147-A177-3AD203B41FA5}">
                      <a16:colId xmlns:a16="http://schemas.microsoft.com/office/drawing/2014/main" val="2260469181"/>
                    </a:ext>
                  </a:extLst>
                </a:gridCol>
                <a:gridCol w="822960">
                  <a:extLst>
                    <a:ext uri="{9D8B030D-6E8A-4147-A177-3AD203B41FA5}">
                      <a16:colId xmlns:a16="http://schemas.microsoft.com/office/drawing/2014/main" val="4227028715"/>
                    </a:ext>
                  </a:extLst>
                </a:gridCol>
                <a:gridCol w="822960">
                  <a:extLst>
                    <a:ext uri="{9D8B030D-6E8A-4147-A177-3AD203B41FA5}">
                      <a16:colId xmlns:a16="http://schemas.microsoft.com/office/drawing/2014/main" val="1300535513"/>
                    </a:ext>
                  </a:extLst>
                </a:gridCol>
                <a:gridCol w="822960">
                  <a:extLst>
                    <a:ext uri="{9D8B030D-6E8A-4147-A177-3AD203B41FA5}">
                      <a16:colId xmlns:a16="http://schemas.microsoft.com/office/drawing/2014/main" val="1454921757"/>
                    </a:ext>
                  </a:extLst>
                </a:gridCol>
                <a:gridCol w="822960">
                  <a:extLst>
                    <a:ext uri="{9D8B030D-6E8A-4147-A177-3AD203B41FA5}">
                      <a16:colId xmlns:a16="http://schemas.microsoft.com/office/drawing/2014/main" val="3558372560"/>
                    </a:ext>
                  </a:extLst>
                </a:gridCol>
                <a:gridCol w="822960">
                  <a:extLst>
                    <a:ext uri="{9D8B030D-6E8A-4147-A177-3AD203B41FA5}">
                      <a16:colId xmlns:a16="http://schemas.microsoft.com/office/drawing/2014/main" val="3989500604"/>
                    </a:ext>
                  </a:extLst>
                </a:gridCol>
                <a:gridCol w="822960">
                  <a:extLst>
                    <a:ext uri="{9D8B030D-6E8A-4147-A177-3AD203B41FA5}">
                      <a16:colId xmlns:a16="http://schemas.microsoft.com/office/drawing/2014/main" val="456913049"/>
                    </a:ext>
                  </a:extLst>
                </a:gridCol>
                <a:gridCol w="822960">
                  <a:extLst>
                    <a:ext uri="{9D8B030D-6E8A-4147-A177-3AD203B41FA5}">
                      <a16:colId xmlns:a16="http://schemas.microsoft.com/office/drawing/2014/main" val="2800608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extLst>
                  <a:ext uri="{0D108BD9-81ED-4DB2-BD59-A6C34878D82A}">
                    <a16:rowId xmlns:a16="http://schemas.microsoft.com/office/drawing/2014/main" val="3792065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Mochi Pick &amp; Mix Mochi Pick &amp; Mix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464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YUZU YUZU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73926973"/>
                  </a:ext>
                </a:extLst>
              </a:tr>
            </a:tbl>
          </a:graphicData>
        </a:graphic>
      </p:graphicFrame>
      <p:sp>
        <p:nvSpPr>
          <p:cNvPr id="4" name="Text Placeholder 3">
            <a:extLst>
              <a:ext uri="{FF2B5EF4-FFF2-40B4-BE49-F238E27FC236}">
                <a16:creationId xmlns:a16="http://schemas.microsoft.com/office/drawing/2014/main" id="{4805DA75-A8C4-4EDF-8FEC-C91B4CB770C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064879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7CF20-9C59-485D-8C63-1EC760BCC4BB}"/>
              </a:ext>
            </a:extLst>
          </p:cNvPr>
          <p:cNvSpPr>
            <a:spLocks noGrp="1"/>
          </p:cNvSpPr>
          <p:nvPr>
            <p:ph type="title"/>
          </p:nvPr>
        </p:nvSpPr>
        <p:spPr/>
        <p:txBody>
          <a:bodyPr/>
          <a:lstStyle/>
          <a:p>
            <a:r>
              <a:rPr lang="en-US"/>
              <a:t>Facebook Fan Distribution | Int. EAT HAPPY Accounts</a:t>
            </a:r>
          </a:p>
        </p:txBody>
      </p:sp>
      <p:graphicFrame>
        <p:nvGraphicFramePr>
          <p:cNvPr id="6" name="Chart Placeholder 5">
            <a:extLst>
              <a:ext uri="{FF2B5EF4-FFF2-40B4-BE49-F238E27FC236}">
                <a16:creationId xmlns:a16="http://schemas.microsoft.com/office/drawing/2014/main" id="{ACE43639-8A2D-417B-8487-8AF426FB39F5}"/>
              </a:ext>
            </a:extLst>
          </p:cNvPr>
          <p:cNvGraphicFramePr>
            <a:graphicFrameLocks noGrp="1"/>
          </p:cNvGraphicFramePr>
          <p:nvPr>
            <p:ph type="chart" sz="quarter" idx="13"/>
            <p:extLst>
              <p:ext uri="{D42A27DB-BD31-4B8C-83A1-F6EECF244321}">
                <p14:modId xmlns:p14="http://schemas.microsoft.com/office/powerpoint/2010/main" val="1826275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4820C4-EC4D-4A18-8910-52A06FCBF734}"/>
              </a:ext>
            </a:extLst>
          </p:cNvPr>
          <p:cNvSpPr>
            <a:spLocks noGrp="1"/>
          </p:cNvSpPr>
          <p:nvPr>
            <p:ph type="body" sz="quarter" idx="14"/>
          </p:nvPr>
        </p:nvSpPr>
        <p:spPr/>
        <p:txBody>
          <a:bodyPr/>
          <a:lstStyle/>
          <a:p>
            <a:r>
              <a:rPr lang="en-US"/>
              <a:t>08/31/2021 - 08/31/2021</a:t>
            </a:r>
          </a:p>
        </p:txBody>
      </p:sp>
      <p:sp>
        <p:nvSpPr>
          <p:cNvPr id="5" name="Footer Placeholder 4">
            <a:extLst>
              <a:ext uri="{FF2B5EF4-FFF2-40B4-BE49-F238E27FC236}">
                <a16:creationId xmlns:a16="http://schemas.microsoft.com/office/drawing/2014/main" id="{8886F896-CF95-4B86-908B-859FD8C4DF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750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F1487-5141-4D67-94BB-A473EF11EC28}"/>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6DBDCCCF-57C8-4274-934F-CC1BB54122C3}"/>
              </a:ext>
            </a:extLst>
          </p:cNvPr>
          <p:cNvGraphicFramePr>
            <a:graphicFrameLocks noGrp="1"/>
          </p:cNvGraphicFramePr>
          <p:nvPr>
            <p:ph type="chart" sz="quarter" idx="13"/>
            <p:extLst>
              <p:ext uri="{D42A27DB-BD31-4B8C-83A1-F6EECF244321}">
                <p14:modId xmlns:p14="http://schemas.microsoft.com/office/powerpoint/2010/main" val="3422766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0D184E-7D22-4AE9-84E7-4AA981F1D571}"/>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B2AD1CA2-B180-44FD-AFF1-14D507232D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2533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331CB-B1FA-4F12-A86A-A80C8FDD000A}"/>
              </a:ext>
            </a:extLst>
          </p:cNvPr>
          <p:cNvSpPr>
            <a:spLocks noGrp="1"/>
          </p:cNvSpPr>
          <p:nvPr>
            <p:ph type="title"/>
          </p:nvPr>
        </p:nvSpPr>
        <p:spPr/>
        <p:txBody>
          <a:bodyPr/>
          <a:lstStyle/>
          <a:p>
            <a:r>
              <a:rPr lang="en-US"/>
              <a:t>Facebook Engagement Rate By Post Type | Int. EAT HAPPY Accounts</a:t>
            </a:r>
          </a:p>
        </p:txBody>
      </p:sp>
      <p:graphicFrame>
        <p:nvGraphicFramePr>
          <p:cNvPr id="6" name="Chart Placeholder 5">
            <a:extLst>
              <a:ext uri="{FF2B5EF4-FFF2-40B4-BE49-F238E27FC236}">
                <a16:creationId xmlns:a16="http://schemas.microsoft.com/office/drawing/2014/main" id="{3D5907B1-1E68-49D8-A80D-EB788643BF05}"/>
              </a:ext>
            </a:extLst>
          </p:cNvPr>
          <p:cNvGraphicFramePr>
            <a:graphicFrameLocks noGrp="1"/>
          </p:cNvGraphicFramePr>
          <p:nvPr>
            <p:ph type="chart" sz="quarter" idx="13"/>
            <p:extLst>
              <p:ext uri="{D42A27DB-BD31-4B8C-83A1-F6EECF244321}">
                <p14:modId xmlns:p14="http://schemas.microsoft.com/office/powerpoint/2010/main" val="3165217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AF0C4C-E412-4C28-AE62-79D253A74E7D}"/>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6DBE4910-316B-464B-A554-B273957604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0001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01581-BA2C-4DAC-BC4B-147F89BDB113}"/>
              </a:ext>
            </a:extLst>
          </p:cNvPr>
          <p:cNvSpPr>
            <a:spLocks noGrp="1"/>
          </p:cNvSpPr>
          <p:nvPr>
            <p:ph type="title"/>
          </p:nvPr>
        </p:nvSpPr>
        <p:spPr/>
        <p:txBody>
          <a:bodyPr/>
          <a:lstStyle/>
          <a:p>
            <a:r>
              <a:rPr lang="en-US"/>
              <a:t>Facebook Own Posts | Int. EAT HAPPY Accounts</a:t>
            </a:r>
          </a:p>
        </p:txBody>
      </p:sp>
      <p:graphicFrame>
        <p:nvGraphicFramePr>
          <p:cNvPr id="6" name="Chart Placeholder 5">
            <a:extLst>
              <a:ext uri="{FF2B5EF4-FFF2-40B4-BE49-F238E27FC236}">
                <a16:creationId xmlns:a16="http://schemas.microsoft.com/office/drawing/2014/main" id="{5511FDC0-B41F-4197-9BB6-54EDAF67C579}"/>
              </a:ext>
            </a:extLst>
          </p:cNvPr>
          <p:cNvGraphicFramePr>
            <a:graphicFrameLocks noGrp="1"/>
          </p:cNvGraphicFramePr>
          <p:nvPr>
            <p:ph type="chart" sz="quarter" idx="13"/>
            <p:extLst>
              <p:ext uri="{D42A27DB-BD31-4B8C-83A1-F6EECF244321}">
                <p14:modId xmlns:p14="http://schemas.microsoft.com/office/powerpoint/2010/main" val="1329830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C9C89A-B50C-40D8-A42F-0253D8D75DBF}"/>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13D4EEEC-7FD7-489A-8431-55A1A3A524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7040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BC6F5-4DA1-4E0B-8843-6D29D6C53665}"/>
              </a:ext>
            </a:extLst>
          </p:cNvPr>
          <p:cNvSpPr>
            <a:spLocks noGrp="1"/>
          </p:cNvSpPr>
          <p:nvPr>
            <p:ph type="title"/>
          </p:nvPr>
        </p:nvSpPr>
        <p:spPr/>
        <p:txBody>
          <a:bodyPr/>
          <a:lstStyle/>
          <a:p>
            <a:r>
              <a:rPr lang="en-US"/>
              <a:t>Facebook Own Posts - Past Month | Int. EAT HAPPY Accounts</a:t>
            </a:r>
          </a:p>
        </p:txBody>
      </p:sp>
      <p:graphicFrame>
        <p:nvGraphicFramePr>
          <p:cNvPr id="6" name="Chart Placeholder 5">
            <a:extLst>
              <a:ext uri="{FF2B5EF4-FFF2-40B4-BE49-F238E27FC236}">
                <a16:creationId xmlns:a16="http://schemas.microsoft.com/office/drawing/2014/main" id="{9D57D2FF-B36C-4C08-A6D9-8947A32FCD0D}"/>
              </a:ext>
            </a:extLst>
          </p:cNvPr>
          <p:cNvGraphicFramePr>
            <a:graphicFrameLocks noGrp="1"/>
          </p:cNvGraphicFramePr>
          <p:nvPr>
            <p:ph type="chart" sz="quarter" idx="13"/>
            <p:extLst>
              <p:ext uri="{D42A27DB-BD31-4B8C-83A1-F6EECF244321}">
                <p14:modId xmlns:p14="http://schemas.microsoft.com/office/powerpoint/2010/main" val="1779822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E99589-865B-41C5-9028-7EE5F3326A3A}"/>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E5668D76-4AFA-4D7F-A9FD-5AABEC0820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1998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73CF6-5778-4DD0-B8B8-3759B89BCB04}"/>
              </a:ext>
            </a:extLst>
          </p:cNvPr>
          <p:cNvSpPr>
            <a:spLocks noGrp="1"/>
          </p:cNvSpPr>
          <p:nvPr>
            <p:ph type="title"/>
          </p:nvPr>
        </p:nvSpPr>
        <p:spPr/>
        <p:txBody>
          <a:bodyPr/>
          <a:lstStyle/>
          <a:p>
            <a:r>
              <a:rPr lang="en-US"/>
              <a:t>Facebook Reach - Past Month | Int. EAT HAPPY Accounts</a:t>
            </a:r>
          </a:p>
        </p:txBody>
      </p:sp>
      <p:graphicFrame>
        <p:nvGraphicFramePr>
          <p:cNvPr id="6" name="Chart Placeholder 5">
            <a:extLst>
              <a:ext uri="{FF2B5EF4-FFF2-40B4-BE49-F238E27FC236}">
                <a16:creationId xmlns:a16="http://schemas.microsoft.com/office/drawing/2014/main" id="{52B35849-BF20-4152-B826-BFBC2EA28A30}"/>
              </a:ext>
            </a:extLst>
          </p:cNvPr>
          <p:cNvGraphicFramePr>
            <a:graphicFrameLocks noGrp="1"/>
          </p:cNvGraphicFramePr>
          <p:nvPr>
            <p:ph type="chart" sz="quarter" idx="13"/>
            <p:extLst>
              <p:ext uri="{D42A27DB-BD31-4B8C-83A1-F6EECF244321}">
                <p14:modId xmlns:p14="http://schemas.microsoft.com/office/powerpoint/2010/main" val="2684133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CF334B-E559-43E4-B91B-A3FF4A227254}"/>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FCB4F3F-0895-4FF2-8714-4D76AC984E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8619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3ECE5-9AEB-49F0-B8F2-6F8AEB3C8FF1}"/>
              </a:ext>
            </a:extLst>
          </p:cNvPr>
          <p:cNvSpPr>
            <a:spLocks noGrp="1"/>
          </p:cNvSpPr>
          <p:nvPr>
            <p:ph type="title"/>
          </p:nvPr>
        </p:nvSpPr>
        <p:spPr/>
        <p:txBody>
          <a:bodyPr/>
          <a:lstStyle/>
          <a:p>
            <a:r>
              <a:rPr lang="en-US"/>
              <a:t>Facebook Reach | Int. EAT HAPPY Accounts</a:t>
            </a:r>
          </a:p>
        </p:txBody>
      </p:sp>
      <p:graphicFrame>
        <p:nvGraphicFramePr>
          <p:cNvPr id="6" name="Chart Placeholder 5">
            <a:extLst>
              <a:ext uri="{FF2B5EF4-FFF2-40B4-BE49-F238E27FC236}">
                <a16:creationId xmlns:a16="http://schemas.microsoft.com/office/drawing/2014/main" id="{24B32AED-7F93-4C07-8DBC-C99984F8DC19}"/>
              </a:ext>
            </a:extLst>
          </p:cNvPr>
          <p:cNvGraphicFramePr>
            <a:graphicFrameLocks noGrp="1"/>
          </p:cNvGraphicFramePr>
          <p:nvPr>
            <p:ph type="chart" sz="quarter" idx="13"/>
            <p:extLst>
              <p:ext uri="{D42A27DB-BD31-4B8C-83A1-F6EECF244321}">
                <p14:modId xmlns:p14="http://schemas.microsoft.com/office/powerpoint/2010/main" val="1304989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43595C-8B23-4FA4-B0F4-CE2106DDD89A}"/>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D72269AB-3F40-4933-AC8F-03A16330FA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1041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F894-EDEB-4AED-B6A5-509BE65399F6}"/>
              </a:ext>
            </a:extLst>
          </p:cNvPr>
          <p:cNvSpPr>
            <a:spLocks noGrp="1"/>
          </p:cNvSpPr>
          <p:nvPr>
            <p:ph type="title"/>
          </p:nvPr>
        </p:nvSpPr>
        <p:spPr/>
        <p:txBody>
          <a:bodyPr/>
          <a:lstStyle/>
          <a:p>
            <a:r>
              <a:rPr lang="en-US"/>
              <a:t>Facebook DK Reach - Past Month | EatHappy Denmark Eat Happy DK</a:t>
            </a:r>
          </a:p>
        </p:txBody>
      </p:sp>
      <p:graphicFrame>
        <p:nvGraphicFramePr>
          <p:cNvPr id="6" name="Chart Placeholder 5">
            <a:extLst>
              <a:ext uri="{FF2B5EF4-FFF2-40B4-BE49-F238E27FC236}">
                <a16:creationId xmlns:a16="http://schemas.microsoft.com/office/drawing/2014/main" id="{E3955590-48F5-423E-A52F-18F995790BB7}"/>
              </a:ext>
            </a:extLst>
          </p:cNvPr>
          <p:cNvGraphicFramePr>
            <a:graphicFrameLocks noGrp="1"/>
          </p:cNvGraphicFramePr>
          <p:nvPr>
            <p:ph type="chart" sz="quarter" idx="13"/>
            <p:extLst>
              <p:ext uri="{D42A27DB-BD31-4B8C-83A1-F6EECF244321}">
                <p14:modId xmlns:p14="http://schemas.microsoft.com/office/powerpoint/2010/main" val="1292773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701A27-932E-4F55-8DD7-BD1A666790F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48E3A33C-9509-45FE-99D5-E655B33174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2098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AF672-4A55-4310-9330-4568ECA13816}"/>
              </a:ext>
            </a:extLst>
          </p:cNvPr>
          <p:cNvSpPr>
            <a:spLocks noGrp="1"/>
          </p:cNvSpPr>
          <p:nvPr>
            <p:ph type="title"/>
          </p:nvPr>
        </p:nvSpPr>
        <p:spPr/>
        <p:txBody>
          <a:bodyPr/>
          <a:lstStyle/>
          <a:p>
            <a:r>
              <a:rPr lang="en-US"/>
              <a:t>Facebook DK Reach | EatHappy Denmark Eat Happy DK</a:t>
            </a:r>
          </a:p>
        </p:txBody>
      </p:sp>
      <p:graphicFrame>
        <p:nvGraphicFramePr>
          <p:cNvPr id="6" name="Chart Placeholder 5">
            <a:extLst>
              <a:ext uri="{FF2B5EF4-FFF2-40B4-BE49-F238E27FC236}">
                <a16:creationId xmlns:a16="http://schemas.microsoft.com/office/drawing/2014/main" id="{3FD776E7-6287-4438-BBF9-EC3DF1104271}"/>
              </a:ext>
            </a:extLst>
          </p:cNvPr>
          <p:cNvGraphicFramePr>
            <a:graphicFrameLocks noGrp="1"/>
          </p:cNvGraphicFramePr>
          <p:nvPr>
            <p:ph type="chart" sz="quarter" idx="13"/>
            <p:extLst>
              <p:ext uri="{D42A27DB-BD31-4B8C-83A1-F6EECF244321}">
                <p14:modId xmlns:p14="http://schemas.microsoft.com/office/powerpoint/2010/main" val="897526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1B7A72-FCFA-4994-AC13-1CCF7A33C73D}"/>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9BF48C8E-5797-4026-A3E2-F0C981FEEA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533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89E4D-EC6C-447F-87C0-7E85DEE39DC9}"/>
              </a:ext>
            </a:extLst>
          </p:cNvPr>
          <p:cNvSpPr>
            <a:spLocks noGrp="1"/>
          </p:cNvSpPr>
          <p:nvPr>
            <p:ph type="title"/>
          </p:nvPr>
        </p:nvSpPr>
        <p:spPr/>
        <p:txBody>
          <a:bodyPr/>
          <a:lstStyle/>
          <a:p>
            <a:r>
              <a:rPr lang="en-US"/>
              <a:t>Facebook Engagement Rate | All Pages</a:t>
            </a:r>
          </a:p>
        </p:txBody>
      </p:sp>
      <p:graphicFrame>
        <p:nvGraphicFramePr>
          <p:cNvPr id="6" name="Chart Placeholder 5">
            <a:extLst>
              <a:ext uri="{FF2B5EF4-FFF2-40B4-BE49-F238E27FC236}">
                <a16:creationId xmlns:a16="http://schemas.microsoft.com/office/drawing/2014/main" id="{530443C6-C76E-40B7-862E-C17A5A03C9CD}"/>
              </a:ext>
            </a:extLst>
          </p:cNvPr>
          <p:cNvGraphicFramePr>
            <a:graphicFrameLocks noGrp="1"/>
          </p:cNvGraphicFramePr>
          <p:nvPr>
            <p:ph type="chart" sz="quarter" idx="13"/>
            <p:extLst>
              <p:ext uri="{D42A27DB-BD31-4B8C-83A1-F6EECF244321}">
                <p14:modId xmlns:p14="http://schemas.microsoft.com/office/powerpoint/2010/main" val="2918993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91EEFD-ED23-41F4-8114-0C03DB4D116E}"/>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F703C6F2-C589-4E7C-A9C2-1ED90F653B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747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8E892-899E-4C05-900A-0AA023ACACEF}"/>
              </a:ext>
            </a:extLst>
          </p:cNvPr>
          <p:cNvSpPr>
            <a:spLocks noGrp="1"/>
          </p:cNvSpPr>
          <p:nvPr>
            <p:ph type="title"/>
          </p:nvPr>
        </p:nvSpPr>
        <p:spPr/>
        <p:txBody>
          <a:bodyPr/>
          <a:lstStyle/>
          <a:p>
            <a:r>
              <a:rPr lang="en-US"/>
              <a:t>Facebook AT Reach - Past Month | EatHappy Österreich Eat Happy AT</a:t>
            </a:r>
          </a:p>
        </p:txBody>
      </p:sp>
      <p:graphicFrame>
        <p:nvGraphicFramePr>
          <p:cNvPr id="6" name="Chart Placeholder 5">
            <a:extLst>
              <a:ext uri="{FF2B5EF4-FFF2-40B4-BE49-F238E27FC236}">
                <a16:creationId xmlns:a16="http://schemas.microsoft.com/office/drawing/2014/main" id="{7DB1B90D-CB77-4403-9E1D-D07E083AC9C4}"/>
              </a:ext>
            </a:extLst>
          </p:cNvPr>
          <p:cNvGraphicFramePr>
            <a:graphicFrameLocks noGrp="1"/>
          </p:cNvGraphicFramePr>
          <p:nvPr>
            <p:ph type="chart" sz="quarter" idx="13"/>
            <p:extLst>
              <p:ext uri="{D42A27DB-BD31-4B8C-83A1-F6EECF244321}">
                <p14:modId xmlns:p14="http://schemas.microsoft.com/office/powerpoint/2010/main" val="1911024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B078B3-0E8F-4412-A465-8B476ABE7DD5}"/>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ADAF235-78CF-4B5F-A998-C95A637A4A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6589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6A13-C8CF-49EF-BE00-9550090008B7}"/>
              </a:ext>
            </a:extLst>
          </p:cNvPr>
          <p:cNvSpPr>
            <a:spLocks noGrp="1"/>
          </p:cNvSpPr>
          <p:nvPr>
            <p:ph type="title"/>
          </p:nvPr>
        </p:nvSpPr>
        <p:spPr/>
        <p:txBody>
          <a:bodyPr/>
          <a:lstStyle/>
          <a:p>
            <a:r>
              <a:rPr lang="en-US"/>
              <a:t>Facebook AT Reach | EatHappy Österreich Eat Happy AT</a:t>
            </a:r>
          </a:p>
        </p:txBody>
      </p:sp>
      <p:graphicFrame>
        <p:nvGraphicFramePr>
          <p:cNvPr id="6" name="Chart Placeholder 5">
            <a:extLst>
              <a:ext uri="{FF2B5EF4-FFF2-40B4-BE49-F238E27FC236}">
                <a16:creationId xmlns:a16="http://schemas.microsoft.com/office/drawing/2014/main" id="{19B0D936-66C9-4BBD-BF86-D39DA360E75D}"/>
              </a:ext>
            </a:extLst>
          </p:cNvPr>
          <p:cNvGraphicFramePr>
            <a:graphicFrameLocks noGrp="1"/>
          </p:cNvGraphicFramePr>
          <p:nvPr>
            <p:ph type="chart" sz="quarter" idx="13"/>
            <p:extLst>
              <p:ext uri="{D42A27DB-BD31-4B8C-83A1-F6EECF244321}">
                <p14:modId xmlns:p14="http://schemas.microsoft.com/office/powerpoint/2010/main" val="4026174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23C936-BB33-4269-A1E1-71048C61471F}"/>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15C88DF1-BBCE-4174-BD75-3F0AD937FD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2965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9CA9C-1A6D-46E7-883D-26365A7A7C61}"/>
              </a:ext>
            </a:extLst>
          </p:cNvPr>
          <p:cNvSpPr>
            <a:spLocks noGrp="1"/>
          </p:cNvSpPr>
          <p:nvPr>
            <p:ph type="title"/>
          </p:nvPr>
        </p:nvSpPr>
        <p:spPr/>
        <p:txBody>
          <a:bodyPr/>
          <a:lstStyle/>
          <a:p>
            <a:r>
              <a:rPr lang="en-US"/>
              <a:t>Facebook DK Engagement Rate | EatHappy Denmark Eat Happy DK</a:t>
            </a:r>
          </a:p>
        </p:txBody>
      </p:sp>
      <p:graphicFrame>
        <p:nvGraphicFramePr>
          <p:cNvPr id="6" name="Chart Placeholder 5">
            <a:extLst>
              <a:ext uri="{FF2B5EF4-FFF2-40B4-BE49-F238E27FC236}">
                <a16:creationId xmlns:a16="http://schemas.microsoft.com/office/drawing/2014/main" id="{2B3B57DE-DB34-4F84-A002-E0A7E0F1FA4A}"/>
              </a:ext>
            </a:extLst>
          </p:cNvPr>
          <p:cNvGraphicFramePr>
            <a:graphicFrameLocks noGrp="1"/>
          </p:cNvGraphicFramePr>
          <p:nvPr>
            <p:ph type="chart" sz="quarter" idx="13"/>
            <p:extLst>
              <p:ext uri="{D42A27DB-BD31-4B8C-83A1-F6EECF244321}">
                <p14:modId xmlns:p14="http://schemas.microsoft.com/office/powerpoint/2010/main" val="2373943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81921A-2F58-4988-83B8-B1C9E33B4B37}"/>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963742BD-1429-459A-98EA-100A87A30D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5454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3C491-1C8F-4464-A14C-375FF8758E70}"/>
              </a:ext>
            </a:extLst>
          </p:cNvPr>
          <p:cNvSpPr>
            <a:spLocks noGrp="1"/>
          </p:cNvSpPr>
          <p:nvPr>
            <p:ph type="title"/>
          </p:nvPr>
        </p:nvSpPr>
        <p:spPr/>
        <p:txBody>
          <a:bodyPr/>
          <a:lstStyle/>
          <a:p>
            <a:r>
              <a:rPr lang="en-US"/>
              <a:t>Facebook DK Engagement Rate - Past Month | EatHappy Denmark Eat Happy DK</a:t>
            </a:r>
          </a:p>
        </p:txBody>
      </p:sp>
      <p:graphicFrame>
        <p:nvGraphicFramePr>
          <p:cNvPr id="6" name="Chart Placeholder 5">
            <a:extLst>
              <a:ext uri="{FF2B5EF4-FFF2-40B4-BE49-F238E27FC236}">
                <a16:creationId xmlns:a16="http://schemas.microsoft.com/office/drawing/2014/main" id="{B13C3C2F-B876-47C5-85CB-CD46179A85B2}"/>
              </a:ext>
            </a:extLst>
          </p:cNvPr>
          <p:cNvGraphicFramePr>
            <a:graphicFrameLocks noGrp="1"/>
          </p:cNvGraphicFramePr>
          <p:nvPr>
            <p:ph type="chart" sz="quarter" idx="13"/>
            <p:extLst>
              <p:ext uri="{D42A27DB-BD31-4B8C-83A1-F6EECF244321}">
                <p14:modId xmlns:p14="http://schemas.microsoft.com/office/powerpoint/2010/main" val="3867787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EB6D03-C9EC-4B1B-A980-FB317965CAE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0324B30-9646-4C3A-A6CF-6FFF6B9596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9133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1C6FE-991B-4A49-99D4-C846334D8C94}"/>
              </a:ext>
            </a:extLst>
          </p:cNvPr>
          <p:cNvSpPr>
            <a:spLocks noGrp="1"/>
          </p:cNvSpPr>
          <p:nvPr>
            <p:ph type="title"/>
          </p:nvPr>
        </p:nvSpPr>
        <p:spPr/>
        <p:txBody>
          <a:bodyPr/>
          <a:lstStyle/>
          <a:p>
            <a:r>
              <a:rPr lang="en-US"/>
              <a:t>Facebook GER Reach - Past Month | EAT HAPPY DE</a:t>
            </a:r>
          </a:p>
        </p:txBody>
      </p:sp>
      <p:graphicFrame>
        <p:nvGraphicFramePr>
          <p:cNvPr id="6" name="Chart Placeholder 5">
            <a:extLst>
              <a:ext uri="{FF2B5EF4-FFF2-40B4-BE49-F238E27FC236}">
                <a16:creationId xmlns:a16="http://schemas.microsoft.com/office/drawing/2014/main" id="{75B00138-B9D6-4801-B68A-F805274DADF4}"/>
              </a:ext>
            </a:extLst>
          </p:cNvPr>
          <p:cNvGraphicFramePr>
            <a:graphicFrameLocks noGrp="1"/>
          </p:cNvGraphicFramePr>
          <p:nvPr>
            <p:ph type="chart" sz="quarter" idx="13"/>
            <p:extLst>
              <p:ext uri="{D42A27DB-BD31-4B8C-83A1-F6EECF244321}">
                <p14:modId xmlns:p14="http://schemas.microsoft.com/office/powerpoint/2010/main" val="1530122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A340E8-DE50-41B4-ACB3-DCB8637A7F4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6168A52-65F5-425F-B989-F0CA4194D1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2435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8CDCC-5FCA-47D9-99FF-D3B0BBB69289}"/>
              </a:ext>
            </a:extLst>
          </p:cNvPr>
          <p:cNvSpPr>
            <a:spLocks noGrp="1"/>
          </p:cNvSpPr>
          <p:nvPr>
            <p:ph type="title"/>
          </p:nvPr>
        </p:nvSpPr>
        <p:spPr/>
        <p:txBody>
          <a:bodyPr/>
          <a:lstStyle/>
          <a:p>
            <a:r>
              <a:rPr lang="en-US"/>
              <a:t>Facebook GER Reach | EAT HAPPY DE</a:t>
            </a:r>
          </a:p>
        </p:txBody>
      </p:sp>
      <p:graphicFrame>
        <p:nvGraphicFramePr>
          <p:cNvPr id="6" name="Chart Placeholder 5">
            <a:extLst>
              <a:ext uri="{FF2B5EF4-FFF2-40B4-BE49-F238E27FC236}">
                <a16:creationId xmlns:a16="http://schemas.microsoft.com/office/drawing/2014/main" id="{5CD6058A-97AD-4B47-8E56-5C7E35865384}"/>
              </a:ext>
            </a:extLst>
          </p:cNvPr>
          <p:cNvGraphicFramePr>
            <a:graphicFrameLocks noGrp="1"/>
          </p:cNvGraphicFramePr>
          <p:nvPr>
            <p:ph type="chart" sz="quarter" idx="13"/>
            <p:extLst>
              <p:ext uri="{D42A27DB-BD31-4B8C-83A1-F6EECF244321}">
                <p14:modId xmlns:p14="http://schemas.microsoft.com/office/powerpoint/2010/main" val="174427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344748-BA4A-4CC4-81B1-48BB94069A74}"/>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E0F16B5B-DD16-4F65-B3CA-AE7092FDB6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9274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4CF20-37F9-4602-8E26-A2506D280768}"/>
              </a:ext>
            </a:extLst>
          </p:cNvPr>
          <p:cNvSpPr>
            <a:spLocks noGrp="1"/>
          </p:cNvSpPr>
          <p:nvPr>
            <p:ph type="title"/>
          </p:nvPr>
        </p:nvSpPr>
        <p:spPr/>
        <p:txBody>
          <a:bodyPr/>
          <a:lstStyle/>
          <a:p>
            <a:r>
              <a:rPr lang="en-US"/>
              <a:t>Facebook IT Engagement Rate - Past Month | EatHappy Italia Eat Happy IT</a:t>
            </a:r>
          </a:p>
        </p:txBody>
      </p:sp>
      <p:graphicFrame>
        <p:nvGraphicFramePr>
          <p:cNvPr id="6" name="Chart Placeholder 5">
            <a:extLst>
              <a:ext uri="{FF2B5EF4-FFF2-40B4-BE49-F238E27FC236}">
                <a16:creationId xmlns:a16="http://schemas.microsoft.com/office/drawing/2014/main" id="{3357BDC0-7433-4EE0-9770-F496E3844A50}"/>
              </a:ext>
            </a:extLst>
          </p:cNvPr>
          <p:cNvGraphicFramePr>
            <a:graphicFrameLocks noGrp="1"/>
          </p:cNvGraphicFramePr>
          <p:nvPr>
            <p:ph type="chart" sz="quarter" idx="13"/>
            <p:extLst>
              <p:ext uri="{D42A27DB-BD31-4B8C-83A1-F6EECF244321}">
                <p14:modId xmlns:p14="http://schemas.microsoft.com/office/powerpoint/2010/main" val="2438723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56D101-166C-4DC0-B0F2-D74939A89D96}"/>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EC49D964-887F-4EF7-9F41-E935F87A42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723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86A73-BB9C-4CB1-8EAE-66845BED3F88}"/>
              </a:ext>
            </a:extLst>
          </p:cNvPr>
          <p:cNvSpPr>
            <a:spLocks noGrp="1"/>
          </p:cNvSpPr>
          <p:nvPr>
            <p:ph type="title"/>
          </p:nvPr>
        </p:nvSpPr>
        <p:spPr/>
        <p:txBody>
          <a:bodyPr/>
          <a:lstStyle/>
          <a:p>
            <a:r>
              <a:rPr lang="en-US"/>
              <a:t>Facebook IT Engagement Rate | EatHappy Italia Eat Happy IT</a:t>
            </a:r>
          </a:p>
        </p:txBody>
      </p:sp>
      <p:graphicFrame>
        <p:nvGraphicFramePr>
          <p:cNvPr id="6" name="Chart Placeholder 5">
            <a:extLst>
              <a:ext uri="{FF2B5EF4-FFF2-40B4-BE49-F238E27FC236}">
                <a16:creationId xmlns:a16="http://schemas.microsoft.com/office/drawing/2014/main" id="{70831A65-F6E9-4215-BA05-D947953F9DDD}"/>
              </a:ext>
            </a:extLst>
          </p:cNvPr>
          <p:cNvGraphicFramePr>
            <a:graphicFrameLocks noGrp="1"/>
          </p:cNvGraphicFramePr>
          <p:nvPr>
            <p:ph type="chart" sz="quarter" idx="13"/>
            <p:extLst>
              <p:ext uri="{D42A27DB-BD31-4B8C-83A1-F6EECF244321}">
                <p14:modId xmlns:p14="http://schemas.microsoft.com/office/powerpoint/2010/main" val="1258591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1AA40F-4FA3-48E3-BF32-293CED5A209C}"/>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D4AC501A-AE9C-4A60-BE0E-848882DC04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5414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C04D6-6672-4E55-AF39-B052CBB9BF7F}"/>
              </a:ext>
            </a:extLst>
          </p:cNvPr>
          <p:cNvSpPr>
            <a:spLocks noGrp="1"/>
          </p:cNvSpPr>
          <p:nvPr>
            <p:ph type="title"/>
          </p:nvPr>
        </p:nvSpPr>
        <p:spPr/>
        <p:txBody>
          <a:bodyPr/>
          <a:lstStyle/>
          <a:p>
            <a:r>
              <a:rPr lang="en-US"/>
              <a:t>Facebook Average Interactions Per Post | Int. EAT HAPPY Accounts</a:t>
            </a:r>
          </a:p>
        </p:txBody>
      </p:sp>
      <p:graphicFrame>
        <p:nvGraphicFramePr>
          <p:cNvPr id="6" name="Chart Placeholder 5">
            <a:extLst>
              <a:ext uri="{FF2B5EF4-FFF2-40B4-BE49-F238E27FC236}">
                <a16:creationId xmlns:a16="http://schemas.microsoft.com/office/drawing/2014/main" id="{EFA20D49-8A02-433D-8FB6-D86556A35BCD}"/>
              </a:ext>
            </a:extLst>
          </p:cNvPr>
          <p:cNvGraphicFramePr>
            <a:graphicFrameLocks noGrp="1"/>
          </p:cNvGraphicFramePr>
          <p:nvPr>
            <p:ph type="chart" sz="quarter" idx="13"/>
            <p:extLst>
              <p:ext uri="{D42A27DB-BD31-4B8C-83A1-F6EECF244321}">
                <p14:modId xmlns:p14="http://schemas.microsoft.com/office/powerpoint/2010/main" val="1177476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17596D-DCBB-440E-9C02-31F87CF62574}"/>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5EDD402A-FBC6-4F15-AF32-86798A9068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9764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3B0B1-F7A8-45BC-9405-BD46B65EC0DC}"/>
              </a:ext>
            </a:extLst>
          </p:cNvPr>
          <p:cNvSpPr>
            <a:spLocks noGrp="1"/>
          </p:cNvSpPr>
          <p:nvPr>
            <p:ph type="title"/>
          </p:nvPr>
        </p:nvSpPr>
        <p:spPr/>
        <p:txBody>
          <a:bodyPr/>
          <a:lstStyle/>
          <a:p>
            <a:r>
              <a:rPr lang="en-US"/>
              <a:t>Facebook AT Engagement Rate - Past Month | EatHappy Österreich Eat Happy AT</a:t>
            </a:r>
          </a:p>
        </p:txBody>
      </p:sp>
      <p:graphicFrame>
        <p:nvGraphicFramePr>
          <p:cNvPr id="6" name="Chart Placeholder 5">
            <a:extLst>
              <a:ext uri="{FF2B5EF4-FFF2-40B4-BE49-F238E27FC236}">
                <a16:creationId xmlns:a16="http://schemas.microsoft.com/office/drawing/2014/main" id="{41C22D52-6B68-48E7-A22F-B66AC8DCF493}"/>
              </a:ext>
            </a:extLst>
          </p:cNvPr>
          <p:cNvGraphicFramePr>
            <a:graphicFrameLocks noGrp="1"/>
          </p:cNvGraphicFramePr>
          <p:nvPr>
            <p:ph type="chart" sz="quarter" idx="13"/>
            <p:extLst>
              <p:ext uri="{D42A27DB-BD31-4B8C-83A1-F6EECF244321}">
                <p14:modId xmlns:p14="http://schemas.microsoft.com/office/powerpoint/2010/main" val="2958925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B05968-6F47-4090-B8FB-06AE4E256C16}"/>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E356C3A4-5740-4492-96B7-B5FF7EDA44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5031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CFE6-F45E-4D17-B982-1DFBEBFF34DE}"/>
              </a:ext>
            </a:extLst>
          </p:cNvPr>
          <p:cNvSpPr>
            <a:spLocks noGrp="1"/>
          </p:cNvSpPr>
          <p:nvPr>
            <p:ph type="title"/>
          </p:nvPr>
        </p:nvSpPr>
        <p:spPr/>
        <p:txBody>
          <a:bodyPr/>
          <a:lstStyle/>
          <a:p>
            <a:r>
              <a:rPr lang="en-US"/>
              <a:t>Facebook AT Engagement Rate | EatHappy Österreich Eat Happy AT</a:t>
            </a:r>
          </a:p>
        </p:txBody>
      </p:sp>
      <p:graphicFrame>
        <p:nvGraphicFramePr>
          <p:cNvPr id="6" name="Chart Placeholder 5">
            <a:extLst>
              <a:ext uri="{FF2B5EF4-FFF2-40B4-BE49-F238E27FC236}">
                <a16:creationId xmlns:a16="http://schemas.microsoft.com/office/drawing/2014/main" id="{4BA1C0B0-A4B9-4A26-8755-93F1DE365925}"/>
              </a:ext>
            </a:extLst>
          </p:cNvPr>
          <p:cNvGraphicFramePr>
            <a:graphicFrameLocks noGrp="1"/>
          </p:cNvGraphicFramePr>
          <p:nvPr>
            <p:ph type="chart" sz="quarter" idx="13"/>
            <p:extLst>
              <p:ext uri="{D42A27DB-BD31-4B8C-83A1-F6EECF244321}">
                <p14:modId xmlns:p14="http://schemas.microsoft.com/office/powerpoint/2010/main" val="3833359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901849-0A75-4074-9DCB-BDA2845485D8}"/>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4C133079-35DE-489B-8638-1D2F3925D4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488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3C0D7-6387-47F8-8B9F-EA2C2F0ABCBB}"/>
              </a:ext>
            </a:extLst>
          </p:cNvPr>
          <p:cNvSpPr>
            <a:spLocks noGrp="1"/>
          </p:cNvSpPr>
          <p:nvPr>
            <p:ph type="title"/>
          </p:nvPr>
        </p:nvSpPr>
        <p:spPr/>
        <p:txBody>
          <a:bodyPr/>
          <a:lstStyle/>
          <a:p>
            <a:r>
              <a:rPr lang="en-US"/>
              <a:t>Facebook DK Impressions - Past Month | EatHappy Denmark Eat Happy DK</a:t>
            </a:r>
          </a:p>
        </p:txBody>
      </p:sp>
      <p:graphicFrame>
        <p:nvGraphicFramePr>
          <p:cNvPr id="6" name="Chart Placeholder 5">
            <a:extLst>
              <a:ext uri="{FF2B5EF4-FFF2-40B4-BE49-F238E27FC236}">
                <a16:creationId xmlns:a16="http://schemas.microsoft.com/office/drawing/2014/main" id="{47863B11-4939-4B47-890E-EEC9EAF3C91D}"/>
              </a:ext>
            </a:extLst>
          </p:cNvPr>
          <p:cNvGraphicFramePr>
            <a:graphicFrameLocks noGrp="1"/>
          </p:cNvGraphicFramePr>
          <p:nvPr>
            <p:ph type="chart" sz="quarter" idx="13"/>
            <p:extLst>
              <p:ext uri="{D42A27DB-BD31-4B8C-83A1-F6EECF244321}">
                <p14:modId xmlns:p14="http://schemas.microsoft.com/office/powerpoint/2010/main" val="1615606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FFE6F7-4C89-4377-AA9B-F68B2048345E}"/>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E2AF79AF-902C-4FBE-8842-B14221FEAF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5810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B1896-4151-4E76-A201-ACB4521EEEE8}"/>
              </a:ext>
            </a:extLst>
          </p:cNvPr>
          <p:cNvSpPr>
            <a:spLocks noGrp="1"/>
          </p:cNvSpPr>
          <p:nvPr>
            <p:ph type="title"/>
          </p:nvPr>
        </p:nvSpPr>
        <p:spPr/>
        <p:txBody>
          <a:bodyPr/>
          <a:lstStyle/>
          <a:p>
            <a:r>
              <a:rPr lang="en-US"/>
              <a:t>Facebook DK Impressions | EatHappy Denmark Eat Happy DK</a:t>
            </a:r>
          </a:p>
        </p:txBody>
      </p:sp>
      <p:graphicFrame>
        <p:nvGraphicFramePr>
          <p:cNvPr id="6" name="Chart Placeholder 5">
            <a:extLst>
              <a:ext uri="{FF2B5EF4-FFF2-40B4-BE49-F238E27FC236}">
                <a16:creationId xmlns:a16="http://schemas.microsoft.com/office/drawing/2014/main" id="{8DDD5843-26D0-4D3E-B133-E329B9009723}"/>
              </a:ext>
            </a:extLst>
          </p:cNvPr>
          <p:cNvGraphicFramePr>
            <a:graphicFrameLocks noGrp="1"/>
          </p:cNvGraphicFramePr>
          <p:nvPr>
            <p:ph type="chart" sz="quarter" idx="13"/>
            <p:extLst>
              <p:ext uri="{D42A27DB-BD31-4B8C-83A1-F6EECF244321}">
                <p14:modId xmlns:p14="http://schemas.microsoft.com/office/powerpoint/2010/main" val="788878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C236C3-C559-41D2-8556-ACB243AF8876}"/>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76B2A3AD-B785-47F3-AF92-8BB6BB40A7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6955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A2C3C-C739-425E-B0DF-386CB17F4FC5}"/>
              </a:ext>
            </a:extLst>
          </p:cNvPr>
          <p:cNvSpPr>
            <a:spLocks noGrp="1"/>
          </p:cNvSpPr>
          <p:nvPr>
            <p:ph type="title"/>
          </p:nvPr>
        </p:nvSpPr>
        <p:spPr/>
        <p:txBody>
          <a:bodyPr/>
          <a:lstStyle/>
          <a:p>
            <a:r>
              <a:rPr lang="en-US"/>
              <a:t>Facebook IT Impressions | EatHappy Italia Eat Happy IT</a:t>
            </a:r>
          </a:p>
        </p:txBody>
      </p:sp>
      <p:graphicFrame>
        <p:nvGraphicFramePr>
          <p:cNvPr id="6" name="Chart Placeholder 5">
            <a:extLst>
              <a:ext uri="{FF2B5EF4-FFF2-40B4-BE49-F238E27FC236}">
                <a16:creationId xmlns:a16="http://schemas.microsoft.com/office/drawing/2014/main" id="{2EC2124C-CF6A-451D-B2C9-44F2B267C831}"/>
              </a:ext>
            </a:extLst>
          </p:cNvPr>
          <p:cNvGraphicFramePr>
            <a:graphicFrameLocks noGrp="1"/>
          </p:cNvGraphicFramePr>
          <p:nvPr>
            <p:ph type="chart" sz="quarter" idx="13"/>
            <p:extLst>
              <p:ext uri="{D42A27DB-BD31-4B8C-83A1-F6EECF244321}">
                <p14:modId xmlns:p14="http://schemas.microsoft.com/office/powerpoint/2010/main" val="2328504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BECFB4-2BC9-4935-A565-59D8A38347B1}"/>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5178D666-EB5F-4932-8359-D7E648FF15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07888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8E87E-29B0-4D3A-B60C-738C7BBA1F53}"/>
              </a:ext>
            </a:extLst>
          </p:cNvPr>
          <p:cNvSpPr>
            <a:spLocks noGrp="1"/>
          </p:cNvSpPr>
          <p:nvPr>
            <p:ph type="title"/>
          </p:nvPr>
        </p:nvSpPr>
        <p:spPr/>
        <p:txBody>
          <a:bodyPr/>
          <a:lstStyle/>
          <a:p>
            <a:r>
              <a:rPr lang="en-US"/>
              <a:t>Facebook GER Engagement Rate - Past Month | EatHappy Eat Happy DE</a:t>
            </a:r>
          </a:p>
        </p:txBody>
      </p:sp>
      <p:graphicFrame>
        <p:nvGraphicFramePr>
          <p:cNvPr id="6" name="Chart Placeholder 5">
            <a:extLst>
              <a:ext uri="{FF2B5EF4-FFF2-40B4-BE49-F238E27FC236}">
                <a16:creationId xmlns:a16="http://schemas.microsoft.com/office/drawing/2014/main" id="{3B9A431D-3A85-4DB9-AD91-F958A395B7BC}"/>
              </a:ext>
            </a:extLst>
          </p:cNvPr>
          <p:cNvGraphicFramePr>
            <a:graphicFrameLocks noGrp="1"/>
          </p:cNvGraphicFramePr>
          <p:nvPr>
            <p:ph type="chart" sz="quarter" idx="13"/>
            <p:extLst>
              <p:ext uri="{D42A27DB-BD31-4B8C-83A1-F6EECF244321}">
                <p14:modId xmlns:p14="http://schemas.microsoft.com/office/powerpoint/2010/main" val="1010599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8A1964-43FF-4077-AD2A-BDA6B3E6616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5DC574D6-6AED-46E6-AA2A-AEBB2B75CD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43573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C0302-C992-4379-804D-7B17EBE11C92}"/>
              </a:ext>
            </a:extLst>
          </p:cNvPr>
          <p:cNvSpPr>
            <a:spLocks noGrp="1"/>
          </p:cNvSpPr>
          <p:nvPr>
            <p:ph type="title"/>
          </p:nvPr>
        </p:nvSpPr>
        <p:spPr/>
        <p:txBody>
          <a:bodyPr/>
          <a:lstStyle/>
          <a:p>
            <a:r>
              <a:rPr lang="en-US"/>
              <a:t>Facebook GER Engagement Rate | EatHappy Eat Happy DE</a:t>
            </a:r>
          </a:p>
        </p:txBody>
      </p:sp>
      <p:graphicFrame>
        <p:nvGraphicFramePr>
          <p:cNvPr id="6" name="Chart Placeholder 5">
            <a:extLst>
              <a:ext uri="{FF2B5EF4-FFF2-40B4-BE49-F238E27FC236}">
                <a16:creationId xmlns:a16="http://schemas.microsoft.com/office/drawing/2014/main" id="{341F191C-6B5A-44EF-A305-A13AAA46776B}"/>
              </a:ext>
            </a:extLst>
          </p:cNvPr>
          <p:cNvGraphicFramePr>
            <a:graphicFrameLocks noGrp="1"/>
          </p:cNvGraphicFramePr>
          <p:nvPr>
            <p:ph type="chart" sz="quarter" idx="13"/>
            <p:extLst>
              <p:ext uri="{D42A27DB-BD31-4B8C-83A1-F6EECF244321}">
                <p14:modId xmlns:p14="http://schemas.microsoft.com/office/powerpoint/2010/main" val="1755406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41A1A6-0809-4A94-8186-3CABD7866E9D}"/>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F4DC7EDB-ACBF-4135-A449-F27CEE08BE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762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5A712-6887-4996-9961-BBBD6688BA6B}"/>
              </a:ext>
            </a:extLst>
          </p:cNvPr>
          <p:cNvSpPr>
            <a:spLocks noGrp="1"/>
          </p:cNvSpPr>
          <p:nvPr>
            <p:ph type="title"/>
          </p:nvPr>
        </p:nvSpPr>
        <p:spPr/>
        <p:txBody>
          <a:bodyPr/>
          <a:lstStyle/>
          <a:p>
            <a:r>
              <a:rPr lang="en-US"/>
              <a:t>Facebook AT Impressions - Past Month | EatHappy Österreich Eat Happy AT</a:t>
            </a:r>
          </a:p>
        </p:txBody>
      </p:sp>
      <p:graphicFrame>
        <p:nvGraphicFramePr>
          <p:cNvPr id="6" name="Chart Placeholder 5">
            <a:extLst>
              <a:ext uri="{FF2B5EF4-FFF2-40B4-BE49-F238E27FC236}">
                <a16:creationId xmlns:a16="http://schemas.microsoft.com/office/drawing/2014/main" id="{62D5A314-AB44-4347-89B9-6793985E5DC6}"/>
              </a:ext>
            </a:extLst>
          </p:cNvPr>
          <p:cNvGraphicFramePr>
            <a:graphicFrameLocks noGrp="1"/>
          </p:cNvGraphicFramePr>
          <p:nvPr>
            <p:ph type="chart" sz="quarter" idx="13"/>
            <p:extLst>
              <p:ext uri="{D42A27DB-BD31-4B8C-83A1-F6EECF244321}">
                <p14:modId xmlns:p14="http://schemas.microsoft.com/office/powerpoint/2010/main" val="636606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230958-2AE1-4717-BEFE-62607A99BB35}"/>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C7E1E97A-D88F-4939-B863-2DEF3B5B60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52881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BBB82-77EE-4064-81B2-08A52CAD06A0}"/>
              </a:ext>
            </a:extLst>
          </p:cNvPr>
          <p:cNvSpPr>
            <a:spLocks noGrp="1"/>
          </p:cNvSpPr>
          <p:nvPr>
            <p:ph type="title"/>
          </p:nvPr>
        </p:nvSpPr>
        <p:spPr/>
        <p:txBody>
          <a:bodyPr/>
          <a:lstStyle/>
          <a:p>
            <a:r>
              <a:rPr lang="en-US"/>
              <a:t>Facebook AT Impressions | EatHappy Österreich Eat Happy AT</a:t>
            </a:r>
          </a:p>
        </p:txBody>
      </p:sp>
      <p:graphicFrame>
        <p:nvGraphicFramePr>
          <p:cNvPr id="6" name="Chart Placeholder 5">
            <a:extLst>
              <a:ext uri="{FF2B5EF4-FFF2-40B4-BE49-F238E27FC236}">
                <a16:creationId xmlns:a16="http://schemas.microsoft.com/office/drawing/2014/main" id="{864B7769-70B6-47EE-96A1-7B453DE5A315}"/>
              </a:ext>
            </a:extLst>
          </p:cNvPr>
          <p:cNvGraphicFramePr>
            <a:graphicFrameLocks noGrp="1"/>
          </p:cNvGraphicFramePr>
          <p:nvPr>
            <p:ph type="chart" sz="quarter" idx="13"/>
            <p:extLst>
              <p:ext uri="{D42A27DB-BD31-4B8C-83A1-F6EECF244321}">
                <p14:modId xmlns:p14="http://schemas.microsoft.com/office/powerpoint/2010/main" val="1112215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E6B7E4-5A5D-4DAC-852A-AFF10D77E980}"/>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36EC8A4C-806A-4A65-A7DC-93CD8C5308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97019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C3F8B-D154-4161-B808-5DBC7577EEDC}"/>
              </a:ext>
            </a:extLst>
          </p:cNvPr>
          <p:cNvSpPr>
            <a:spLocks noGrp="1"/>
          </p:cNvSpPr>
          <p:nvPr>
            <p:ph type="title"/>
          </p:nvPr>
        </p:nvSpPr>
        <p:spPr/>
        <p:txBody>
          <a:bodyPr/>
          <a:lstStyle/>
          <a:p>
            <a:r>
              <a:rPr lang="en-US"/>
              <a:t>Facebook IT Impressions - Past Month | EatHappy Italia Eat Happy IT</a:t>
            </a:r>
          </a:p>
        </p:txBody>
      </p:sp>
      <p:graphicFrame>
        <p:nvGraphicFramePr>
          <p:cNvPr id="6" name="Chart Placeholder 5">
            <a:extLst>
              <a:ext uri="{FF2B5EF4-FFF2-40B4-BE49-F238E27FC236}">
                <a16:creationId xmlns:a16="http://schemas.microsoft.com/office/drawing/2014/main" id="{8A57544C-A397-43EC-8AA3-7B9E61A39D69}"/>
              </a:ext>
            </a:extLst>
          </p:cNvPr>
          <p:cNvGraphicFramePr>
            <a:graphicFrameLocks noGrp="1"/>
          </p:cNvGraphicFramePr>
          <p:nvPr>
            <p:ph type="chart" sz="quarter" idx="13"/>
            <p:extLst>
              <p:ext uri="{D42A27DB-BD31-4B8C-83A1-F6EECF244321}">
                <p14:modId xmlns:p14="http://schemas.microsoft.com/office/powerpoint/2010/main" val="4200520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8E9A93-CBDA-49F3-B300-4C5838283E57}"/>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6B8FA64E-C13E-4C38-9927-EE752672B7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8317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AE9F5-044E-40B2-B531-9868AF8EB2DF}"/>
              </a:ext>
            </a:extLst>
          </p:cNvPr>
          <p:cNvSpPr>
            <a:spLocks noGrp="1"/>
          </p:cNvSpPr>
          <p:nvPr>
            <p:ph type="title"/>
          </p:nvPr>
        </p:nvSpPr>
        <p:spPr/>
        <p:txBody>
          <a:bodyPr/>
          <a:lstStyle/>
          <a:p>
            <a:r>
              <a:rPr lang="en-US"/>
              <a:t>Facebook GER Impressions - Past Month | EatHappy Eat Happy DE</a:t>
            </a:r>
          </a:p>
        </p:txBody>
      </p:sp>
      <p:graphicFrame>
        <p:nvGraphicFramePr>
          <p:cNvPr id="6" name="Chart Placeholder 5">
            <a:extLst>
              <a:ext uri="{FF2B5EF4-FFF2-40B4-BE49-F238E27FC236}">
                <a16:creationId xmlns:a16="http://schemas.microsoft.com/office/drawing/2014/main" id="{FCA632FB-9871-471E-8A6B-05158095D497}"/>
              </a:ext>
            </a:extLst>
          </p:cNvPr>
          <p:cNvGraphicFramePr>
            <a:graphicFrameLocks noGrp="1"/>
          </p:cNvGraphicFramePr>
          <p:nvPr>
            <p:ph type="chart" sz="quarter" idx="13"/>
            <p:extLst>
              <p:ext uri="{D42A27DB-BD31-4B8C-83A1-F6EECF244321}">
                <p14:modId xmlns:p14="http://schemas.microsoft.com/office/powerpoint/2010/main" val="4016540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46BE08-935D-48F5-B0A2-524F559E44D6}"/>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10D06CB8-5378-40E7-8860-828D9134D4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97364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88A1D-99BA-4D37-B2E1-67172554583C}"/>
              </a:ext>
            </a:extLst>
          </p:cNvPr>
          <p:cNvSpPr>
            <a:spLocks noGrp="1"/>
          </p:cNvSpPr>
          <p:nvPr>
            <p:ph type="title"/>
          </p:nvPr>
        </p:nvSpPr>
        <p:spPr/>
        <p:txBody>
          <a:bodyPr/>
          <a:lstStyle/>
          <a:p>
            <a:r>
              <a:rPr lang="en-US"/>
              <a:t>Facebook GER Impressions | EatHappy Eat Happy DE</a:t>
            </a:r>
          </a:p>
        </p:txBody>
      </p:sp>
      <p:graphicFrame>
        <p:nvGraphicFramePr>
          <p:cNvPr id="6" name="Chart Placeholder 5">
            <a:extLst>
              <a:ext uri="{FF2B5EF4-FFF2-40B4-BE49-F238E27FC236}">
                <a16:creationId xmlns:a16="http://schemas.microsoft.com/office/drawing/2014/main" id="{B0CA74E0-305F-4DAD-AF5B-AD6523FA02C7}"/>
              </a:ext>
            </a:extLst>
          </p:cNvPr>
          <p:cNvGraphicFramePr>
            <a:graphicFrameLocks noGrp="1"/>
          </p:cNvGraphicFramePr>
          <p:nvPr>
            <p:ph type="chart" sz="quarter" idx="13"/>
            <p:extLst>
              <p:ext uri="{D42A27DB-BD31-4B8C-83A1-F6EECF244321}">
                <p14:modId xmlns:p14="http://schemas.microsoft.com/office/powerpoint/2010/main" val="3679064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79A86E-EB1D-4A55-A8E3-0B130F16E9E1}"/>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CC8AC7C1-D19A-4104-B515-10E73B3A4C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23322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5D681-1CD1-495E-96A1-48A46C5A807D}"/>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AAEAA210-CEBC-46AB-82D7-001AB56AF331}"/>
              </a:ext>
            </a:extLst>
          </p:cNvPr>
          <p:cNvGraphicFramePr>
            <a:graphicFrameLocks noGrp="1"/>
          </p:cNvGraphicFramePr>
          <p:nvPr>
            <p:ph type="tbl" sz="quarter" idx="13"/>
            <p:extLst>
              <p:ext uri="{D42A27DB-BD31-4B8C-83A1-F6EECF244321}">
                <p14:modId xmlns:p14="http://schemas.microsoft.com/office/powerpoint/2010/main" val="2776272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60883918"/>
                    </a:ext>
                  </a:extLst>
                </a:gridCol>
                <a:gridCol w="822960">
                  <a:extLst>
                    <a:ext uri="{9D8B030D-6E8A-4147-A177-3AD203B41FA5}">
                      <a16:colId xmlns:a16="http://schemas.microsoft.com/office/drawing/2014/main" val="1197631746"/>
                    </a:ext>
                  </a:extLst>
                </a:gridCol>
                <a:gridCol w="822960">
                  <a:extLst>
                    <a:ext uri="{9D8B030D-6E8A-4147-A177-3AD203B41FA5}">
                      <a16:colId xmlns:a16="http://schemas.microsoft.com/office/drawing/2014/main" val="263250531"/>
                    </a:ext>
                  </a:extLst>
                </a:gridCol>
                <a:gridCol w="822960">
                  <a:extLst>
                    <a:ext uri="{9D8B030D-6E8A-4147-A177-3AD203B41FA5}">
                      <a16:colId xmlns:a16="http://schemas.microsoft.com/office/drawing/2014/main" val="715355107"/>
                    </a:ext>
                  </a:extLst>
                </a:gridCol>
                <a:gridCol w="822960">
                  <a:extLst>
                    <a:ext uri="{9D8B030D-6E8A-4147-A177-3AD203B41FA5}">
                      <a16:colId xmlns:a16="http://schemas.microsoft.com/office/drawing/2014/main" val="697341152"/>
                    </a:ext>
                  </a:extLst>
                </a:gridCol>
                <a:gridCol w="822960">
                  <a:extLst>
                    <a:ext uri="{9D8B030D-6E8A-4147-A177-3AD203B41FA5}">
                      <a16:colId xmlns:a16="http://schemas.microsoft.com/office/drawing/2014/main" val="1586954252"/>
                    </a:ext>
                  </a:extLst>
                </a:gridCol>
                <a:gridCol w="822960">
                  <a:extLst>
                    <a:ext uri="{9D8B030D-6E8A-4147-A177-3AD203B41FA5}">
                      <a16:colId xmlns:a16="http://schemas.microsoft.com/office/drawing/2014/main" val="3625398688"/>
                    </a:ext>
                  </a:extLst>
                </a:gridCol>
                <a:gridCol w="822960">
                  <a:extLst>
                    <a:ext uri="{9D8B030D-6E8A-4147-A177-3AD203B41FA5}">
                      <a16:colId xmlns:a16="http://schemas.microsoft.com/office/drawing/2014/main" val="4121568834"/>
                    </a:ext>
                  </a:extLst>
                </a:gridCol>
                <a:gridCol w="822960">
                  <a:extLst>
                    <a:ext uri="{9D8B030D-6E8A-4147-A177-3AD203B41FA5}">
                      <a16:colId xmlns:a16="http://schemas.microsoft.com/office/drawing/2014/main" val="2660912047"/>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extLst>
                  <a:ext uri="{0D108BD9-81ED-4DB2-BD59-A6C34878D82A}">
                    <a16:rowId xmlns:a16="http://schemas.microsoft.com/office/drawing/2014/main" val="883535847"/>
                  </a:ext>
                </a:extLst>
              </a:tr>
              <a:tr h="370840">
                <a:tc>
                  <a:txBody>
                    <a:bodyPr/>
                    <a:lstStyle/>
                    <a:p>
                      <a:r>
                        <a:rPr lang="en-US" sz="1000"/>
                        <a:t>eathappy</a:t>
                      </a:r>
                    </a:p>
                  </a:txBody>
                  <a:tcPr/>
                </a:tc>
                <a:tc>
                  <a:txBody>
                    <a:bodyPr/>
                    <a:lstStyle/>
                    <a:p>
                      <a:r>
                        <a:rPr lang="en-US" sz="1000"/>
                        <a:t>10</a:t>
                      </a:r>
                    </a:p>
                  </a:txBody>
                  <a:tcPr/>
                </a:tc>
                <a:tc>
                  <a:txBody>
                    <a:bodyPr/>
                    <a:lstStyle/>
                    <a:p>
                      <a:r>
                        <a:rPr lang="en-US" sz="1000"/>
                        <a:t>136</a:t>
                      </a:r>
                    </a:p>
                  </a:txBody>
                  <a:tcPr/>
                </a:tc>
                <a:tc>
                  <a:txBody>
                    <a:bodyPr/>
                    <a:lstStyle/>
                    <a:p>
                      <a:r>
                        <a:rPr lang="en-US" sz="1000"/>
                        <a:t>33622</a:t>
                      </a:r>
                    </a:p>
                  </a:txBody>
                  <a:tcPr/>
                </a:tc>
                <a:tc>
                  <a:txBody>
                    <a:bodyPr/>
                    <a:lstStyle/>
                    <a:p>
                      <a:r>
                        <a:rPr lang="en-US" sz="1000"/>
                        <a:t>13201</a:t>
                      </a:r>
                    </a:p>
                  </a:txBody>
                  <a:tcPr/>
                </a:tc>
                <a:tc>
                  <a:txBody>
                    <a:bodyPr/>
                    <a:lstStyle/>
                    <a:p>
                      <a:r>
                        <a:rPr lang="en-US" sz="1000"/>
                        <a:t>1615</a:t>
                      </a:r>
                    </a:p>
                  </a:txBody>
                  <a:tcPr/>
                </a:tc>
                <a:tc>
                  <a:txBody>
                    <a:bodyPr/>
                    <a:lstStyle/>
                    <a:p>
                      <a:r>
                        <a:rPr lang="en-US" sz="1000"/>
                        <a:t>3008.7</a:t>
                      </a:r>
                    </a:p>
                  </a:txBody>
                  <a:tcPr/>
                </a:tc>
                <a:tc>
                  <a:txBody>
                    <a:bodyPr/>
                    <a:lstStyle/>
                    <a:p>
                      <a:r>
                        <a:rPr lang="en-US" sz="1000"/>
                        <a:t>869.8</a:t>
                      </a:r>
                    </a:p>
                  </a:txBody>
                  <a:tcPr/>
                </a:tc>
                <a:tc>
                  <a:txBody>
                    <a:bodyPr/>
                    <a:lstStyle/>
                    <a:p>
                      <a:r>
                        <a:rPr lang="en-US" sz="1000"/>
                        <a:t>55</a:t>
                      </a:r>
                    </a:p>
                  </a:txBody>
                  <a:tcPr/>
                </a:tc>
                <a:extLst>
                  <a:ext uri="{0D108BD9-81ED-4DB2-BD59-A6C34878D82A}">
                    <a16:rowId xmlns:a16="http://schemas.microsoft.com/office/drawing/2014/main" val="605099878"/>
                  </a:ext>
                </a:extLst>
              </a:tr>
              <a:tr h="370840">
                <a:tc>
                  <a:txBody>
                    <a:bodyPr/>
                    <a:lstStyle/>
                    <a:p>
                      <a:r>
                        <a:rPr lang="en-US" sz="1000"/>
                        <a:t>eathappy_at</a:t>
                      </a:r>
                    </a:p>
                  </a:txBody>
                  <a:tcPr/>
                </a:tc>
                <a:tc>
                  <a:txBody>
                    <a:bodyPr/>
                    <a:lstStyle/>
                    <a:p>
                      <a:r>
                        <a:rPr lang="en-US" sz="1000"/>
                        <a:t>13</a:t>
                      </a:r>
                    </a:p>
                  </a:txBody>
                  <a:tcPr/>
                </a:tc>
                <a:tc>
                  <a:txBody>
                    <a:bodyPr/>
                    <a:lstStyle/>
                    <a:p>
                      <a:r>
                        <a:rPr lang="en-US" sz="1000"/>
                        <a:t>15</a:t>
                      </a:r>
                    </a:p>
                  </a:txBody>
                  <a:tcPr/>
                </a:tc>
                <a:tc>
                  <a:txBody>
                    <a:bodyPr/>
                    <a:lstStyle/>
                    <a:p>
                      <a:r>
                        <a:rPr lang="en-US" sz="1000"/>
                        <a:t>3992</a:t>
                      </a:r>
                    </a:p>
                  </a:txBody>
                  <a:tcPr/>
                </a:tc>
                <a:tc>
                  <a:txBody>
                    <a:bodyPr/>
                    <a:lstStyle/>
                    <a:p>
                      <a:r>
                        <a:rPr lang="en-US" sz="1000"/>
                        <a:t>2970</a:t>
                      </a:r>
                    </a:p>
                  </a:txBody>
                  <a:tcPr/>
                </a:tc>
                <a:tc>
                  <a:txBody>
                    <a:bodyPr/>
                    <a:lstStyle/>
                    <a:p>
                      <a:r>
                        <a:rPr lang="en-US" sz="1000"/>
                        <a:t>289</a:t>
                      </a:r>
                    </a:p>
                  </a:txBody>
                  <a:tcPr/>
                </a:tc>
                <a:tc>
                  <a:txBody>
                    <a:bodyPr/>
                    <a:lstStyle/>
                    <a:p>
                      <a:r>
                        <a:rPr lang="en-US" sz="1000"/>
                        <a:t>276.53846153846</a:t>
                      </a:r>
                    </a:p>
                  </a:txBody>
                  <a:tcPr/>
                </a:tc>
                <a:tc>
                  <a:txBody>
                    <a:bodyPr/>
                    <a:lstStyle/>
                    <a:p>
                      <a:r>
                        <a:rPr lang="en-US" sz="1000"/>
                        <a:t>102.03448275862</a:t>
                      </a:r>
                    </a:p>
                  </a:txBody>
                  <a:tcPr/>
                </a:tc>
                <a:tc>
                  <a:txBody>
                    <a:bodyPr/>
                    <a:lstStyle/>
                    <a:p>
                      <a:r>
                        <a:rPr lang="en-US" sz="1000"/>
                        <a:t>10</a:t>
                      </a:r>
                    </a:p>
                  </a:txBody>
                  <a:tcPr/>
                </a:tc>
                <a:extLst>
                  <a:ext uri="{0D108BD9-81ED-4DB2-BD59-A6C34878D82A}">
                    <a16:rowId xmlns:a16="http://schemas.microsoft.com/office/drawing/2014/main" val="175962036"/>
                  </a:ext>
                </a:extLst>
              </a:tr>
              <a:tr h="370840">
                <a:tc>
                  <a:txBody>
                    <a:bodyPr/>
                    <a:lstStyle/>
                    <a:p>
                      <a:r>
                        <a:rPr lang="en-US" sz="1000"/>
                        <a:t>eathappy_ita</a:t>
                      </a:r>
                    </a:p>
                  </a:txBody>
                  <a:tcPr/>
                </a:tc>
                <a:tc>
                  <a:txBody>
                    <a:bodyPr/>
                    <a:lstStyle/>
                    <a:p>
                      <a:r>
                        <a:rPr lang="en-US" sz="1000"/>
                        <a:t>12</a:t>
                      </a:r>
                    </a:p>
                  </a:txBody>
                  <a:tcPr/>
                </a:tc>
                <a:tc>
                  <a:txBody>
                    <a:bodyPr/>
                    <a:lstStyle/>
                    <a:p>
                      <a:r>
                        <a:rPr lang="en-US" sz="1000"/>
                        <a:t>0</a:t>
                      </a:r>
                    </a:p>
                  </a:txBody>
                  <a:tcPr/>
                </a:tc>
                <a:tc>
                  <a:txBody>
                    <a:bodyPr/>
                    <a:lstStyle/>
                    <a:p>
                      <a:r>
                        <a:rPr lang="en-US" sz="1000"/>
                        <a:t>2938</a:t>
                      </a:r>
                    </a:p>
                  </a:txBody>
                  <a:tcPr/>
                </a:tc>
                <a:tc>
                  <a:txBody>
                    <a:bodyPr/>
                    <a:lstStyle/>
                    <a:p>
                      <a:r>
                        <a:rPr lang="en-US" sz="1000"/>
                        <a:t>0</a:t>
                      </a:r>
                    </a:p>
                  </a:txBody>
                  <a:tcPr/>
                </a:tc>
                <a:tc>
                  <a:txBody>
                    <a:bodyPr/>
                    <a:lstStyle/>
                    <a:p>
                      <a:r>
                        <a:rPr lang="en-US" sz="1000"/>
                        <a:t>93</a:t>
                      </a:r>
                    </a:p>
                  </a:txBody>
                  <a:tcPr/>
                </a:tc>
                <a:tc>
                  <a:txBody>
                    <a:bodyPr/>
                    <a:lstStyle/>
                    <a:p>
                      <a:r>
                        <a:rPr lang="en-US" sz="1000"/>
                        <a:t>224</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4214818335"/>
                  </a:ext>
                </a:extLst>
              </a:tr>
              <a:tr h="370840">
                <a:tc>
                  <a:txBody>
                    <a:bodyPr/>
                    <a:lstStyle/>
                    <a:p>
                      <a:r>
                        <a:rPr lang="en-US" sz="1000"/>
                        <a:t>eathappy_dk</a:t>
                      </a:r>
                    </a:p>
                  </a:txBody>
                  <a:tcPr/>
                </a:tc>
                <a:tc>
                  <a:txBody>
                    <a:bodyPr/>
                    <a:lstStyle/>
                    <a:p>
                      <a:r>
                        <a:rPr lang="en-US" sz="1000"/>
                        <a:t>7</a:t>
                      </a:r>
                    </a:p>
                  </a:txBody>
                  <a:tcPr/>
                </a:tc>
                <a:tc>
                  <a:txBody>
                    <a:bodyPr/>
                    <a:lstStyle/>
                    <a:p>
                      <a:r>
                        <a:rPr lang="en-US" sz="1000"/>
                        <a:t>0</a:t>
                      </a:r>
                    </a:p>
                  </a:txBody>
                  <a:tcPr/>
                </a:tc>
                <a:tc>
                  <a:txBody>
                    <a:bodyPr/>
                    <a:lstStyle/>
                    <a:p>
                      <a:r>
                        <a:rPr lang="en-US" sz="1000"/>
                        <a:t>529</a:t>
                      </a:r>
                    </a:p>
                  </a:txBody>
                  <a:tcPr/>
                </a:tc>
                <a:tc>
                  <a:txBody>
                    <a:bodyPr/>
                    <a:lstStyle/>
                    <a:p>
                      <a:r>
                        <a:rPr lang="en-US" sz="1000"/>
                        <a:t>130</a:t>
                      </a:r>
                    </a:p>
                  </a:txBody>
                  <a:tcPr/>
                </a:tc>
                <a:tc>
                  <a:txBody>
                    <a:bodyPr/>
                    <a:lstStyle/>
                    <a:p>
                      <a:r>
                        <a:rPr lang="en-US" sz="1000"/>
                        <a:t>32</a:t>
                      </a:r>
                    </a:p>
                  </a:txBody>
                  <a:tcPr/>
                </a:tc>
                <a:tc>
                  <a:txBody>
                    <a:bodyPr/>
                    <a:lstStyle/>
                    <a:p>
                      <a:r>
                        <a:rPr lang="en-US" sz="1000"/>
                        <a:t>69.714285714286</a:t>
                      </a:r>
                    </a:p>
                  </a:txBody>
                  <a:tcPr/>
                </a:tc>
                <a:tc>
                  <a:txBody>
                    <a:bodyPr/>
                    <a:lstStyle/>
                    <a:p>
                      <a:r>
                        <a:rPr lang="en-US" sz="1000"/>
                        <a:t>32.25</a:t>
                      </a:r>
                    </a:p>
                  </a:txBody>
                  <a:tcPr/>
                </a:tc>
                <a:tc>
                  <a:txBody>
                    <a:bodyPr/>
                    <a:lstStyle/>
                    <a:p>
                      <a:r>
                        <a:rPr lang="en-US" sz="1000"/>
                        <a:t>0</a:t>
                      </a:r>
                    </a:p>
                  </a:txBody>
                  <a:tcPr/>
                </a:tc>
                <a:extLst>
                  <a:ext uri="{0D108BD9-81ED-4DB2-BD59-A6C34878D82A}">
                    <a16:rowId xmlns:a16="http://schemas.microsoft.com/office/drawing/2014/main" val="807476664"/>
                  </a:ext>
                </a:extLst>
              </a:tr>
            </a:tbl>
          </a:graphicData>
        </a:graphic>
      </p:graphicFrame>
      <p:sp>
        <p:nvSpPr>
          <p:cNvPr id="4" name="Text Placeholder 3">
            <a:extLst>
              <a:ext uri="{FF2B5EF4-FFF2-40B4-BE49-F238E27FC236}">
                <a16:creationId xmlns:a16="http://schemas.microsoft.com/office/drawing/2014/main" id="{02030249-557D-4962-9130-16DB3C08544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3951016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8508F-CD0C-4AFB-8C44-8AA4E39D5BA4}"/>
              </a:ext>
            </a:extLst>
          </p:cNvPr>
          <p:cNvSpPr>
            <a:spLocks noGrp="1"/>
          </p:cNvSpPr>
          <p:nvPr>
            <p:ph type="title"/>
          </p:nvPr>
        </p:nvSpPr>
        <p:spPr/>
        <p:txBody>
          <a:bodyPr/>
          <a:lstStyle/>
          <a:p>
            <a:r>
              <a:rPr lang="en-US"/>
              <a:t>Instagram Follower Distribution | All Pages</a:t>
            </a:r>
          </a:p>
        </p:txBody>
      </p:sp>
      <p:graphicFrame>
        <p:nvGraphicFramePr>
          <p:cNvPr id="6" name="Chart Placeholder 5">
            <a:extLst>
              <a:ext uri="{FF2B5EF4-FFF2-40B4-BE49-F238E27FC236}">
                <a16:creationId xmlns:a16="http://schemas.microsoft.com/office/drawing/2014/main" id="{481F9076-99A1-4595-8BB7-5123263CB532}"/>
              </a:ext>
            </a:extLst>
          </p:cNvPr>
          <p:cNvGraphicFramePr>
            <a:graphicFrameLocks noGrp="1"/>
          </p:cNvGraphicFramePr>
          <p:nvPr>
            <p:ph type="chart" sz="quarter" idx="13"/>
            <p:extLst>
              <p:ext uri="{D42A27DB-BD31-4B8C-83A1-F6EECF244321}">
                <p14:modId xmlns:p14="http://schemas.microsoft.com/office/powerpoint/2010/main" val="3351190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39417B-6F3B-4EE4-94D3-DA3EB68A36AD}"/>
              </a:ext>
            </a:extLst>
          </p:cNvPr>
          <p:cNvSpPr>
            <a:spLocks noGrp="1"/>
          </p:cNvSpPr>
          <p:nvPr>
            <p:ph type="body" sz="quarter" idx="14"/>
          </p:nvPr>
        </p:nvSpPr>
        <p:spPr/>
        <p:txBody>
          <a:bodyPr/>
          <a:lstStyle/>
          <a:p>
            <a:r>
              <a:rPr lang="en-US"/>
              <a:t>08/02/2021 - 08/02/2021</a:t>
            </a:r>
          </a:p>
        </p:txBody>
      </p:sp>
      <p:sp>
        <p:nvSpPr>
          <p:cNvPr id="5" name="Footer Placeholder 4">
            <a:extLst>
              <a:ext uri="{FF2B5EF4-FFF2-40B4-BE49-F238E27FC236}">
                <a16:creationId xmlns:a16="http://schemas.microsoft.com/office/drawing/2014/main" id="{4B65CB53-E2C4-4422-9C70-21820C4B41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09544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3A7D2-532F-438D-A734-69354E32EE22}"/>
              </a:ext>
            </a:extLst>
          </p:cNvPr>
          <p:cNvSpPr>
            <a:spLocks noGrp="1"/>
          </p:cNvSpPr>
          <p:nvPr>
            <p:ph type="title"/>
          </p:nvPr>
        </p:nvSpPr>
        <p:spPr/>
        <p:txBody>
          <a:bodyPr/>
          <a:lstStyle/>
          <a:p>
            <a:r>
              <a:rPr lang="en-US"/>
              <a:t>Instagram Post Type Distribution per Country | All Pages</a:t>
            </a:r>
          </a:p>
        </p:txBody>
      </p:sp>
      <p:graphicFrame>
        <p:nvGraphicFramePr>
          <p:cNvPr id="6" name="Chart Placeholder 5">
            <a:extLst>
              <a:ext uri="{FF2B5EF4-FFF2-40B4-BE49-F238E27FC236}">
                <a16:creationId xmlns:a16="http://schemas.microsoft.com/office/drawing/2014/main" id="{A173320E-583A-476D-B2D1-DA7F78DB4E05}"/>
              </a:ext>
            </a:extLst>
          </p:cNvPr>
          <p:cNvGraphicFramePr>
            <a:graphicFrameLocks noGrp="1"/>
          </p:cNvGraphicFramePr>
          <p:nvPr>
            <p:ph type="chart" sz="quarter" idx="13"/>
            <p:extLst>
              <p:ext uri="{D42A27DB-BD31-4B8C-83A1-F6EECF244321}">
                <p14:modId xmlns:p14="http://schemas.microsoft.com/office/powerpoint/2010/main" val="4162264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6C07E5-04C1-4ABD-B1C5-7E60BC80BC32}"/>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97DBC6EB-1D00-450F-B6A2-B8E0173F95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07004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0927B-2207-4CB2-8D27-08ED476E66A0}"/>
              </a:ext>
            </a:extLst>
          </p:cNvPr>
          <p:cNvSpPr>
            <a:spLocks noGrp="1"/>
          </p:cNvSpPr>
          <p:nvPr>
            <p:ph type="title"/>
          </p:nvPr>
        </p:nvSpPr>
        <p:spPr/>
        <p:txBody>
          <a:bodyPr/>
          <a:lstStyle/>
          <a:p>
            <a:r>
              <a:rPr lang="en-US"/>
              <a:t>Instagram Avg. Organic Engagement Distribution per post (by Post Type) | All Pages</a:t>
            </a:r>
          </a:p>
        </p:txBody>
      </p:sp>
      <p:graphicFrame>
        <p:nvGraphicFramePr>
          <p:cNvPr id="6" name="Chart Placeholder 5">
            <a:extLst>
              <a:ext uri="{FF2B5EF4-FFF2-40B4-BE49-F238E27FC236}">
                <a16:creationId xmlns:a16="http://schemas.microsoft.com/office/drawing/2014/main" id="{871C1088-F1E0-4A90-A68C-E4EDED867925}"/>
              </a:ext>
            </a:extLst>
          </p:cNvPr>
          <p:cNvGraphicFramePr>
            <a:graphicFrameLocks noGrp="1"/>
          </p:cNvGraphicFramePr>
          <p:nvPr>
            <p:ph type="chart" sz="quarter" idx="13"/>
            <p:extLst>
              <p:ext uri="{D42A27DB-BD31-4B8C-83A1-F6EECF244321}">
                <p14:modId xmlns:p14="http://schemas.microsoft.com/office/powerpoint/2010/main" val="3282182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22B317-50E5-43D8-8F8C-3E30366D0309}"/>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543B237A-F808-4CA0-B472-67D1C46790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60825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61BD3-70DB-4B97-8DCC-9E7F8043098B}"/>
              </a:ext>
            </a:extLst>
          </p:cNvPr>
          <p:cNvSpPr>
            <a:spLocks noGrp="1"/>
          </p:cNvSpPr>
          <p:nvPr>
            <p:ph type="title"/>
          </p:nvPr>
        </p:nvSpPr>
        <p:spPr/>
        <p:txBody>
          <a:bodyPr/>
          <a:lstStyle/>
          <a:p>
            <a:r>
              <a:rPr lang="en-US"/>
              <a:t>Instagram Posts | All Pages</a:t>
            </a:r>
          </a:p>
        </p:txBody>
      </p:sp>
      <p:graphicFrame>
        <p:nvGraphicFramePr>
          <p:cNvPr id="6" name="Chart Placeholder 5">
            <a:extLst>
              <a:ext uri="{FF2B5EF4-FFF2-40B4-BE49-F238E27FC236}">
                <a16:creationId xmlns:a16="http://schemas.microsoft.com/office/drawing/2014/main" id="{171BFF34-2925-4408-9D2E-05DB51E75F08}"/>
              </a:ext>
            </a:extLst>
          </p:cNvPr>
          <p:cNvGraphicFramePr>
            <a:graphicFrameLocks noGrp="1"/>
          </p:cNvGraphicFramePr>
          <p:nvPr>
            <p:ph type="chart" sz="quarter" idx="13"/>
            <p:extLst>
              <p:ext uri="{D42A27DB-BD31-4B8C-83A1-F6EECF244321}">
                <p14:modId xmlns:p14="http://schemas.microsoft.com/office/powerpoint/2010/main" val="866404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AADED0-57CE-4024-9E31-877073166A78}"/>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41E9BEBF-7DB6-48C9-95A9-926E122391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86783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52ED5-5000-4331-A070-08BF6953DEAD}"/>
              </a:ext>
            </a:extLst>
          </p:cNvPr>
          <p:cNvSpPr>
            <a:spLocks noGrp="1"/>
          </p:cNvSpPr>
          <p:nvPr>
            <p:ph type="title"/>
          </p:nvPr>
        </p:nvSpPr>
        <p:spPr/>
        <p:txBody>
          <a:bodyPr/>
          <a:lstStyle/>
          <a:p>
            <a:r>
              <a:rPr lang="en-US"/>
              <a:t>Instagram Posts - Past Month | Int. EAT HAPPY Accounts</a:t>
            </a:r>
          </a:p>
        </p:txBody>
      </p:sp>
      <p:graphicFrame>
        <p:nvGraphicFramePr>
          <p:cNvPr id="6" name="Chart Placeholder 5">
            <a:extLst>
              <a:ext uri="{FF2B5EF4-FFF2-40B4-BE49-F238E27FC236}">
                <a16:creationId xmlns:a16="http://schemas.microsoft.com/office/drawing/2014/main" id="{541A6E76-7BC1-4C51-862D-38142A4B34E9}"/>
              </a:ext>
            </a:extLst>
          </p:cNvPr>
          <p:cNvGraphicFramePr>
            <a:graphicFrameLocks noGrp="1"/>
          </p:cNvGraphicFramePr>
          <p:nvPr>
            <p:ph type="chart" sz="quarter" idx="13"/>
            <p:extLst>
              <p:ext uri="{D42A27DB-BD31-4B8C-83A1-F6EECF244321}">
                <p14:modId xmlns:p14="http://schemas.microsoft.com/office/powerpoint/2010/main" val="1320172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FDEC31-3955-45CD-AA78-33842C62D98A}"/>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839B5071-5D85-4A51-AD7B-0AE61E4A9B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30028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9B001-3ADB-46E5-B2F2-FD261BC29ACB}"/>
              </a:ext>
            </a:extLst>
          </p:cNvPr>
          <p:cNvSpPr>
            <a:spLocks noGrp="1"/>
          </p:cNvSpPr>
          <p:nvPr>
            <p:ph type="title"/>
          </p:nvPr>
        </p:nvSpPr>
        <p:spPr/>
        <p:txBody>
          <a:bodyPr/>
          <a:lstStyle/>
          <a:p>
            <a:r>
              <a:rPr lang="en-US"/>
              <a:t>Instagram DK Reach - Past Month | eathappy_dk Eathappy DK</a:t>
            </a:r>
          </a:p>
        </p:txBody>
      </p:sp>
      <p:graphicFrame>
        <p:nvGraphicFramePr>
          <p:cNvPr id="6" name="Chart Placeholder 5">
            <a:extLst>
              <a:ext uri="{FF2B5EF4-FFF2-40B4-BE49-F238E27FC236}">
                <a16:creationId xmlns:a16="http://schemas.microsoft.com/office/drawing/2014/main" id="{A15027FA-E662-4BB5-8415-75D9A9E7FCE8}"/>
              </a:ext>
            </a:extLst>
          </p:cNvPr>
          <p:cNvGraphicFramePr>
            <a:graphicFrameLocks noGrp="1"/>
          </p:cNvGraphicFramePr>
          <p:nvPr>
            <p:ph type="chart" sz="quarter" idx="13"/>
            <p:extLst>
              <p:ext uri="{D42A27DB-BD31-4B8C-83A1-F6EECF244321}">
                <p14:modId xmlns:p14="http://schemas.microsoft.com/office/powerpoint/2010/main" val="2990422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12FA09-66C9-4628-9D4A-AF6CC57273D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83E13481-BB33-47DA-9551-AFFE2BAD39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02747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206F6-F46B-40E9-BF68-DB24972B0212}"/>
              </a:ext>
            </a:extLst>
          </p:cNvPr>
          <p:cNvSpPr>
            <a:spLocks noGrp="1"/>
          </p:cNvSpPr>
          <p:nvPr>
            <p:ph type="title"/>
          </p:nvPr>
        </p:nvSpPr>
        <p:spPr/>
        <p:txBody>
          <a:bodyPr/>
          <a:lstStyle/>
          <a:p>
            <a:r>
              <a:rPr lang="en-US"/>
              <a:t>Instagram DK Reach | eathappy_dk Eathappy DK</a:t>
            </a:r>
          </a:p>
        </p:txBody>
      </p:sp>
      <p:graphicFrame>
        <p:nvGraphicFramePr>
          <p:cNvPr id="6" name="Chart Placeholder 5">
            <a:extLst>
              <a:ext uri="{FF2B5EF4-FFF2-40B4-BE49-F238E27FC236}">
                <a16:creationId xmlns:a16="http://schemas.microsoft.com/office/drawing/2014/main" id="{00A130F6-C87C-4C4F-BD2D-C60589EDEE19}"/>
              </a:ext>
            </a:extLst>
          </p:cNvPr>
          <p:cNvGraphicFramePr>
            <a:graphicFrameLocks noGrp="1"/>
          </p:cNvGraphicFramePr>
          <p:nvPr>
            <p:ph type="chart" sz="quarter" idx="13"/>
            <p:extLst>
              <p:ext uri="{D42A27DB-BD31-4B8C-83A1-F6EECF244321}">
                <p14:modId xmlns:p14="http://schemas.microsoft.com/office/powerpoint/2010/main" val="737717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81D0B2-F449-4F70-8CCB-382FE3A2428F}"/>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843D03FE-1292-46F2-A150-4068CE6A33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20021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95941-578C-4D60-B254-DF606393926D}"/>
              </a:ext>
            </a:extLst>
          </p:cNvPr>
          <p:cNvSpPr>
            <a:spLocks noGrp="1"/>
          </p:cNvSpPr>
          <p:nvPr>
            <p:ph type="title"/>
          </p:nvPr>
        </p:nvSpPr>
        <p:spPr/>
        <p:txBody>
          <a:bodyPr/>
          <a:lstStyle/>
          <a:p>
            <a:r>
              <a:rPr lang="en-US"/>
              <a:t>Instagram Reach  | Int. EAT HAPPY Accounts</a:t>
            </a:r>
          </a:p>
        </p:txBody>
      </p:sp>
      <p:graphicFrame>
        <p:nvGraphicFramePr>
          <p:cNvPr id="6" name="Chart Placeholder 5">
            <a:extLst>
              <a:ext uri="{FF2B5EF4-FFF2-40B4-BE49-F238E27FC236}">
                <a16:creationId xmlns:a16="http://schemas.microsoft.com/office/drawing/2014/main" id="{4706FE0E-F5E2-450B-8FD6-4256B32EE9D7}"/>
              </a:ext>
            </a:extLst>
          </p:cNvPr>
          <p:cNvGraphicFramePr>
            <a:graphicFrameLocks noGrp="1"/>
          </p:cNvGraphicFramePr>
          <p:nvPr>
            <p:ph type="chart" sz="quarter" idx="13"/>
            <p:extLst>
              <p:ext uri="{D42A27DB-BD31-4B8C-83A1-F6EECF244321}">
                <p14:modId xmlns:p14="http://schemas.microsoft.com/office/powerpoint/2010/main" val="527364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AD9688-209A-48F4-8489-CB28D0A2EB9B}"/>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1C687932-EE5A-426E-B481-F836C09375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72122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0DE66-E470-48B9-B889-C30842A9A3CC}"/>
              </a:ext>
            </a:extLst>
          </p:cNvPr>
          <p:cNvSpPr>
            <a:spLocks noGrp="1"/>
          </p:cNvSpPr>
          <p:nvPr>
            <p:ph type="title"/>
          </p:nvPr>
        </p:nvSpPr>
        <p:spPr/>
        <p:txBody>
          <a:bodyPr/>
          <a:lstStyle/>
          <a:p>
            <a:r>
              <a:rPr lang="en-US"/>
              <a:t>Instagram AT Reach - Past Month | eathappy_at</a:t>
            </a:r>
          </a:p>
        </p:txBody>
      </p:sp>
      <p:graphicFrame>
        <p:nvGraphicFramePr>
          <p:cNvPr id="6" name="Chart Placeholder 5">
            <a:extLst>
              <a:ext uri="{FF2B5EF4-FFF2-40B4-BE49-F238E27FC236}">
                <a16:creationId xmlns:a16="http://schemas.microsoft.com/office/drawing/2014/main" id="{F1079736-ECFB-497B-8145-E1B7C7E78A6E}"/>
              </a:ext>
            </a:extLst>
          </p:cNvPr>
          <p:cNvGraphicFramePr>
            <a:graphicFrameLocks noGrp="1"/>
          </p:cNvGraphicFramePr>
          <p:nvPr>
            <p:ph type="chart" sz="quarter" idx="13"/>
            <p:extLst>
              <p:ext uri="{D42A27DB-BD31-4B8C-83A1-F6EECF244321}">
                <p14:modId xmlns:p14="http://schemas.microsoft.com/office/powerpoint/2010/main" val="25722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F82F09-017A-468A-B173-58398B6E4B2F}"/>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06005F8-6112-4433-95B7-C7D9A89D17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00429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F9557-8CBE-4C9D-A45F-BB69627DB319}"/>
              </a:ext>
            </a:extLst>
          </p:cNvPr>
          <p:cNvSpPr>
            <a:spLocks noGrp="1"/>
          </p:cNvSpPr>
          <p:nvPr>
            <p:ph type="title"/>
          </p:nvPr>
        </p:nvSpPr>
        <p:spPr/>
        <p:txBody>
          <a:bodyPr/>
          <a:lstStyle/>
          <a:p>
            <a:r>
              <a:rPr lang="en-US"/>
              <a:t>Instagram AT Reach | eathappy_at</a:t>
            </a:r>
          </a:p>
        </p:txBody>
      </p:sp>
      <p:graphicFrame>
        <p:nvGraphicFramePr>
          <p:cNvPr id="6" name="Chart Placeholder 5">
            <a:extLst>
              <a:ext uri="{FF2B5EF4-FFF2-40B4-BE49-F238E27FC236}">
                <a16:creationId xmlns:a16="http://schemas.microsoft.com/office/drawing/2014/main" id="{F55523D5-C933-4BF5-912A-8259EF72FFAA}"/>
              </a:ext>
            </a:extLst>
          </p:cNvPr>
          <p:cNvGraphicFramePr>
            <a:graphicFrameLocks noGrp="1"/>
          </p:cNvGraphicFramePr>
          <p:nvPr>
            <p:ph type="chart" sz="quarter" idx="13"/>
            <p:extLst>
              <p:ext uri="{D42A27DB-BD31-4B8C-83A1-F6EECF244321}">
                <p14:modId xmlns:p14="http://schemas.microsoft.com/office/powerpoint/2010/main" val="3549168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586D2A-51B7-4A6A-90F1-06F3B8CB572D}"/>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BD723F05-31E3-4CFF-9B23-7F3DF8C4AC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82537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E8EA7-1C5D-4C6D-9B15-1F4D6146E431}"/>
              </a:ext>
            </a:extLst>
          </p:cNvPr>
          <p:cNvSpPr>
            <a:spLocks noGrp="1"/>
          </p:cNvSpPr>
          <p:nvPr>
            <p:ph type="title"/>
          </p:nvPr>
        </p:nvSpPr>
        <p:spPr/>
        <p:txBody>
          <a:bodyPr/>
          <a:lstStyle/>
          <a:p>
            <a:r>
              <a:rPr lang="en-US"/>
              <a:t>Instagram Reach - Past Month | All Pages</a:t>
            </a:r>
          </a:p>
        </p:txBody>
      </p:sp>
      <p:graphicFrame>
        <p:nvGraphicFramePr>
          <p:cNvPr id="6" name="Chart Placeholder 5">
            <a:extLst>
              <a:ext uri="{FF2B5EF4-FFF2-40B4-BE49-F238E27FC236}">
                <a16:creationId xmlns:a16="http://schemas.microsoft.com/office/drawing/2014/main" id="{55752C88-6B3A-4CA8-9AFF-E37DEE932DF3}"/>
              </a:ext>
            </a:extLst>
          </p:cNvPr>
          <p:cNvGraphicFramePr>
            <a:graphicFrameLocks noGrp="1"/>
          </p:cNvGraphicFramePr>
          <p:nvPr>
            <p:ph type="chart" sz="quarter" idx="13"/>
            <p:extLst>
              <p:ext uri="{D42A27DB-BD31-4B8C-83A1-F6EECF244321}">
                <p14:modId xmlns:p14="http://schemas.microsoft.com/office/powerpoint/2010/main" val="1216825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C7BB83-48CC-46A0-9D0F-083F20ADC0E4}"/>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BB366C3A-DDD0-4D07-B191-6E25367790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51868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6857D-AAB7-4523-86B7-85B396FBA030}"/>
              </a:ext>
            </a:extLst>
          </p:cNvPr>
          <p:cNvSpPr>
            <a:spLocks noGrp="1"/>
          </p:cNvSpPr>
          <p:nvPr>
            <p:ph type="title"/>
          </p:nvPr>
        </p:nvSpPr>
        <p:spPr/>
        <p:txBody>
          <a:bodyPr/>
          <a:lstStyle/>
          <a:p>
            <a:r>
              <a:rPr lang="en-US"/>
              <a:t>Instagram GER Reach - Past Month | eathappy Eathappy DE</a:t>
            </a:r>
          </a:p>
        </p:txBody>
      </p:sp>
      <p:graphicFrame>
        <p:nvGraphicFramePr>
          <p:cNvPr id="6" name="Chart Placeholder 5">
            <a:extLst>
              <a:ext uri="{FF2B5EF4-FFF2-40B4-BE49-F238E27FC236}">
                <a16:creationId xmlns:a16="http://schemas.microsoft.com/office/drawing/2014/main" id="{9813D95B-9AB1-483D-A8A2-F0C61ABB7557}"/>
              </a:ext>
            </a:extLst>
          </p:cNvPr>
          <p:cNvGraphicFramePr>
            <a:graphicFrameLocks noGrp="1"/>
          </p:cNvGraphicFramePr>
          <p:nvPr>
            <p:ph type="chart" sz="quarter" idx="13"/>
            <p:extLst>
              <p:ext uri="{D42A27DB-BD31-4B8C-83A1-F6EECF244321}">
                <p14:modId xmlns:p14="http://schemas.microsoft.com/office/powerpoint/2010/main" val="1223434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BEF3F5-5773-47D3-AF4E-3E3146F370B0}"/>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82E76B36-DAA6-4FA4-B03C-1C3120CC1C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83585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72D71-105E-45C0-90EE-266A3EF9228B}"/>
              </a:ext>
            </a:extLst>
          </p:cNvPr>
          <p:cNvSpPr>
            <a:spLocks noGrp="1"/>
          </p:cNvSpPr>
          <p:nvPr>
            <p:ph type="title"/>
          </p:nvPr>
        </p:nvSpPr>
        <p:spPr/>
        <p:txBody>
          <a:bodyPr/>
          <a:lstStyle/>
          <a:p>
            <a:r>
              <a:rPr lang="en-US"/>
              <a:t>Instagram GER Reach | eathappy Eathappy DE</a:t>
            </a:r>
          </a:p>
        </p:txBody>
      </p:sp>
      <p:graphicFrame>
        <p:nvGraphicFramePr>
          <p:cNvPr id="6" name="Chart Placeholder 5">
            <a:extLst>
              <a:ext uri="{FF2B5EF4-FFF2-40B4-BE49-F238E27FC236}">
                <a16:creationId xmlns:a16="http://schemas.microsoft.com/office/drawing/2014/main" id="{E7536C9C-3D34-4032-AB1C-1390F245EE8E}"/>
              </a:ext>
            </a:extLst>
          </p:cNvPr>
          <p:cNvGraphicFramePr>
            <a:graphicFrameLocks noGrp="1"/>
          </p:cNvGraphicFramePr>
          <p:nvPr>
            <p:ph type="chart" sz="quarter" idx="13"/>
            <p:extLst>
              <p:ext uri="{D42A27DB-BD31-4B8C-83A1-F6EECF244321}">
                <p14:modId xmlns:p14="http://schemas.microsoft.com/office/powerpoint/2010/main" val="652597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44B3B3-5DCA-430A-B6F0-5517E8290B72}"/>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8E54D428-F110-4E14-889A-FF23E69F1E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88381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6B94B-90EB-462E-BDC7-C2EEF7534773}"/>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39EACC86-80C1-461E-A99C-047D527A4E0D}"/>
              </a:ext>
            </a:extLst>
          </p:cNvPr>
          <p:cNvGraphicFramePr>
            <a:graphicFrameLocks noGrp="1"/>
          </p:cNvGraphicFramePr>
          <p:nvPr>
            <p:ph type="chart" sz="quarter" idx="13"/>
            <p:extLst>
              <p:ext uri="{D42A27DB-BD31-4B8C-83A1-F6EECF244321}">
                <p14:modId xmlns:p14="http://schemas.microsoft.com/office/powerpoint/2010/main" val="3689551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56AC3E-3DC2-4BCC-A357-30973A3E6A0A}"/>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FE60FBF4-11B4-4AB3-A5D9-0380729EF6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82795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3967-EAED-4F33-BC69-CA23802E1EDE}"/>
              </a:ext>
            </a:extLst>
          </p:cNvPr>
          <p:cNvSpPr>
            <a:spLocks noGrp="1"/>
          </p:cNvSpPr>
          <p:nvPr>
            <p:ph type="title"/>
          </p:nvPr>
        </p:nvSpPr>
        <p:spPr/>
        <p:txBody>
          <a:bodyPr/>
          <a:lstStyle/>
          <a:p>
            <a:r>
              <a:rPr lang="en-US"/>
              <a:t>Instagram IT Reach - Past Month | eathappy_ita Eathappy IT</a:t>
            </a:r>
          </a:p>
        </p:txBody>
      </p:sp>
      <p:graphicFrame>
        <p:nvGraphicFramePr>
          <p:cNvPr id="6" name="Chart Placeholder 5">
            <a:extLst>
              <a:ext uri="{FF2B5EF4-FFF2-40B4-BE49-F238E27FC236}">
                <a16:creationId xmlns:a16="http://schemas.microsoft.com/office/drawing/2014/main" id="{D78A8EF0-6E7A-4938-B52D-E78985DEE1DE}"/>
              </a:ext>
            </a:extLst>
          </p:cNvPr>
          <p:cNvGraphicFramePr>
            <a:graphicFrameLocks noGrp="1"/>
          </p:cNvGraphicFramePr>
          <p:nvPr>
            <p:ph type="chart" sz="quarter" idx="13"/>
            <p:extLst>
              <p:ext uri="{D42A27DB-BD31-4B8C-83A1-F6EECF244321}">
                <p14:modId xmlns:p14="http://schemas.microsoft.com/office/powerpoint/2010/main" val="259209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0925AB-C79B-4CCF-BF04-BEAE3DAE252F}"/>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21EDCDF9-FD61-46F0-95F5-0436F5D59C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75989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2A87-6B25-4CC5-BE4D-618935BAD07E}"/>
              </a:ext>
            </a:extLst>
          </p:cNvPr>
          <p:cNvSpPr>
            <a:spLocks noGrp="1"/>
          </p:cNvSpPr>
          <p:nvPr>
            <p:ph type="title"/>
          </p:nvPr>
        </p:nvSpPr>
        <p:spPr/>
        <p:txBody>
          <a:bodyPr/>
          <a:lstStyle/>
          <a:p>
            <a:r>
              <a:rPr lang="en-US"/>
              <a:t>Instagram IT Reach | eathappy_ita Eathappy IT</a:t>
            </a:r>
          </a:p>
        </p:txBody>
      </p:sp>
      <p:graphicFrame>
        <p:nvGraphicFramePr>
          <p:cNvPr id="6" name="Chart Placeholder 5">
            <a:extLst>
              <a:ext uri="{FF2B5EF4-FFF2-40B4-BE49-F238E27FC236}">
                <a16:creationId xmlns:a16="http://schemas.microsoft.com/office/drawing/2014/main" id="{F8CF376A-59E5-4DF9-A6FB-5B7DBB67AFF5}"/>
              </a:ext>
            </a:extLst>
          </p:cNvPr>
          <p:cNvGraphicFramePr>
            <a:graphicFrameLocks noGrp="1"/>
          </p:cNvGraphicFramePr>
          <p:nvPr>
            <p:ph type="chart" sz="quarter" idx="13"/>
            <p:extLst>
              <p:ext uri="{D42A27DB-BD31-4B8C-83A1-F6EECF244321}">
                <p14:modId xmlns:p14="http://schemas.microsoft.com/office/powerpoint/2010/main" val="4139180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666846-7C82-4AEA-97BF-D043362BE1ED}"/>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0F4EEE6F-0C3B-4074-B02D-CADD523023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47238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F6E4A-DA80-45CC-839E-469B2D29E6D5}"/>
              </a:ext>
            </a:extLst>
          </p:cNvPr>
          <p:cNvSpPr>
            <a:spLocks noGrp="1"/>
          </p:cNvSpPr>
          <p:nvPr>
            <p:ph type="title"/>
          </p:nvPr>
        </p:nvSpPr>
        <p:spPr/>
        <p:txBody>
          <a:bodyPr/>
          <a:lstStyle/>
          <a:p>
            <a:r>
              <a:rPr lang="en-US"/>
              <a:t>Instagram Impressions - Past Month | All Pages</a:t>
            </a:r>
          </a:p>
        </p:txBody>
      </p:sp>
      <p:graphicFrame>
        <p:nvGraphicFramePr>
          <p:cNvPr id="6" name="Chart Placeholder 5">
            <a:extLst>
              <a:ext uri="{FF2B5EF4-FFF2-40B4-BE49-F238E27FC236}">
                <a16:creationId xmlns:a16="http://schemas.microsoft.com/office/drawing/2014/main" id="{7D431777-9B5E-493B-86BA-CE43AAFFD484}"/>
              </a:ext>
            </a:extLst>
          </p:cNvPr>
          <p:cNvGraphicFramePr>
            <a:graphicFrameLocks noGrp="1"/>
          </p:cNvGraphicFramePr>
          <p:nvPr>
            <p:ph type="chart" sz="quarter" idx="13"/>
            <p:extLst>
              <p:ext uri="{D42A27DB-BD31-4B8C-83A1-F6EECF244321}">
                <p14:modId xmlns:p14="http://schemas.microsoft.com/office/powerpoint/2010/main" val="1579159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24A1F3-9E4E-416B-BCA0-CCFFE9D1326C}"/>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B3B19EEC-793D-497B-B374-773F6841DA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50029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B1E01-035B-48C1-A733-95AA7A5D5EDD}"/>
              </a:ext>
            </a:extLst>
          </p:cNvPr>
          <p:cNvSpPr>
            <a:spLocks noGrp="1"/>
          </p:cNvSpPr>
          <p:nvPr>
            <p:ph type="title"/>
          </p:nvPr>
        </p:nvSpPr>
        <p:spPr/>
        <p:txBody>
          <a:bodyPr/>
          <a:lstStyle/>
          <a:p>
            <a:r>
              <a:rPr lang="en-US"/>
              <a:t>Instagram DK Impressions - Past Month | eathappy_dk Eathappy DK</a:t>
            </a:r>
          </a:p>
        </p:txBody>
      </p:sp>
      <p:graphicFrame>
        <p:nvGraphicFramePr>
          <p:cNvPr id="6" name="Chart Placeholder 5">
            <a:extLst>
              <a:ext uri="{FF2B5EF4-FFF2-40B4-BE49-F238E27FC236}">
                <a16:creationId xmlns:a16="http://schemas.microsoft.com/office/drawing/2014/main" id="{82E4C531-D5E6-48F9-9687-87C46185230E}"/>
              </a:ext>
            </a:extLst>
          </p:cNvPr>
          <p:cNvGraphicFramePr>
            <a:graphicFrameLocks noGrp="1"/>
          </p:cNvGraphicFramePr>
          <p:nvPr>
            <p:ph type="chart" sz="quarter" idx="13"/>
            <p:extLst>
              <p:ext uri="{D42A27DB-BD31-4B8C-83A1-F6EECF244321}">
                <p14:modId xmlns:p14="http://schemas.microsoft.com/office/powerpoint/2010/main" val="2504099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B39CE8-6BB2-4196-AD31-3ABF66E7D6B5}"/>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6ED947E6-9B56-4788-817C-E057B01EDE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64648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1F2D1-ABF9-42B8-B0A5-CD38B29B360E}"/>
              </a:ext>
            </a:extLst>
          </p:cNvPr>
          <p:cNvSpPr>
            <a:spLocks noGrp="1"/>
          </p:cNvSpPr>
          <p:nvPr>
            <p:ph type="title"/>
          </p:nvPr>
        </p:nvSpPr>
        <p:spPr/>
        <p:txBody>
          <a:bodyPr/>
          <a:lstStyle/>
          <a:p>
            <a:r>
              <a:rPr lang="en-US"/>
              <a:t>Instagram DK Impressions | eathappy_dk Eathappy DK</a:t>
            </a:r>
          </a:p>
        </p:txBody>
      </p:sp>
      <p:graphicFrame>
        <p:nvGraphicFramePr>
          <p:cNvPr id="6" name="Chart Placeholder 5">
            <a:extLst>
              <a:ext uri="{FF2B5EF4-FFF2-40B4-BE49-F238E27FC236}">
                <a16:creationId xmlns:a16="http://schemas.microsoft.com/office/drawing/2014/main" id="{7A6DE1C7-060A-4103-A961-E3E3071189E2}"/>
              </a:ext>
            </a:extLst>
          </p:cNvPr>
          <p:cNvGraphicFramePr>
            <a:graphicFrameLocks noGrp="1"/>
          </p:cNvGraphicFramePr>
          <p:nvPr>
            <p:ph type="chart" sz="quarter" idx="13"/>
            <p:extLst>
              <p:ext uri="{D42A27DB-BD31-4B8C-83A1-F6EECF244321}">
                <p14:modId xmlns:p14="http://schemas.microsoft.com/office/powerpoint/2010/main" val="1723711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A7D2D2-AF0C-4D26-AAFA-2FF5C69ACA07}"/>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33C14544-F264-4F6C-8B5F-7885F6D87A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7872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22C10-8514-4C4B-B9BA-47812EE843A7}"/>
              </a:ext>
            </a:extLst>
          </p:cNvPr>
          <p:cNvSpPr>
            <a:spLocks noGrp="1"/>
          </p:cNvSpPr>
          <p:nvPr>
            <p:ph type="title"/>
          </p:nvPr>
        </p:nvSpPr>
        <p:spPr/>
        <p:txBody>
          <a:bodyPr/>
          <a:lstStyle/>
          <a:p>
            <a:r>
              <a:rPr lang="en-US"/>
              <a:t>Instagram AT Impressions - Past Month | eathappy_at</a:t>
            </a:r>
          </a:p>
        </p:txBody>
      </p:sp>
      <p:graphicFrame>
        <p:nvGraphicFramePr>
          <p:cNvPr id="6" name="Chart Placeholder 5">
            <a:extLst>
              <a:ext uri="{FF2B5EF4-FFF2-40B4-BE49-F238E27FC236}">
                <a16:creationId xmlns:a16="http://schemas.microsoft.com/office/drawing/2014/main" id="{45B40DD8-EEC9-4401-ADF6-C38A5628E1B1}"/>
              </a:ext>
            </a:extLst>
          </p:cNvPr>
          <p:cNvGraphicFramePr>
            <a:graphicFrameLocks noGrp="1"/>
          </p:cNvGraphicFramePr>
          <p:nvPr>
            <p:ph type="chart" sz="quarter" idx="13"/>
            <p:extLst>
              <p:ext uri="{D42A27DB-BD31-4B8C-83A1-F6EECF244321}">
                <p14:modId xmlns:p14="http://schemas.microsoft.com/office/powerpoint/2010/main" val="3092097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A563A0-B05C-49E9-97DE-8E0B45E9B0A9}"/>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71C3DD4A-18DC-4D0C-A933-DE00A6FB75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70978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8578B-9FBC-4ED0-9EC1-BBF60AD42967}"/>
              </a:ext>
            </a:extLst>
          </p:cNvPr>
          <p:cNvSpPr>
            <a:spLocks noGrp="1"/>
          </p:cNvSpPr>
          <p:nvPr>
            <p:ph type="title"/>
          </p:nvPr>
        </p:nvSpPr>
        <p:spPr/>
        <p:txBody>
          <a:bodyPr/>
          <a:lstStyle/>
          <a:p>
            <a:r>
              <a:rPr lang="en-US"/>
              <a:t>Instagram AT Impressions | eathappy_at</a:t>
            </a:r>
          </a:p>
        </p:txBody>
      </p:sp>
      <p:graphicFrame>
        <p:nvGraphicFramePr>
          <p:cNvPr id="6" name="Chart Placeholder 5">
            <a:extLst>
              <a:ext uri="{FF2B5EF4-FFF2-40B4-BE49-F238E27FC236}">
                <a16:creationId xmlns:a16="http://schemas.microsoft.com/office/drawing/2014/main" id="{017B6EAD-5CE4-4A4E-823A-90EEB7F9090C}"/>
              </a:ext>
            </a:extLst>
          </p:cNvPr>
          <p:cNvGraphicFramePr>
            <a:graphicFrameLocks noGrp="1"/>
          </p:cNvGraphicFramePr>
          <p:nvPr>
            <p:ph type="chart" sz="quarter" idx="13"/>
            <p:extLst>
              <p:ext uri="{D42A27DB-BD31-4B8C-83A1-F6EECF244321}">
                <p14:modId xmlns:p14="http://schemas.microsoft.com/office/powerpoint/2010/main" val="1341118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DC13F9-B196-4AC2-973E-F6D7B81EA3E4}"/>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5053B074-F277-490D-9E58-CD765794F2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59009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5E5C8-430C-47DE-9790-A3CE2AB34C49}"/>
              </a:ext>
            </a:extLst>
          </p:cNvPr>
          <p:cNvSpPr>
            <a:spLocks noGrp="1"/>
          </p:cNvSpPr>
          <p:nvPr>
            <p:ph type="title"/>
          </p:nvPr>
        </p:nvSpPr>
        <p:spPr/>
        <p:txBody>
          <a:bodyPr/>
          <a:lstStyle/>
          <a:p>
            <a:r>
              <a:rPr lang="en-US"/>
              <a:t>Instagram GER Impressions - Past Month | eathappy Eathappy DE</a:t>
            </a:r>
          </a:p>
        </p:txBody>
      </p:sp>
      <p:graphicFrame>
        <p:nvGraphicFramePr>
          <p:cNvPr id="6" name="Chart Placeholder 5">
            <a:extLst>
              <a:ext uri="{FF2B5EF4-FFF2-40B4-BE49-F238E27FC236}">
                <a16:creationId xmlns:a16="http://schemas.microsoft.com/office/drawing/2014/main" id="{08FD5FFA-CFD6-4343-9A49-CB79ED3E23DE}"/>
              </a:ext>
            </a:extLst>
          </p:cNvPr>
          <p:cNvGraphicFramePr>
            <a:graphicFrameLocks noGrp="1"/>
          </p:cNvGraphicFramePr>
          <p:nvPr>
            <p:ph type="chart" sz="quarter" idx="13"/>
            <p:extLst>
              <p:ext uri="{D42A27DB-BD31-4B8C-83A1-F6EECF244321}">
                <p14:modId xmlns:p14="http://schemas.microsoft.com/office/powerpoint/2010/main" val="4147999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E9D1B1-16DA-4E0A-BC54-9EB3A8F4975F}"/>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D41EAA6B-4B04-4B3B-8AD9-37D1DE77E7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12496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7E256-E4AA-4565-8CFA-6C095FF0C458}"/>
              </a:ext>
            </a:extLst>
          </p:cNvPr>
          <p:cNvSpPr>
            <a:spLocks noGrp="1"/>
          </p:cNvSpPr>
          <p:nvPr>
            <p:ph type="title"/>
          </p:nvPr>
        </p:nvSpPr>
        <p:spPr/>
        <p:txBody>
          <a:bodyPr/>
          <a:lstStyle/>
          <a:p>
            <a:r>
              <a:rPr lang="en-US"/>
              <a:t>Instagram GER Impressions | eathappy Eathappy DE</a:t>
            </a:r>
          </a:p>
        </p:txBody>
      </p:sp>
      <p:graphicFrame>
        <p:nvGraphicFramePr>
          <p:cNvPr id="6" name="Chart Placeholder 5">
            <a:extLst>
              <a:ext uri="{FF2B5EF4-FFF2-40B4-BE49-F238E27FC236}">
                <a16:creationId xmlns:a16="http://schemas.microsoft.com/office/drawing/2014/main" id="{6360CF64-959C-497E-A94E-FE4F3FF2EEC1}"/>
              </a:ext>
            </a:extLst>
          </p:cNvPr>
          <p:cNvGraphicFramePr>
            <a:graphicFrameLocks noGrp="1"/>
          </p:cNvGraphicFramePr>
          <p:nvPr>
            <p:ph type="chart" sz="quarter" idx="13"/>
            <p:extLst>
              <p:ext uri="{D42A27DB-BD31-4B8C-83A1-F6EECF244321}">
                <p14:modId xmlns:p14="http://schemas.microsoft.com/office/powerpoint/2010/main" val="3269054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F9C19F-DA23-4B8F-84FE-DBC648308DE6}"/>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EA85091E-8045-4519-A776-9793524952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96005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FC726-BECD-4E04-867B-E23578AA28B9}"/>
              </a:ext>
            </a:extLst>
          </p:cNvPr>
          <p:cNvSpPr>
            <a:spLocks noGrp="1"/>
          </p:cNvSpPr>
          <p:nvPr>
            <p:ph type="title"/>
          </p:nvPr>
        </p:nvSpPr>
        <p:spPr/>
        <p:txBody>
          <a:bodyPr/>
          <a:lstStyle/>
          <a:p>
            <a:r>
              <a:rPr lang="en-US"/>
              <a:t>Instagram IT Impressions - Past Month | eathappy_ita Eathappy IT</a:t>
            </a:r>
          </a:p>
        </p:txBody>
      </p:sp>
      <p:graphicFrame>
        <p:nvGraphicFramePr>
          <p:cNvPr id="6" name="Chart Placeholder 5">
            <a:extLst>
              <a:ext uri="{FF2B5EF4-FFF2-40B4-BE49-F238E27FC236}">
                <a16:creationId xmlns:a16="http://schemas.microsoft.com/office/drawing/2014/main" id="{A439EB0A-D3A9-4744-8322-1EA6AFF181AE}"/>
              </a:ext>
            </a:extLst>
          </p:cNvPr>
          <p:cNvGraphicFramePr>
            <a:graphicFrameLocks noGrp="1"/>
          </p:cNvGraphicFramePr>
          <p:nvPr>
            <p:ph type="chart" sz="quarter" idx="13"/>
            <p:extLst>
              <p:ext uri="{D42A27DB-BD31-4B8C-83A1-F6EECF244321}">
                <p14:modId xmlns:p14="http://schemas.microsoft.com/office/powerpoint/2010/main" val="1060178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C7133B-5C32-47A1-801E-2B6627C324F9}"/>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CA9EE556-F0F4-4175-A9EE-5452611AFA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09500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A3A72-95C9-4F15-90D8-1CCA3D3CB63C}"/>
              </a:ext>
            </a:extLst>
          </p:cNvPr>
          <p:cNvSpPr>
            <a:spLocks noGrp="1"/>
          </p:cNvSpPr>
          <p:nvPr>
            <p:ph type="title"/>
          </p:nvPr>
        </p:nvSpPr>
        <p:spPr/>
        <p:txBody>
          <a:bodyPr/>
          <a:lstStyle/>
          <a:p>
            <a:r>
              <a:rPr lang="en-US"/>
              <a:t>Instagram IT Impressions | eathappy_ita Eathappy IT</a:t>
            </a:r>
          </a:p>
        </p:txBody>
      </p:sp>
      <p:graphicFrame>
        <p:nvGraphicFramePr>
          <p:cNvPr id="6" name="Chart Placeholder 5">
            <a:extLst>
              <a:ext uri="{FF2B5EF4-FFF2-40B4-BE49-F238E27FC236}">
                <a16:creationId xmlns:a16="http://schemas.microsoft.com/office/drawing/2014/main" id="{91F6C6F1-F587-4D35-9EDE-050C75D2A697}"/>
              </a:ext>
            </a:extLst>
          </p:cNvPr>
          <p:cNvGraphicFramePr>
            <a:graphicFrameLocks noGrp="1"/>
          </p:cNvGraphicFramePr>
          <p:nvPr>
            <p:ph type="chart" sz="quarter" idx="13"/>
            <p:extLst>
              <p:ext uri="{D42A27DB-BD31-4B8C-83A1-F6EECF244321}">
                <p14:modId xmlns:p14="http://schemas.microsoft.com/office/powerpoint/2010/main" val="2312947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B7CC2A-7F63-407D-9A39-A965A1A65760}"/>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A389910B-B7E7-4DA2-AE1B-343755144D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75467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374B6-67A2-4047-A1E7-2509DF7FE56A}"/>
              </a:ext>
            </a:extLst>
          </p:cNvPr>
          <p:cNvSpPr>
            <a:spLocks noGrp="1"/>
          </p:cNvSpPr>
          <p:nvPr>
            <p:ph type="title"/>
          </p:nvPr>
        </p:nvSpPr>
        <p:spPr/>
        <p:txBody>
          <a:bodyPr/>
          <a:lstStyle/>
          <a:p>
            <a:r>
              <a:rPr lang="en-US"/>
              <a:t>Instagram Interaction Rate | All Pages</a:t>
            </a:r>
          </a:p>
        </p:txBody>
      </p:sp>
      <p:graphicFrame>
        <p:nvGraphicFramePr>
          <p:cNvPr id="6" name="Chart Placeholder 5">
            <a:extLst>
              <a:ext uri="{FF2B5EF4-FFF2-40B4-BE49-F238E27FC236}">
                <a16:creationId xmlns:a16="http://schemas.microsoft.com/office/drawing/2014/main" id="{68CAED09-8584-4F39-89E7-DE4391747A5E}"/>
              </a:ext>
            </a:extLst>
          </p:cNvPr>
          <p:cNvGraphicFramePr>
            <a:graphicFrameLocks noGrp="1"/>
          </p:cNvGraphicFramePr>
          <p:nvPr>
            <p:ph type="chart" sz="quarter" idx="13"/>
            <p:extLst>
              <p:ext uri="{D42A27DB-BD31-4B8C-83A1-F6EECF244321}">
                <p14:modId xmlns:p14="http://schemas.microsoft.com/office/powerpoint/2010/main" val="1974526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097C74-DF5F-4723-9CCA-ED93D8B984CE}"/>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A099B633-8E29-4E06-BE50-94CEE2ABC6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26825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483F9-2A61-48D2-84EC-7C615DAE4C1E}"/>
              </a:ext>
            </a:extLst>
          </p:cNvPr>
          <p:cNvSpPr>
            <a:spLocks noGrp="1"/>
          </p:cNvSpPr>
          <p:nvPr>
            <p:ph type="title"/>
          </p:nvPr>
        </p:nvSpPr>
        <p:spPr/>
        <p:txBody>
          <a:bodyPr/>
          <a:lstStyle/>
          <a:p>
            <a:r>
              <a:rPr lang="en-US"/>
              <a:t>Instagram AT Interaction Rate | eathappy_at</a:t>
            </a:r>
          </a:p>
        </p:txBody>
      </p:sp>
      <p:graphicFrame>
        <p:nvGraphicFramePr>
          <p:cNvPr id="6" name="Chart Placeholder 5">
            <a:extLst>
              <a:ext uri="{FF2B5EF4-FFF2-40B4-BE49-F238E27FC236}">
                <a16:creationId xmlns:a16="http://schemas.microsoft.com/office/drawing/2014/main" id="{5A795CBA-3B24-43A0-BD7B-03CB1ABF9E25}"/>
              </a:ext>
            </a:extLst>
          </p:cNvPr>
          <p:cNvGraphicFramePr>
            <a:graphicFrameLocks noGrp="1"/>
          </p:cNvGraphicFramePr>
          <p:nvPr>
            <p:ph type="chart" sz="quarter" idx="13"/>
            <p:extLst>
              <p:ext uri="{D42A27DB-BD31-4B8C-83A1-F6EECF244321}">
                <p14:modId xmlns:p14="http://schemas.microsoft.com/office/powerpoint/2010/main" val="2711950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BC36CF-5172-4F45-BA1B-F23627EF7388}"/>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B863EEED-829A-4C77-847C-3857E93E24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82716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06EE2-9E6D-431E-A710-A069358F233C}"/>
              </a:ext>
            </a:extLst>
          </p:cNvPr>
          <p:cNvSpPr>
            <a:spLocks noGrp="1"/>
          </p:cNvSpPr>
          <p:nvPr>
            <p:ph type="title"/>
          </p:nvPr>
        </p:nvSpPr>
        <p:spPr/>
        <p:txBody>
          <a:bodyPr/>
          <a:lstStyle/>
          <a:p>
            <a:r>
              <a:rPr lang="en-US"/>
              <a:t>Instagram DK Interaction Rate | eathappy_dk Eathappy DK</a:t>
            </a:r>
          </a:p>
        </p:txBody>
      </p:sp>
      <p:graphicFrame>
        <p:nvGraphicFramePr>
          <p:cNvPr id="6" name="Chart Placeholder 5">
            <a:extLst>
              <a:ext uri="{FF2B5EF4-FFF2-40B4-BE49-F238E27FC236}">
                <a16:creationId xmlns:a16="http://schemas.microsoft.com/office/drawing/2014/main" id="{B70059A1-5C94-4EDA-AA5D-7531762DF26F}"/>
              </a:ext>
            </a:extLst>
          </p:cNvPr>
          <p:cNvGraphicFramePr>
            <a:graphicFrameLocks noGrp="1"/>
          </p:cNvGraphicFramePr>
          <p:nvPr>
            <p:ph type="chart" sz="quarter" idx="13"/>
            <p:extLst>
              <p:ext uri="{D42A27DB-BD31-4B8C-83A1-F6EECF244321}">
                <p14:modId xmlns:p14="http://schemas.microsoft.com/office/powerpoint/2010/main" val="744424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E4088D-6E00-438C-84E8-C3D65D2E7427}"/>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B662DBBC-BAD6-4E61-93FC-2BEE3BA6A8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06429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F42C-9A09-4863-8567-FFA47E47FB13}"/>
              </a:ext>
            </a:extLst>
          </p:cNvPr>
          <p:cNvSpPr>
            <a:spLocks noGrp="1"/>
          </p:cNvSpPr>
          <p:nvPr>
            <p:ph type="title"/>
          </p:nvPr>
        </p:nvSpPr>
        <p:spPr/>
        <p:txBody>
          <a:bodyPr/>
          <a:lstStyle/>
          <a:p>
            <a:r>
              <a:rPr lang="en-US"/>
              <a:t>Instagram GER Interaction Rate | eathappy Eathappy DE</a:t>
            </a:r>
          </a:p>
        </p:txBody>
      </p:sp>
      <p:graphicFrame>
        <p:nvGraphicFramePr>
          <p:cNvPr id="6" name="Chart Placeholder 5">
            <a:extLst>
              <a:ext uri="{FF2B5EF4-FFF2-40B4-BE49-F238E27FC236}">
                <a16:creationId xmlns:a16="http://schemas.microsoft.com/office/drawing/2014/main" id="{70292CAA-F4EB-45D3-BE7F-2DCCC7A12FF3}"/>
              </a:ext>
            </a:extLst>
          </p:cNvPr>
          <p:cNvGraphicFramePr>
            <a:graphicFrameLocks noGrp="1"/>
          </p:cNvGraphicFramePr>
          <p:nvPr>
            <p:ph type="chart" sz="quarter" idx="13"/>
            <p:extLst>
              <p:ext uri="{D42A27DB-BD31-4B8C-83A1-F6EECF244321}">
                <p14:modId xmlns:p14="http://schemas.microsoft.com/office/powerpoint/2010/main" val="1260963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510F85-2785-468D-9E6D-AE43C5ECCE99}"/>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5C9DF5CD-CFD0-4177-918F-D8BCFE4EDA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5645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A52CE-6133-485F-8316-13EDB4ABAEC1}"/>
              </a:ext>
            </a:extLst>
          </p:cNvPr>
          <p:cNvSpPr>
            <a:spLocks noGrp="1"/>
          </p:cNvSpPr>
          <p:nvPr>
            <p:ph type="title"/>
          </p:nvPr>
        </p:nvSpPr>
        <p:spPr/>
        <p:txBody>
          <a:bodyPr/>
          <a:lstStyle/>
          <a:p>
            <a:r>
              <a:rPr lang="en-US"/>
              <a:t>Instagram IT Interaction Rate | eathappy_ita Eathappy IT</a:t>
            </a:r>
          </a:p>
        </p:txBody>
      </p:sp>
      <p:graphicFrame>
        <p:nvGraphicFramePr>
          <p:cNvPr id="6" name="Chart Placeholder 5">
            <a:extLst>
              <a:ext uri="{FF2B5EF4-FFF2-40B4-BE49-F238E27FC236}">
                <a16:creationId xmlns:a16="http://schemas.microsoft.com/office/drawing/2014/main" id="{3829153D-D77F-4602-A0B8-1D7816769804}"/>
              </a:ext>
            </a:extLst>
          </p:cNvPr>
          <p:cNvGraphicFramePr>
            <a:graphicFrameLocks noGrp="1"/>
          </p:cNvGraphicFramePr>
          <p:nvPr>
            <p:ph type="chart" sz="quarter" idx="13"/>
            <p:extLst>
              <p:ext uri="{D42A27DB-BD31-4B8C-83A1-F6EECF244321}">
                <p14:modId xmlns:p14="http://schemas.microsoft.com/office/powerpoint/2010/main" val="1849713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246A2E-20A7-4DB3-94F8-06427E782EFB}"/>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2F6D22E4-4389-426D-9293-4010594B20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64529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E4B23-E774-46A7-98A5-84E3D0B007BC}"/>
              </a:ext>
            </a:extLst>
          </p:cNvPr>
          <p:cNvSpPr>
            <a:spLocks noGrp="1"/>
          </p:cNvSpPr>
          <p:nvPr>
            <p:ph type="title"/>
          </p:nvPr>
        </p:nvSpPr>
        <p:spPr/>
        <p:txBody>
          <a:bodyPr/>
          <a:lstStyle/>
          <a:p>
            <a:r>
              <a:rPr lang="en-US"/>
              <a:t>Facebook AT Top Posts | EatHappy Österreich Eat Happy AT - 1 of 3</a:t>
            </a:r>
          </a:p>
        </p:txBody>
      </p:sp>
      <p:graphicFrame>
        <p:nvGraphicFramePr>
          <p:cNvPr id="5" name="Table Placeholder 4">
            <a:extLst>
              <a:ext uri="{FF2B5EF4-FFF2-40B4-BE49-F238E27FC236}">
                <a16:creationId xmlns:a16="http://schemas.microsoft.com/office/drawing/2014/main" id="{B6F86179-0C2F-4A7B-9E1D-C6F0A554A9D4}"/>
              </a:ext>
            </a:extLst>
          </p:cNvPr>
          <p:cNvGraphicFramePr>
            <a:graphicFrameLocks noGrp="1"/>
          </p:cNvGraphicFramePr>
          <p:nvPr>
            <p:ph type="tbl" sz="quarter" idx="13"/>
            <p:extLst>
              <p:ext uri="{D42A27DB-BD31-4B8C-83A1-F6EECF244321}">
                <p14:modId xmlns:p14="http://schemas.microsoft.com/office/powerpoint/2010/main" val="1246219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18500916"/>
                    </a:ext>
                  </a:extLst>
                </a:gridCol>
                <a:gridCol w="1563624">
                  <a:extLst>
                    <a:ext uri="{9D8B030D-6E8A-4147-A177-3AD203B41FA5}">
                      <a16:colId xmlns:a16="http://schemas.microsoft.com/office/drawing/2014/main" val="3491822279"/>
                    </a:ext>
                  </a:extLst>
                </a:gridCol>
                <a:gridCol w="411480">
                  <a:extLst>
                    <a:ext uri="{9D8B030D-6E8A-4147-A177-3AD203B41FA5}">
                      <a16:colId xmlns:a16="http://schemas.microsoft.com/office/drawing/2014/main" val="2436162967"/>
                    </a:ext>
                  </a:extLst>
                </a:gridCol>
                <a:gridCol w="411480">
                  <a:extLst>
                    <a:ext uri="{9D8B030D-6E8A-4147-A177-3AD203B41FA5}">
                      <a16:colId xmlns:a16="http://schemas.microsoft.com/office/drawing/2014/main" val="2509182719"/>
                    </a:ext>
                  </a:extLst>
                </a:gridCol>
                <a:gridCol w="411480">
                  <a:extLst>
                    <a:ext uri="{9D8B030D-6E8A-4147-A177-3AD203B41FA5}">
                      <a16:colId xmlns:a16="http://schemas.microsoft.com/office/drawing/2014/main" val="4238047898"/>
                    </a:ext>
                  </a:extLst>
                </a:gridCol>
                <a:gridCol w="411480">
                  <a:extLst>
                    <a:ext uri="{9D8B030D-6E8A-4147-A177-3AD203B41FA5}">
                      <a16:colId xmlns:a16="http://schemas.microsoft.com/office/drawing/2014/main" val="1032429341"/>
                    </a:ext>
                  </a:extLst>
                </a:gridCol>
                <a:gridCol w="411480">
                  <a:extLst>
                    <a:ext uri="{9D8B030D-6E8A-4147-A177-3AD203B41FA5}">
                      <a16:colId xmlns:a16="http://schemas.microsoft.com/office/drawing/2014/main" val="2035963325"/>
                    </a:ext>
                  </a:extLst>
                </a:gridCol>
                <a:gridCol w="411480">
                  <a:extLst>
                    <a:ext uri="{9D8B030D-6E8A-4147-A177-3AD203B41FA5}">
                      <a16:colId xmlns:a16="http://schemas.microsoft.com/office/drawing/2014/main" val="1295474722"/>
                    </a:ext>
                  </a:extLst>
                </a:gridCol>
                <a:gridCol w="411480">
                  <a:extLst>
                    <a:ext uri="{9D8B030D-6E8A-4147-A177-3AD203B41FA5}">
                      <a16:colId xmlns:a16="http://schemas.microsoft.com/office/drawing/2014/main" val="2857837947"/>
                    </a:ext>
                  </a:extLst>
                </a:gridCol>
                <a:gridCol w="411480">
                  <a:extLst>
                    <a:ext uri="{9D8B030D-6E8A-4147-A177-3AD203B41FA5}">
                      <a16:colId xmlns:a16="http://schemas.microsoft.com/office/drawing/2014/main" val="2670539572"/>
                    </a:ext>
                  </a:extLst>
                </a:gridCol>
                <a:gridCol w="411480">
                  <a:extLst>
                    <a:ext uri="{9D8B030D-6E8A-4147-A177-3AD203B41FA5}">
                      <a16:colId xmlns:a16="http://schemas.microsoft.com/office/drawing/2014/main" val="1222040618"/>
                    </a:ext>
                  </a:extLst>
                </a:gridCol>
                <a:gridCol w="411480">
                  <a:extLst>
                    <a:ext uri="{9D8B030D-6E8A-4147-A177-3AD203B41FA5}">
                      <a16:colId xmlns:a16="http://schemas.microsoft.com/office/drawing/2014/main" val="2306897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1200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 - 2021-08-05 17:52:39</a:t>
                      </a:r>
                      <a:r>
                        <a:rPr kumimoji="0" lang="en-US" sz="1000" b="0" i="0" u="none" strike="noStrike" kern="1200" cap="none" spc="0" normalizeH="0" baseline="0" noProof="0">
                          <a:ln>
                            <a:noFill/>
                          </a:ln>
                          <a:solidFill>
                            <a:prstClr val="black"/>
                          </a:solidFill>
                          <a:effectLst/>
                          <a:uLnTx/>
                          <a:uFillTx/>
                          <a:latin typeface="+mn-lt"/>
                          <a:ea typeface="+mn-ea"/>
                          <a:cs typeface="+mn-cs"/>
                        </a:rPr>
                        <a:t>
 GREEN, GREENER, NORI! 💚 Hast du schon unsere Seaweed Chips probiert? 😍 Die knusprigen Tapioka-Algenchips gibt es in den Geschmacksrichtungen Salty und Cheese 🧀 – glutenfrei, vegan und ohne Geschmacksverstärker.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https://quintly-image-storage.s3.amazonaws.com/6aaa7defe47c8ad8a390215e97d0b30e/97f0dc8f2016b0d93d661a24c5ad4964.jpg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25417176"/>
                  </a:ext>
                </a:extLst>
              </a:tr>
            </a:tbl>
          </a:graphicData>
        </a:graphic>
      </p:graphicFrame>
      <p:sp>
        <p:nvSpPr>
          <p:cNvPr id="4" name="Text Placeholder 3">
            <a:extLst>
              <a:ext uri="{FF2B5EF4-FFF2-40B4-BE49-F238E27FC236}">
                <a16:creationId xmlns:a16="http://schemas.microsoft.com/office/drawing/2014/main" id="{0B4EC921-05AD-4030-86A4-396D9877591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9000111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13B5A-7BF4-4150-9069-08D0AF9BFE5B}"/>
              </a:ext>
            </a:extLst>
          </p:cNvPr>
          <p:cNvSpPr>
            <a:spLocks noGrp="1"/>
          </p:cNvSpPr>
          <p:nvPr>
            <p:ph type="title"/>
          </p:nvPr>
        </p:nvSpPr>
        <p:spPr/>
        <p:txBody>
          <a:bodyPr/>
          <a:lstStyle/>
          <a:p>
            <a:r>
              <a:rPr lang="en-US"/>
              <a:t>Facebook AT Top Posts | EatHappy Österreich Eat Happy AT - 2 of 3</a:t>
            </a:r>
          </a:p>
        </p:txBody>
      </p:sp>
      <p:graphicFrame>
        <p:nvGraphicFramePr>
          <p:cNvPr id="5" name="Table Placeholder 4">
            <a:extLst>
              <a:ext uri="{FF2B5EF4-FFF2-40B4-BE49-F238E27FC236}">
                <a16:creationId xmlns:a16="http://schemas.microsoft.com/office/drawing/2014/main" id="{EAAA3013-57CF-4417-8D40-428FBD12BF61}"/>
              </a:ext>
            </a:extLst>
          </p:cNvPr>
          <p:cNvGraphicFramePr>
            <a:graphicFrameLocks noGrp="1"/>
          </p:cNvGraphicFramePr>
          <p:nvPr>
            <p:ph type="tbl" sz="quarter" idx="13"/>
            <p:extLst>
              <p:ext uri="{D42A27DB-BD31-4B8C-83A1-F6EECF244321}">
                <p14:modId xmlns:p14="http://schemas.microsoft.com/office/powerpoint/2010/main" val="3127338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61239158"/>
                    </a:ext>
                  </a:extLst>
                </a:gridCol>
                <a:gridCol w="1563624">
                  <a:extLst>
                    <a:ext uri="{9D8B030D-6E8A-4147-A177-3AD203B41FA5}">
                      <a16:colId xmlns:a16="http://schemas.microsoft.com/office/drawing/2014/main" val="1947020270"/>
                    </a:ext>
                  </a:extLst>
                </a:gridCol>
                <a:gridCol w="411480">
                  <a:extLst>
                    <a:ext uri="{9D8B030D-6E8A-4147-A177-3AD203B41FA5}">
                      <a16:colId xmlns:a16="http://schemas.microsoft.com/office/drawing/2014/main" val="271123353"/>
                    </a:ext>
                  </a:extLst>
                </a:gridCol>
                <a:gridCol w="411480">
                  <a:extLst>
                    <a:ext uri="{9D8B030D-6E8A-4147-A177-3AD203B41FA5}">
                      <a16:colId xmlns:a16="http://schemas.microsoft.com/office/drawing/2014/main" val="66305713"/>
                    </a:ext>
                  </a:extLst>
                </a:gridCol>
                <a:gridCol w="411480">
                  <a:extLst>
                    <a:ext uri="{9D8B030D-6E8A-4147-A177-3AD203B41FA5}">
                      <a16:colId xmlns:a16="http://schemas.microsoft.com/office/drawing/2014/main" val="1904966438"/>
                    </a:ext>
                  </a:extLst>
                </a:gridCol>
                <a:gridCol w="411480">
                  <a:extLst>
                    <a:ext uri="{9D8B030D-6E8A-4147-A177-3AD203B41FA5}">
                      <a16:colId xmlns:a16="http://schemas.microsoft.com/office/drawing/2014/main" val="2686647120"/>
                    </a:ext>
                  </a:extLst>
                </a:gridCol>
                <a:gridCol w="411480">
                  <a:extLst>
                    <a:ext uri="{9D8B030D-6E8A-4147-A177-3AD203B41FA5}">
                      <a16:colId xmlns:a16="http://schemas.microsoft.com/office/drawing/2014/main" val="3568409334"/>
                    </a:ext>
                  </a:extLst>
                </a:gridCol>
                <a:gridCol w="411480">
                  <a:extLst>
                    <a:ext uri="{9D8B030D-6E8A-4147-A177-3AD203B41FA5}">
                      <a16:colId xmlns:a16="http://schemas.microsoft.com/office/drawing/2014/main" val="2911851736"/>
                    </a:ext>
                  </a:extLst>
                </a:gridCol>
                <a:gridCol w="411480">
                  <a:extLst>
                    <a:ext uri="{9D8B030D-6E8A-4147-A177-3AD203B41FA5}">
                      <a16:colId xmlns:a16="http://schemas.microsoft.com/office/drawing/2014/main" val="4212225342"/>
                    </a:ext>
                  </a:extLst>
                </a:gridCol>
                <a:gridCol w="411480">
                  <a:extLst>
                    <a:ext uri="{9D8B030D-6E8A-4147-A177-3AD203B41FA5}">
                      <a16:colId xmlns:a16="http://schemas.microsoft.com/office/drawing/2014/main" val="3102255210"/>
                    </a:ext>
                  </a:extLst>
                </a:gridCol>
                <a:gridCol w="411480">
                  <a:extLst>
                    <a:ext uri="{9D8B030D-6E8A-4147-A177-3AD203B41FA5}">
                      <a16:colId xmlns:a16="http://schemas.microsoft.com/office/drawing/2014/main" val="105930850"/>
                    </a:ext>
                  </a:extLst>
                </a:gridCol>
                <a:gridCol w="411480">
                  <a:extLst>
                    <a:ext uri="{9D8B030D-6E8A-4147-A177-3AD203B41FA5}">
                      <a16:colId xmlns:a16="http://schemas.microsoft.com/office/drawing/2014/main" val="3871037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5154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 - 2021-08-19 17:45:01</a:t>
                      </a:r>
                      <a:r>
                        <a:rPr kumimoji="0" lang="en-US" sz="1000" b="0" i="0" u="none" strike="noStrike" kern="1200" cap="none" spc="0" normalizeH="0" baseline="0" noProof="0">
                          <a:ln>
                            <a:noFill/>
                          </a:ln>
                          <a:solidFill>
                            <a:prstClr val="black"/>
                          </a:solidFill>
                          <a:effectLst/>
                          <a:uLnTx/>
                          <a:uFillTx/>
                          <a:latin typeface="+mn-lt"/>
                          <a:ea typeface="+mn-ea"/>
                          <a:cs typeface="+mn-cs"/>
                        </a:rPr>
                        <a:t>
 Verwöhne deine Gäste doch mal mit einer Sushi-Platte! 👅🍣
"California Dreamer“ 
Ein bunter, köstlicher Sushi-Mix aus frischen Zutaten. 
4x Maki Gurke, 4x Maki Avocado, 8x California Klassik Masago, 8x Rainbow Mango, 8x Rainbow Lachs, 8x Rainbow Avocado, 4x Nigiri Lachs, 4x Nigiri Thunfisch, 4x Nigiri Tilapia, 4x Nigiri 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https://quintly-image-storage.s3.amazonaws.com/6aaa7defe47c8ad8a390215e97d0b30e/28368f11ac0d724ac03c70e114ae0142.jpg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8111351"/>
                  </a:ext>
                </a:extLst>
              </a:tr>
            </a:tbl>
          </a:graphicData>
        </a:graphic>
      </p:graphicFrame>
      <p:sp>
        <p:nvSpPr>
          <p:cNvPr id="4" name="Text Placeholder 3">
            <a:extLst>
              <a:ext uri="{FF2B5EF4-FFF2-40B4-BE49-F238E27FC236}">
                <a16:creationId xmlns:a16="http://schemas.microsoft.com/office/drawing/2014/main" id="{16D9490F-0586-473F-B41C-C72465854FE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6981264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D8B8B-13EE-4A06-8CAE-6952D1AF1976}"/>
              </a:ext>
            </a:extLst>
          </p:cNvPr>
          <p:cNvSpPr>
            <a:spLocks noGrp="1"/>
          </p:cNvSpPr>
          <p:nvPr>
            <p:ph type="title"/>
          </p:nvPr>
        </p:nvSpPr>
        <p:spPr/>
        <p:txBody>
          <a:bodyPr/>
          <a:lstStyle/>
          <a:p>
            <a:r>
              <a:rPr lang="en-US"/>
              <a:t>Facebook AT Top Posts | EatHappy Österreich Eat Happy AT - 3 of 3</a:t>
            </a:r>
          </a:p>
        </p:txBody>
      </p:sp>
      <p:graphicFrame>
        <p:nvGraphicFramePr>
          <p:cNvPr id="5" name="Table Placeholder 4">
            <a:extLst>
              <a:ext uri="{FF2B5EF4-FFF2-40B4-BE49-F238E27FC236}">
                <a16:creationId xmlns:a16="http://schemas.microsoft.com/office/drawing/2014/main" id="{C4288C89-1B7C-456C-B406-D7E434875DEC}"/>
              </a:ext>
            </a:extLst>
          </p:cNvPr>
          <p:cNvGraphicFramePr>
            <a:graphicFrameLocks noGrp="1"/>
          </p:cNvGraphicFramePr>
          <p:nvPr>
            <p:ph type="tbl" sz="quarter" idx="13"/>
            <p:extLst>
              <p:ext uri="{D42A27DB-BD31-4B8C-83A1-F6EECF244321}">
                <p14:modId xmlns:p14="http://schemas.microsoft.com/office/powerpoint/2010/main" val="1703116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75201952"/>
                    </a:ext>
                  </a:extLst>
                </a:gridCol>
                <a:gridCol w="1563624">
                  <a:extLst>
                    <a:ext uri="{9D8B030D-6E8A-4147-A177-3AD203B41FA5}">
                      <a16:colId xmlns:a16="http://schemas.microsoft.com/office/drawing/2014/main" val="727015396"/>
                    </a:ext>
                  </a:extLst>
                </a:gridCol>
                <a:gridCol w="411480">
                  <a:extLst>
                    <a:ext uri="{9D8B030D-6E8A-4147-A177-3AD203B41FA5}">
                      <a16:colId xmlns:a16="http://schemas.microsoft.com/office/drawing/2014/main" val="1522076588"/>
                    </a:ext>
                  </a:extLst>
                </a:gridCol>
                <a:gridCol w="411480">
                  <a:extLst>
                    <a:ext uri="{9D8B030D-6E8A-4147-A177-3AD203B41FA5}">
                      <a16:colId xmlns:a16="http://schemas.microsoft.com/office/drawing/2014/main" val="3093384600"/>
                    </a:ext>
                  </a:extLst>
                </a:gridCol>
                <a:gridCol w="411480">
                  <a:extLst>
                    <a:ext uri="{9D8B030D-6E8A-4147-A177-3AD203B41FA5}">
                      <a16:colId xmlns:a16="http://schemas.microsoft.com/office/drawing/2014/main" val="842457093"/>
                    </a:ext>
                  </a:extLst>
                </a:gridCol>
                <a:gridCol w="411480">
                  <a:extLst>
                    <a:ext uri="{9D8B030D-6E8A-4147-A177-3AD203B41FA5}">
                      <a16:colId xmlns:a16="http://schemas.microsoft.com/office/drawing/2014/main" val="3173131247"/>
                    </a:ext>
                  </a:extLst>
                </a:gridCol>
                <a:gridCol w="411480">
                  <a:extLst>
                    <a:ext uri="{9D8B030D-6E8A-4147-A177-3AD203B41FA5}">
                      <a16:colId xmlns:a16="http://schemas.microsoft.com/office/drawing/2014/main" val="2655797483"/>
                    </a:ext>
                  </a:extLst>
                </a:gridCol>
                <a:gridCol w="411480">
                  <a:extLst>
                    <a:ext uri="{9D8B030D-6E8A-4147-A177-3AD203B41FA5}">
                      <a16:colId xmlns:a16="http://schemas.microsoft.com/office/drawing/2014/main" val="760153787"/>
                    </a:ext>
                  </a:extLst>
                </a:gridCol>
                <a:gridCol w="411480">
                  <a:extLst>
                    <a:ext uri="{9D8B030D-6E8A-4147-A177-3AD203B41FA5}">
                      <a16:colId xmlns:a16="http://schemas.microsoft.com/office/drawing/2014/main" val="2138537594"/>
                    </a:ext>
                  </a:extLst>
                </a:gridCol>
                <a:gridCol w="411480">
                  <a:extLst>
                    <a:ext uri="{9D8B030D-6E8A-4147-A177-3AD203B41FA5}">
                      <a16:colId xmlns:a16="http://schemas.microsoft.com/office/drawing/2014/main" val="1534887280"/>
                    </a:ext>
                  </a:extLst>
                </a:gridCol>
                <a:gridCol w="411480">
                  <a:extLst>
                    <a:ext uri="{9D8B030D-6E8A-4147-A177-3AD203B41FA5}">
                      <a16:colId xmlns:a16="http://schemas.microsoft.com/office/drawing/2014/main" val="355524181"/>
                    </a:ext>
                  </a:extLst>
                </a:gridCol>
                <a:gridCol w="411480">
                  <a:extLst>
                    <a:ext uri="{9D8B030D-6E8A-4147-A177-3AD203B41FA5}">
                      <a16:colId xmlns:a16="http://schemas.microsoft.com/office/drawing/2014/main" val="465951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5576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 - 2021-08-05 17:30:05</a:t>
                      </a:r>
                      <a:r>
                        <a:rPr kumimoji="0" lang="en-US" sz="1000" b="0" i="0" u="none" strike="noStrike" kern="1200" cap="none" spc="0" normalizeH="0" baseline="0" noProof="0">
                          <a:ln>
                            <a:noFill/>
                          </a:ln>
                          <a:solidFill>
                            <a:prstClr val="black"/>
                          </a:solidFill>
                          <a:effectLst/>
                          <a:uLnTx/>
                          <a:uFillTx/>
                          <a:latin typeface="+mn-lt"/>
                          <a:ea typeface="+mn-ea"/>
                          <a:cs typeface="+mn-cs"/>
                        </a:rPr>
                        <a:t>
 GREEN, GREENER, NORI! 💚 Hast du schon unsere Seaweed Chips probiert? 😍 Die knusprigen Tapioka-Algenchips gibt es in den Geschmacksrichtungen Salty und Cheese 🧀 – glutenfrei, vegan und ohne Geschmacksverstärker.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https://quintly-image-storage.s3.amazonaws.com/6aaa7defe47c8ad8a390215e97d0b30e/1d61edac3f5d82522c744950e0f90f93.jpg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31780291"/>
                  </a:ext>
                </a:extLst>
              </a:tr>
            </a:tbl>
          </a:graphicData>
        </a:graphic>
      </p:graphicFrame>
      <p:sp>
        <p:nvSpPr>
          <p:cNvPr id="4" name="Text Placeholder 3">
            <a:extLst>
              <a:ext uri="{FF2B5EF4-FFF2-40B4-BE49-F238E27FC236}">
                <a16:creationId xmlns:a16="http://schemas.microsoft.com/office/drawing/2014/main" id="{7C9136F6-AD10-4171-AE88-A022A4BFE1B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9085142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E8B57-A139-4833-99A0-6D037DD4F27C}"/>
              </a:ext>
            </a:extLst>
          </p:cNvPr>
          <p:cNvSpPr>
            <a:spLocks noGrp="1"/>
          </p:cNvSpPr>
          <p:nvPr>
            <p:ph type="title"/>
          </p:nvPr>
        </p:nvSpPr>
        <p:spPr/>
        <p:txBody>
          <a:bodyPr/>
          <a:lstStyle/>
          <a:p>
            <a:r>
              <a:rPr lang="en-US"/>
              <a:t>Instagram AT Top Posts | eathappy_at - 1 of 3</a:t>
            </a:r>
          </a:p>
        </p:txBody>
      </p:sp>
      <p:graphicFrame>
        <p:nvGraphicFramePr>
          <p:cNvPr id="5" name="Table Placeholder 4">
            <a:extLst>
              <a:ext uri="{FF2B5EF4-FFF2-40B4-BE49-F238E27FC236}">
                <a16:creationId xmlns:a16="http://schemas.microsoft.com/office/drawing/2014/main" id="{DF898B45-5BBA-48AB-9032-35B4705812CD}"/>
              </a:ext>
            </a:extLst>
          </p:cNvPr>
          <p:cNvGraphicFramePr>
            <a:graphicFrameLocks noGrp="1"/>
          </p:cNvGraphicFramePr>
          <p:nvPr>
            <p:ph type="tbl" sz="quarter" idx="13"/>
            <p:extLst>
              <p:ext uri="{D42A27DB-BD31-4B8C-83A1-F6EECF244321}">
                <p14:modId xmlns:p14="http://schemas.microsoft.com/office/powerpoint/2010/main" val="4185487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92771495"/>
                    </a:ext>
                  </a:extLst>
                </a:gridCol>
                <a:gridCol w="1234440">
                  <a:extLst>
                    <a:ext uri="{9D8B030D-6E8A-4147-A177-3AD203B41FA5}">
                      <a16:colId xmlns:a16="http://schemas.microsoft.com/office/drawing/2014/main" val="2888051250"/>
                    </a:ext>
                  </a:extLst>
                </a:gridCol>
                <a:gridCol w="576072">
                  <a:extLst>
                    <a:ext uri="{9D8B030D-6E8A-4147-A177-3AD203B41FA5}">
                      <a16:colId xmlns:a16="http://schemas.microsoft.com/office/drawing/2014/main" val="3457168706"/>
                    </a:ext>
                  </a:extLst>
                </a:gridCol>
                <a:gridCol w="576072">
                  <a:extLst>
                    <a:ext uri="{9D8B030D-6E8A-4147-A177-3AD203B41FA5}">
                      <a16:colId xmlns:a16="http://schemas.microsoft.com/office/drawing/2014/main" val="4192924389"/>
                    </a:ext>
                  </a:extLst>
                </a:gridCol>
                <a:gridCol w="576072">
                  <a:extLst>
                    <a:ext uri="{9D8B030D-6E8A-4147-A177-3AD203B41FA5}">
                      <a16:colId xmlns:a16="http://schemas.microsoft.com/office/drawing/2014/main" val="3616141566"/>
                    </a:ext>
                  </a:extLst>
                </a:gridCol>
                <a:gridCol w="576072">
                  <a:extLst>
                    <a:ext uri="{9D8B030D-6E8A-4147-A177-3AD203B41FA5}">
                      <a16:colId xmlns:a16="http://schemas.microsoft.com/office/drawing/2014/main" val="4169413845"/>
                    </a:ext>
                  </a:extLst>
                </a:gridCol>
                <a:gridCol w="576072">
                  <a:extLst>
                    <a:ext uri="{9D8B030D-6E8A-4147-A177-3AD203B41FA5}">
                      <a16:colId xmlns:a16="http://schemas.microsoft.com/office/drawing/2014/main" val="553782646"/>
                    </a:ext>
                  </a:extLst>
                </a:gridCol>
                <a:gridCol w="576072">
                  <a:extLst>
                    <a:ext uri="{9D8B030D-6E8A-4147-A177-3AD203B41FA5}">
                      <a16:colId xmlns:a16="http://schemas.microsoft.com/office/drawing/2014/main" val="1434661273"/>
                    </a:ext>
                  </a:extLst>
                </a:gridCol>
                <a:gridCol w="576072">
                  <a:extLst>
                    <a:ext uri="{9D8B030D-6E8A-4147-A177-3AD203B41FA5}">
                      <a16:colId xmlns:a16="http://schemas.microsoft.com/office/drawing/2014/main" val="3673143031"/>
                    </a:ext>
                  </a:extLst>
                </a:gridCol>
                <a:gridCol w="576072">
                  <a:extLst>
                    <a:ext uri="{9D8B030D-6E8A-4147-A177-3AD203B41FA5}">
                      <a16:colId xmlns:a16="http://schemas.microsoft.com/office/drawing/2014/main" val="1213060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019125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eathappy_at - 2021-08-09 18:30:30</a:t>
                      </a:r>
                      <a:r>
                        <a:rPr kumimoji="0" lang="de-DE" sz="1000" b="0" i="0" u="none" strike="noStrike" kern="1200" cap="none" spc="0" normalizeH="0" baseline="0" noProof="0">
                          <a:ln>
                            <a:noFill/>
                          </a:ln>
                          <a:solidFill>
                            <a:prstClr val="black"/>
                          </a:solidFill>
                          <a:effectLst/>
                          <a:uLnTx/>
                          <a:uFillTx/>
                          <a:latin typeface="+mn-lt"/>
                          <a:ea typeface="+mn-ea"/>
                          <a:cs typeface="+mn-cs"/>
                        </a:rPr>
                        <a:t>
 Wusstet ihr, dass man in Japan 🇯🇵 Sushi mit den Händen isst? Vor dem Essen wird im Land des Sushi's, ein feuchtes, heißes Handtuch (Oshibori) gereicht, mit dem man die Hände reinigt. Einzig Nigiri (Reisröllchen belegt mit Fisch oder Meeresfrüchten) und Sashimi (frischer, fein geschnittener Fisch ohne Reis) werden mit Stäbchen gegessen. 🤗
Bei dem köstlichen Sushi 🍣😋 braucht man auch ganz schön schnelle Finger. 😉 Aber Teilen ist doch am schönsten!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https://quintly-image-storage.s3.amazonaws.com/bc30466806e0ab979af3647490be869a/56811a605a601d91d6cba03f5e9a44e6.jpg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extLst>
                  <a:ext uri="{0D108BD9-81ED-4DB2-BD59-A6C34878D82A}">
                    <a16:rowId xmlns:a16="http://schemas.microsoft.com/office/drawing/2014/main" val="441726504"/>
                  </a:ext>
                </a:extLst>
              </a:tr>
            </a:tbl>
          </a:graphicData>
        </a:graphic>
      </p:graphicFrame>
      <p:sp>
        <p:nvSpPr>
          <p:cNvPr id="4" name="Text Placeholder 3">
            <a:extLst>
              <a:ext uri="{FF2B5EF4-FFF2-40B4-BE49-F238E27FC236}">
                <a16:creationId xmlns:a16="http://schemas.microsoft.com/office/drawing/2014/main" id="{62ABE316-4885-4684-BAEA-0D0B9053A2F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5882682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E94BD-5520-4BA5-9B8D-33BEBE31BBA7}"/>
              </a:ext>
            </a:extLst>
          </p:cNvPr>
          <p:cNvSpPr>
            <a:spLocks noGrp="1"/>
          </p:cNvSpPr>
          <p:nvPr>
            <p:ph type="title"/>
          </p:nvPr>
        </p:nvSpPr>
        <p:spPr/>
        <p:txBody>
          <a:bodyPr/>
          <a:lstStyle/>
          <a:p>
            <a:r>
              <a:rPr lang="en-US"/>
              <a:t>Instagram AT Top Posts | eathappy_at - 2 of 3</a:t>
            </a:r>
          </a:p>
        </p:txBody>
      </p:sp>
      <p:graphicFrame>
        <p:nvGraphicFramePr>
          <p:cNvPr id="5" name="Table Placeholder 4">
            <a:extLst>
              <a:ext uri="{FF2B5EF4-FFF2-40B4-BE49-F238E27FC236}">
                <a16:creationId xmlns:a16="http://schemas.microsoft.com/office/drawing/2014/main" id="{A2DDCB68-8F52-4551-BEA3-C5E80A364940}"/>
              </a:ext>
            </a:extLst>
          </p:cNvPr>
          <p:cNvGraphicFramePr>
            <a:graphicFrameLocks noGrp="1"/>
          </p:cNvGraphicFramePr>
          <p:nvPr>
            <p:ph type="tbl" sz="quarter" idx="13"/>
            <p:extLst>
              <p:ext uri="{D42A27DB-BD31-4B8C-83A1-F6EECF244321}">
                <p14:modId xmlns:p14="http://schemas.microsoft.com/office/powerpoint/2010/main" val="2363823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94337607"/>
                    </a:ext>
                  </a:extLst>
                </a:gridCol>
                <a:gridCol w="1234440">
                  <a:extLst>
                    <a:ext uri="{9D8B030D-6E8A-4147-A177-3AD203B41FA5}">
                      <a16:colId xmlns:a16="http://schemas.microsoft.com/office/drawing/2014/main" val="4267107633"/>
                    </a:ext>
                  </a:extLst>
                </a:gridCol>
                <a:gridCol w="576072">
                  <a:extLst>
                    <a:ext uri="{9D8B030D-6E8A-4147-A177-3AD203B41FA5}">
                      <a16:colId xmlns:a16="http://schemas.microsoft.com/office/drawing/2014/main" val="51817046"/>
                    </a:ext>
                  </a:extLst>
                </a:gridCol>
                <a:gridCol w="576072">
                  <a:extLst>
                    <a:ext uri="{9D8B030D-6E8A-4147-A177-3AD203B41FA5}">
                      <a16:colId xmlns:a16="http://schemas.microsoft.com/office/drawing/2014/main" val="2367249920"/>
                    </a:ext>
                  </a:extLst>
                </a:gridCol>
                <a:gridCol w="576072">
                  <a:extLst>
                    <a:ext uri="{9D8B030D-6E8A-4147-A177-3AD203B41FA5}">
                      <a16:colId xmlns:a16="http://schemas.microsoft.com/office/drawing/2014/main" val="2354245336"/>
                    </a:ext>
                  </a:extLst>
                </a:gridCol>
                <a:gridCol w="576072">
                  <a:extLst>
                    <a:ext uri="{9D8B030D-6E8A-4147-A177-3AD203B41FA5}">
                      <a16:colId xmlns:a16="http://schemas.microsoft.com/office/drawing/2014/main" val="2807693593"/>
                    </a:ext>
                  </a:extLst>
                </a:gridCol>
                <a:gridCol w="576072">
                  <a:extLst>
                    <a:ext uri="{9D8B030D-6E8A-4147-A177-3AD203B41FA5}">
                      <a16:colId xmlns:a16="http://schemas.microsoft.com/office/drawing/2014/main" val="3982160433"/>
                    </a:ext>
                  </a:extLst>
                </a:gridCol>
                <a:gridCol w="576072">
                  <a:extLst>
                    <a:ext uri="{9D8B030D-6E8A-4147-A177-3AD203B41FA5}">
                      <a16:colId xmlns:a16="http://schemas.microsoft.com/office/drawing/2014/main" val="132535362"/>
                    </a:ext>
                  </a:extLst>
                </a:gridCol>
                <a:gridCol w="576072">
                  <a:extLst>
                    <a:ext uri="{9D8B030D-6E8A-4147-A177-3AD203B41FA5}">
                      <a16:colId xmlns:a16="http://schemas.microsoft.com/office/drawing/2014/main" val="2031120993"/>
                    </a:ext>
                  </a:extLst>
                </a:gridCol>
                <a:gridCol w="576072">
                  <a:extLst>
                    <a:ext uri="{9D8B030D-6E8A-4147-A177-3AD203B41FA5}">
                      <a16:colId xmlns:a16="http://schemas.microsoft.com/office/drawing/2014/main" val="2601963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1501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eathappy_at - 2021-08-19 17:45:28</a:t>
                      </a:r>
                      <a:r>
                        <a:rPr kumimoji="0" lang="en-US" sz="1000" b="0" i="0" u="none" strike="noStrike" kern="1200" cap="none" spc="0" normalizeH="0" baseline="0" noProof="0">
                          <a:ln>
                            <a:noFill/>
                          </a:ln>
                          <a:solidFill>
                            <a:prstClr val="black"/>
                          </a:solidFill>
                          <a:effectLst/>
                          <a:uLnTx/>
                          <a:uFillTx/>
                          <a:latin typeface="+mn-lt"/>
                          <a:ea typeface="+mn-ea"/>
                          <a:cs typeface="+mn-cs"/>
                        </a:rPr>
                        <a:t>
 Verwöhne deine Gäste doch mal mit einer Sushi-Platte! 👅🍣
"California Dreamer“ 
Ein bunter, köstlicher Sushi-Mix aus frischen Zutaten. 
4x Maki Gurke, 4x Maki Avocado, 8x California Klassik Masago, 8x Rainbow Mango, 8x Rainbow Lachs, 8x Rainbow Avocado, 4x Nigiri Lachs, 4x Nigiri Thunfisch, 4x Nigiri Tilapia, 4x Nigiri 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https://quintly-image-storage.s3.amazonaws.com/bc30466806e0ab979af3647490be869a/c6aa777d06783a9b4a7c4fceec275ecd.jpg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extLst>
                  <a:ext uri="{0D108BD9-81ED-4DB2-BD59-A6C34878D82A}">
                    <a16:rowId xmlns:a16="http://schemas.microsoft.com/office/drawing/2014/main" val="3700012140"/>
                  </a:ext>
                </a:extLst>
              </a:tr>
            </a:tbl>
          </a:graphicData>
        </a:graphic>
      </p:graphicFrame>
      <p:sp>
        <p:nvSpPr>
          <p:cNvPr id="4" name="Text Placeholder 3">
            <a:extLst>
              <a:ext uri="{FF2B5EF4-FFF2-40B4-BE49-F238E27FC236}">
                <a16:creationId xmlns:a16="http://schemas.microsoft.com/office/drawing/2014/main" id="{43E46ED0-8C37-4B01-9751-A56844F5CA0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7691541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4FB0E-69DD-40E6-BC9A-C287158443DC}"/>
              </a:ext>
            </a:extLst>
          </p:cNvPr>
          <p:cNvSpPr>
            <a:spLocks noGrp="1"/>
          </p:cNvSpPr>
          <p:nvPr>
            <p:ph type="title"/>
          </p:nvPr>
        </p:nvSpPr>
        <p:spPr/>
        <p:txBody>
          <a:bodyPr/>
          <a:lstStyle/>
          <a:p>
            <a:r>
              <a:rPr lang="en-US"/>
              <a:t>Instagram AT Top Posts | eathappy_at - 3 of 3</a:t>
            </a:r>
          </a:p>
        </p:txBody>
      </p:sp>
      <p:graphicFrame>
        <p:nvGraphicFramePr>
          <p:cNvPr id="5" name="Table Placeholder 4">
            <a:extLst>
              <a:ext uri="{FF2B5EF4-FFF2-40B4-BE49-F238E27FC236}">
                <a16:creationId xmlns:a16="http://schemas.microsoft.com/office/drawing/2014/main" id="{AE2E5614-DC61-4172-8B14-5EE6C54DA469}"/>
              </a:ext>
            </a:extLst>
          </p:cNvPr>
          <p:cNvGraphicFramePr>
            <a:graphicFrameLocks noGrp="1"/>
          </p:cNvGraphicFramePr>
          <p:nvPr>
            <p:ph type="tbl" sz="quarter" idx="13"/>
            <p:extLst>
              <p:ext uri="{D42A27DB-BD31-4B8C-83A1-F6EECF244321}">
                <p14:modId xmlns:p14="http://schemas.microsoft.com/office/powerpoint/2010/main" val="3140760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21788709"/>
                    </a:ext>
                  </a:extLst>
                </a:gridCol>
                <a:gridCol w="1234440">
                  <a:extLst>
                    <a:ext uri="{9D8B030D-6E8A-4147-A177-3AD203B41FA5}">
                      <a16:colId xmlns:a16="http://schemas.microsoft.com/office/drawing/2014/main" val="3456231167"/>
                    </a:ext>
                  </a:extLst>
                </a:gridCol>
                <a:gridCol w="576072">
                  <a:extLst>
                    <a:ext uri="{9D8B030D-6E8A-4147-A177-3AD203B41FA5}">
                      <a16:colId xmlns:a16="http://schemas.microsoft.com/office/drawing/2014/main" val="4151429185"/>
                    </a:ext>
                  </a:extLst>
                </a:gridCol>
                <a:gridCol w="576072">
                  <a:extLst>
                    <a:ext uri="{9D8B030D-6E8A-4147-A177-3AD203B41FA5}">
                      <a16:colId xmlns:a16="http://schemas.microsoft.com/office/drawing/2014/main" val="658254645"/>
                    </a:ext>
                  </a:extLst>
                </a:gridCol>
                <a:gridCol w="576072">
                  <a:extLst>
                    <a:ext uri="{9D8B030D-6E8A-4147-A177-3AD203B41FA5}">
                      <a16:colId xmlns:a16="http://schemas.microsoft.com/office/drawing/2014/main" val="1866783660"/>
                    </a:ext>
                  </a:extLst>
                </a:gridCol>
                <a:gridCol w="576072">
                  <a:extLst>
                    <a:ext uri="{9D8B030D-6E8A-4147-A177-3AD203B41FA5}">
                      <a16:colId xmlns:a16="http://schemas.microsoft.com/office/drawing/2014/main" val="2044419889"/>
                    </a:ext>
                  </a:extLst>
                </a:gridCol>
                <a:gridCol w="576072">
                  <a:extLst>
                    <a:ext uri="{9D8B030D-6E8A-4147-A177-3AD203B41FA5}">
                      <a16:colId xmlns:a16="http://schemas.microsoft.com/office/drawing/2014/main" val="1405396106"/>
                    </a:ext>
                  </a:extLst>
                </a:gridCol>
                <a:gridCol w="576072">
                  <a:extLst>
                    <a:ext uri="{9D8B030D-6E8A-4147-A177-3AD203B41FA5}">
                      <a16:colId xmlns:a16="http://schemas.microsoft.com/office/drawing/2014/main" val="3683566195"/>
                    </a:ext>
                  </a:extLst>
                </a:gridCol>
                <a:gridCol w="576072">
                  <a:extLst>
                    <a:ext uri="{9D8B030D-6E8A-4147-A177-3AD203B41FA5}">
                      <a16:colId xmlns:a16="http://schemas.microsoft.com/office/drawing/2014/main" val="2044776984"/>
                    </a:ext>
                  </a:extLst>
                </a:gridCol>
                <a:gridCol w="576072">
                  <a:extLst>
                    <a:ext uri="{9D8B030D-6E8A-4147-A177-3AD203B41FA5}">
                      <a16:colId xmlns:a16="http://schemas.microsoft.com/office/drawing/2014/main" val="1874978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20905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eathappy_at - 2021-08-05 17:40:56</a:t>
                      </a:r>
                      <a:r>
                        <a:rPr kumimoji="0" lang="en-US" sz="1000" b="0" i="0" u="none" strike="noStrike" kern="1200" cap="none" spc="0" normalizeH="0" baseline="0" noProof="0">
                          <a:ln>
                            <a:noFill/>
                          </a:ln>
                          <a:solidFill>
                            <a:prstClr val="black"/>
                          </a:solidFill>
                          <a:effectLst/>
                          <a:uLnTx/>
                          <a:uFillTx/>
                          <a:latin typeface="+mn-lt"/>
                          <a:ea typeface="+mn-ea"/>
                          <a:cs typeface="+mn-cs"/>
                        </a:rPr>
                        <a:t>
 GREEN, GREENER, NORI! 💚 Hast du schon unsere Seaweed Chips probiert? 😍 Die knusprigen Tapioka-Algenchips gibt es in den Geschmacksrichtungen Salty und Cheese 🧀 – glutenfrei, vegan und ohne Geschmacksverstärker. 💚
#perfectsnack #nori #seaweed #chips #algenchips #cheese # eathappy #dontworryeathappy #billa #spar #sutterlüty #maximarkt #glutenfrei #vegan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https://quintly-image-storage.s3.amazonaws.com/bc30466806e0ab979af3647490be869a/4af09f14d05a567bd0324e829dbe26b6.jpg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491392834"/>
                  </a:ext>
                </a:extLst>
              </a:tr>
            </a:tbl>
          </a:graphicData>
        </a:graphic>
      </p:graphicFrame>
      <p:sp>
        <p:nvSpPr>
          <p:cNvPr id="4" name="Text Placeholder 3">
            <a:extLst>
              <a:ext uri="{FF2B5EF4-FFF2-40B4-BE49-F238E27FC236}">
                <a16:creationId xmlns:a16="http://schemas.microsoft.com/office/drawing/2014/main" id="{7EA84EA3-7929-45DA-9627-0C9074DDD24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2008748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8848B-C28A-406F-9190-4BF6CD1DBBC5}"/>
              </a:ext>
            </a:extLst>
          </p:cNvPr>
          <p:cNvSpPr>
            <a:spLocks noGrp="1"/>
          </p:cNvSpPr>
          <p:nvPr>
            <p:ph type="title"/>
          </p:nvPr>
        </p:nvSpPr>
        <p:spPr/>
        <p:txBody>
          <a:bodyPr/>
          <a:lstStyle/>
          <a:p>
            <a:r>
              <a:rPr lang="en-US"/>
              <a:t>Facebook DK Top Posts | EatHappy Denmark Eat Happy DK - 1 of 3</a:t>
            </a:r>
          </a:p>
        </p:txBody>
      </p:sp>
      <p:graphicFrame>
        <p:nvGraphicFramePr>
          <p:cNvPr id="5" name="Table Placeholder 4">
            <a:extLst>
              <a:ext uri="{FF2B5EF4-FFF2-40B4-BE49-F238E27FC236}">
                <a16:creationId xmlns:a16="http://schemas.microsoft.com/office/drawing/2014/main" id="{9FA0C9B7-C46E-489D-AA14-CC2737E641E0}"/>
              </a:ext>
            </a:extLst>
          </p:cNvPr>
          <p:cNvGraphicFramePr>
            <a:graphicFrameLocks noGrp="1"/>
          </p:cNvGraphicFramePr>
          <p:nvPr>
            <p:ph type="tbl" sz="quarter" idx="13"/>
            <p:extLst>
              <p:ext uri="{D42A27DB-BD31-4B8C-83A1-F6EECF244321}">
                <p14:modId xmlns:p14="http://schemas.microsoft.com/office/powerpoint/2010/main" val="344658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60819325"/>
                    </a:ext>
                  </a:extLst>
                </a:gridCol>
                <a:gridCol w="1563624">
                  <a:extLst>
                    <a:ext uri="{9D8B030D-6E8A-4147-A177-3AD203B41FA5}">
                      <a16:colId xmlns:a16="http://schemas.microsoft.com/office/drawing/2014/main" val="331254374"/>
                    </a:ext>
                  </a:extLst>
                </a:gridCol>
                <a:gridCol w="411480">
                  <a:extLst>
                    <a:ext uri="{9D8B030D-6E8A-4147-A177-3AD203B41FA5}">
                      <a16:colId xmlns:a16="http://schemas.microsoft.com/office/drawing/2014/main" val="878099251"/>
                    </a:ext>
                  </a:extLst>
                </a:gridCol>
                <a:gridCol w="411480">
                  <a:extLst>
                    <a:ext uri="{9D8B030D-6E8A-4147-A177-3AD203B41FA5}">
                      <a16:colId xmlns:a16="http://schemas.microsoft.com/office/drawing/2014/main" val="2999085267"/>
                    </a:ext>
                  </a:extLst>
                </a:gridCol>
                <a:gridCol w="411480">
                  <a:extLst>
                    <a:ext uri="{9D8B030D-6E8A-4147-A177-3AD203B41FA5}">
                      <a16:colId xmlns:a16="http://schemas.microsoft.com/office/drawing/2014/main" val="840120723"/>
                    </a:ext>
                  </a:extLst>
                </a:gridCol>
                <a:gridCol w="411480">
                  <a:extLst>
                    <a:ext uri="{9D8B030D-6E8A-4147-A177-3AD203B41FA5}">
                      <a16:colId xmlns:a16="http://schemas.microsoft.com/office/drawing/2014/main" val="4199946507"/>
                    </a:ext>
                  </a:extLst>
                </a:gridCol>
                <a:gridCol w="411480">
                  <a:extLst>
                    <a:ext uri="{9D8B030D-6E8A-4147-A177-3AD203B41FA5}">
                      <a16:colId xmlns:a16="http://schemas.microsoft.com/office/drawing/2014/main" val="1788772156"/>
                    </a:ext>
                  </a:extLst>
                </a:gridCol>
                <a:gridCol w="411480">
                  <a:extLst>
                    <a:ext uri="{9D8B030D-6E8A-4147-A177-3AD203B41FA5}">
                      <a16:colId xmlns:a16="http://schemas.microsoft.com/office/drawing/2014/main" val="1639979247"/>
                    </a:ext>
                  </a:extLst>
                </a:gridCol>
                <a:gridCol w="411480">
                  <a:extLst>
                    <a:ext uri="{9D8B030D-6E8A-4147-A177-3AD203B41FA5}">
                      <a16:colId xmlns:a16="http://schemas.microsoft.com/office/drawing/2014/main" val="489372337"/>
                    </a:ext>
                  </a:extLst>
                </a:gridCol>
                <a:gridCol w="411480">
                  <a:extLst>
                    <a:ext uri="{9D8B030D-6E8A-4147-A177-3AD203B41FA5}">
                      <a16:colId xmlns:a16="http://schemas.microsoft.com/office/drawing/2014/main" val="2029203439"/>
                    </a:ext>
                  </a:extLst>
                </a:gridCol>
                <a:gridCol w="411480">
                  <a:extLst>
                    <a:ext uri="{9D8B030D-6E8A-4147-A177-3AD203B41FA5}">
                      <a16:colId xmlns:a16="http://schemas.microsoft.com/office/drawing/2014/main" val="3651284829"/>
                    </a:ext>
                  </a:extLst>
                </a:gridCol>
                <a:gridCol w="411480">
                  <a:extLst>
                    <a:ext uri="{9D8B030D-6E8A-4147-A177-3AD203B41FA5}">
                      <a16:colId xmlns:a16="http://schemas.microsoft.com/office/drawing/2014/main" val="3582916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7296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- 2021-08-01 09:25:02</a:t>
                      </a:r>
                      <a:r>
                        <a:rPr kumimoji="0" lang="da-DK" sz="1000" b="0" i="0" u="none" strike="noStrike" kern="1200" cap="none" spc="0" normalizeH="0" baseline="0" noProof="0">
                          <a:ln>
                            <a:noFill/>
                          </a:ln>
                          <a:solidFill>
                            <a:prstClr val="black"/>
                          </a:solidFill>
                          <a:effectLst/>
                          <a:uLnTx/>
                          <a:uFillTx/>
                          <a:latin typeface="+mn-lt"/>
                          <a:ea typeface="+mn-ea"/>
                          <a:cs typeface="+mn-cs"/>
                        </a:rPr>
                        <a:t>
 De olympiske lege i Tokyo er jo i fuld gang og vi går lidt rundt og forestiller os at atleterne føler sig sådan her 😂
Nok ikke. Men hvis vi var i Tokyo ville vi gå efter at få guldmedaljen i sushispisning. Herhjemme kan du selvfølgelig også opnå den medalje i en af vores butikker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https://quintly-image-storage.s3.amazonaws.com/a5627314e0e37e5bea96bf715f1a60f5/38f0ca22a698aba6a3e4266ec847e915.jpg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2510790"/>
                  </a:ext>
                </a:extLst>
              </a:tr>
            </a:tbl>
          </a:graphicData>
        </a:graphic>
      </p:graphicFrame>
      <p:sp>
        <p:nvSpPr>
          <p:cNvPr id="4" name="Text Placeholder 3">
            <a:extLst>
              <a:ext uri="{FF2B5EF4-FFF2-40B4-BE49-F238E27FC236}">
                <a16:creationId xmlns:a16="http://schemas.microsoft.com/office/drawing/2014/main" id="{5DB68380-ED15-4F1C-8103-6925A3CAEFD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8707814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FB48C-5E8A-4B57-9077-B0383EA55CB2}"/>
              </a:ext>
            </a:extLst>
          </p:cNvPr>
          <p:cNvSpPr>
            <a:spLocks noGrp="1"/>
          </p:cNvSpPr>
          <p:nvPr>
            <p:ph type="title"/>
          </p:nvPr>
        </p:nvSpPr>
        <p:spPr/>
        <p:txBody>
          <a:bodyPr/>
          <a:lstStyle/>
          <a:p>
            <a:r>
              <a:rPr lang="en-US"/>
              <a:t>Facebook DK Top Posts | EatHappy Denmark Eat Happy DK - 2 of 3</a:t>
            </a:r>
          </a:p>
        </p:txBody>
      </p:sp>
      <p:graphicFrame>
        <p:nvGraphicFramePr>
          <p:cNvPr id="5" name="Table Placeholder 4">
            <a:extLst>
              <a:ext uri="{FF2B5EF4-FFF2-40B4-BE49-F238E27FC236}">
                <a16:creationId xmlns:a16="http://schemas.microsoft.com/office/drawing/2014/main" id="{BB112105-AC3E-49E0-A9E4-189ACB192317}"/>
              </a:ext>
            </a:extLst>
          </p:cNvPr>
          <p:cNvGraphicFramePr>
            <a:graphicFrameLocks noGrp="1"/>
          </p:cNvGraphicFramePr>
          <p:nvPr>
            <p:ph type="tbl" sz="quarter" idx="13"/>
            <p:extLst>
              <p:ext uri="{D42A27DB-BD31-4B8C-83A1-F6EECF244321}">
                <p14:modId xmlns:p14="http://schemas.microsoft.com/office/powerpoint/2010/main" val="268792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9689907"/>
                    </a:ext>
                  </a:extLst>
                </a:gridCol>
                <a:gridCol w="1563624">
                  <a:extLst>
                    <a:ext uri="{9D8B030D-6E8A-4147-A177-3AD203B41FA5}">
                      <a16:colId xmlns:a16="http://schemas.microsoft.com/office/drawing/2014/main" val="3177357015"/>
                    </a:ext>
                  </a:extLst>
                </a:gridCol>
                <a:gridCol w="411480">
                  <a:extLst>
                    <a:ext uri="{9D8B030D-6E8A-4147-A177-3AD203B41FA5}">
                      <a16:colId xmlns:a16="http://schemas.microsoft.com/office/drawing/2014/main" val="2462547922"/>
                    </a:ext>
                  </a:extLst>
                </a:gridCol>
                <a:gridCol w="411480">
                  <a:extLst>
                    <a:ext uri="{9D8B030D-6E8A-4147-A177-3AD203B41FA5}">
                      <a16:colId xmlns:a16="http://schemas.microsoft.com/office/drawing/2014/main" val="1481102386"/>
                    </a:ext>
                  </a:extLst>
                </a:gridCol>
                <a:gridCol w="411480">
                  <a:extLst>
                    <a:ext uri="{9D8B030D-6E8A-4147-A177-3AD203B41FA5}">
                      <a16:colId xmlns:a16="http://schemas.microsoft.com/office/drawing/2014/main" val="2074776032"/>
                    </a:ext>
                  </a:extLst>
                </a:gridCol>
                <a:gridCol w="411480">
                  <a:extLst>
                    <a:ext uri="{9D8B030D-6E8A-4147-A177-3AD203B41FA5}">
                      <a16:colId xmlns:a16="http://schemas.microsoft.com/office/drawing/2014/main" val="760582184"/>
                    </a:ext>
                  </a:extLst>
                </a:gridCol>
                <a:gridCol w="411480">
                  <a:extLst>
                    <a:ext uri="{9D8B030D-6E8A-4147-A177-3AD203B41FA5}">
                      <a16:colId xmlns:a16="http://schemas.microsoft.com/office/drawing/2014/main" val="2454852003"/>
                    </a:ext>
                  </a:extLst>
                </a:gridCol>
                <a:gridCol w="411480">
                  <a:extLst>
                    <a:ext uri="{9D8B030D-6E8A-4147-A177-3AD203B41FA5}">
                      <a16:colId xmlns:a16="http://schemas.microsoft.com/office/drawing/2014/main" val="3363417785"/>
                    </a:ext>
                  </a:extLst>
                </a:gridCol>
                <a:gridCol w="411480">
                  <a:extLst>
                    <a:ext uri="{9D8B030D-6E8A-4147-A177-3AD203B41FA5}">
                      <a16:colId xmlns:a16="http://schemas.microsoft.com/office/drawing/2014/main" val="60333072"/>
                    </a:ext>
                  </a:extLst>
                </a:gridCol>
                <a:gridCol w="411480">
                  <a:extLst>
                    <a:ext uri="{9D8B030D-6E8A-4147-A177-3AD203B41FA5}">
                      <a16:colId xmlns:a16="http://schemas.microsoft.com/office/drawing/2014/main" val="4288105604"/>
                    </a:ext>
                  </a:extLst>
                </a:gridCol>
                <a:gridCol w="411480">
                  <a:extLst>
                    <a:ext uri="{9D8B030D-6E8A-4147-A177-3AD203B41FA5}">
                      <a16:colId xmlns:a16="http://schemas.microsoft.com/office/drawing/2014/main" val="1917791335"/>
                    </a:ext>
                  </a:extLst>
                </a:gridCol>
                <a:gridCol w="411480">
                  <a:extLst>
                    <a:ext uri="{9D8B030D-6E8A-4147-A177-3AD203B41FA5}">
                      <a16:colId xmlns:a16="http://schemas.microsoft.com/office/drawing/2014/main" val="1311889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0420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- 2021-08-09 08:25:01</a:t>
                      </a:r>
                      <a:r>
                        <a:rPr kumimoji="0" lang="da-DK" sz="1000" b="0" i="0" u="none" strike="noStrike" kern="1200" cap="none" spc="0" normalizeH="0" baseline="0" noProof="0">
                          <a:ln>
                            <a:noFill/>
                          </a:ln>
                          <a:solidFill>
                            <a:prstClr val="black"/>
                          </a:solidFill>
                          <a:effectLst/>
                          <a:uLnTx/>
                          <a:uFillTx/>
                          <a:latin typeface="+mn-lt"/>
                          <a:ea typeface="+mn-ea"/>
                          <a:cs typeface="+mn-cs"/>
                        </a:rPr>
                        <a:t>
 En ny uge starter og vi hos Eat Happy håber I får en perfekt start på den, uanset om I er på vej på ferie eller skal til værks igen i skolen eller på arbejdet, som så mange andre!🌞🎒 
I begge tilfælde kan I jo nemt hente en nem frokost i en af vores butikker, som f.eks. vores lækre lakse- og tunnigiri, som lige som al andet sushi i vores kølere, er frisklavede hver dag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https://quintly-image-storage.s3.amazonaws.com/a5627314e0e37e5bea96bf715f1a60f5/91927ef0a59d9794e715fcc69ed6b7c3.jpg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49412562"/>
                  </a:ext>
                </a:extLst>
              </a:tr>
            </a:tbl>
          </a:graphicData>
        </a:graphic>
      </p:graphicFrame>
      <p:sp>
        <p:nvSpPr>
          <p:cNvPr id="4" name="Text Placeholder 3">
            <a:extLst>
              <a:ext uri="{FF2B5EF4-FFF2-40B4-BE49-F238E27FC236}">
                <a16:creationId xmlns:a16="http://schemas.microsoft.com/office/drawing/2014/main" id="{568F7FAD-6695-45D2-AF15-BD7362EBF8F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994002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18646-C581-430C-9B8D-ECF5C7EA5C09}"/>
              </a:ext>
            </a:extLst>
          </p:cNvPr>
          <p:cNvSpPr>
            <a:spLocks noGrp="1"/>
          </p:cNvSpPr>
          <p:nvPr>
            <p:ph type="title"/>
          </p:nvPr>
        </p:nvSpPr>
        <p:spPr/>
        <p:txBody>
          <a:bodyPr/>
          <a:lstStyle/>
          <a:p>
            <a:r>
              <a:rPr lang="en-US"/>
              <a:t>Facebook DK Top Posts | EatHappy Denmark Eat Happy DK - 3 of 3</a:t>
            </a:r>
          </a:p>
        </p:txBody>
      </p:sp>
      <p:graphicFrame>
        <p:nvGraphicFramePr>
          <p:cNvPr id="5" name="Table Placeholder 4">
            <a:extLst>
              <a:ext uri="{FF2B5EF4-FFF2-40B4-BE49-F238E27FC236}">
                <a16:creationId xmlns:a16="http://schemas.microsoft.com/office/drawing/2014/main" id="{17DB1E6B-B7CF-440F-AB14-135BEE06869F}"/>
              </a:ext>
            </a:extLst>
          </p:cNvPr>
          <p:cNvGraphicFramePr>
            <a:graphicFrameLocks noGrp="1"/>
          </p:cNvGraphicFramePr>
          <p:nvPr>
            <p:ph type="tbl" sz="quarter" idx="13"/>
            <p:extLst>
              <p:ext uri="{D42A27DB-BD31-4B8C-83A1-F6EECF244321}">
                <p14:modId xmlns:p14="http://schemas.microsoft.com/office/powerpoint/2010/main" val="1330476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1645881"/>
                    </a:ext>
                  </a:extLst>
                </a:gridCol>
                <a:gridCol w="1563624">
                  <a:extLst>
                    <a:ext uri="{9D8B030D-6E8A-4147-A177-3AD203B41FA5}">
                      <a16:colId xmlns:a16="http://schemas.microsoft.com/office/drawing/2014/main" val="2488981754"/>
                    </a:ext>
                  </a:extLst>
                </a:gridCol>
                <a:gridCol w="411480">
                  <a:extLst>
                    <a:ext uri="{9D8B030D-6E8A-4147-A177-3AD203B41FA5}">
                      <a16:colId xmlns:a16="http://schemas.microsoft.com/office/drawing/2014/main" val="3916626609"/>
                    </a:ext>
                  </a:extLst>
                </a:gridCol>
                <a:gridCol w="411480">
                  <a:extLst>
                    <a:ext uri="{9D8B030D-6E8A-4147-A177-3AD203B41FA5}">
                      <a16:colId xmlns:a16="http://schemas.microsoft.com/office/drawing/2014/main" val="542816588"/>
                    </a:ext>
                  </a:extLst>
                </a:gridCol>
                <a:gridCol w="411480">
                  <a:extLst>
                    <a:ext uri="{9D8B030D-6E8A-4147-A177-3AD203B41FA5}">
                      <a16:colId xmlns:a16="http://schemas.microsoft.com/office/drawing/2014/main" val="3213123535"/>
                    </a:ext>
                  </a:extLst>
                </a:gridCol>
                <a:gridCol w="411480">
                  <a:extLst>
                    <a:ext uri="{9D8B030D-6E8A-4147-A177-3AD203B41FA5}">
                      <a16:colId xmlns:a16="http://schemas.microsoft.com/office/drawing/2014/main" val="4090773936"/>
                    </a:ext>
                  </a:extLst>
                </a:gridCol>
                <a:gridCol w="411480">
                  <a:extLst>
                    <a:ext uri="{9D8B030D-6E8A-4147-A177-3AD203B41FA5}">
                      <a16:colId xmlns:a16="http://schemas.microsoft.com/office/drawing/2014/main" val="3904988656"/>
                    </a:ext>
                  </a:extLst>
                </a:gridCol>
                <a:gridCol w="411480">
                  <a:extLst>
                    <a:ext uri="{9D8B030D-6E8A-4147-A177-3AD203B41FA5}">
                      <a16:colId xmlns:a16="http://schemas.microsoft.com/office/drawing/2014/main" val="303569040"/>
                    </a:ext>
                  </a:extLst>
                </a:gridCol>
                <a:gridCol w="411480">
                  <a:extLst>
                    <a:ext uri="{9D8B030D-6E8A-4147-A177-3AD203B41FA5}">
                      <a16:colId xmlns:a16="http://schemas.microsoft.com/office/drawing/2014/main" val="3184799530"/>
                    </a:ext>
                  </a:extLst>
                </a:gridCol>
                <a:gridCol w="411480">
                  <a:extLst>
                    <a:ext uri="{9D8B030D-6E8A-4147-A177-3AD203B41FA5}">
                      <a16:colId xmlns:a16="http://schemas.microsoft.com/office/drawing/2014/main" val="2857171760"/>
                    </a:ext>
                  </a:extLst>
                </a:gridCol>
                <a:gridCol w="411480">
                  <a:extLst>
                    <a:ext uri="{9D8B030D-6E8A-4147-A177-3AD203B41FA5}">
                      <a16:colId xmlns:a16="http://schemas.microsoft.com/office/drawing/2014/main" val="1022983475"/>
                    </a:ext>
                  </a:extLst>
                </a:gridCol>
                <a:gridCol w="411480">
                  <a:extLst>
                    <a:ext uri="{9D8B030D-6E8A-4147-A177-3AD203B41FA5}">
                      <a16:colId xmlns:a16="http://schemas.microsoft.com/office/drawing/2014/main" val="3081161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9248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- 2021-08-12 08:45:01</a:t>
                      </a:r>
                      <a:r>
                        <a:rPr kumimoji="0" lang="da-DK" sz="1000" b="0" i="0" u="none" strike="noStrike" kern="1200" cap="none" spc="0" normalizeH="0" baseline="0" noProof="0">
                          <a:ln>
                            <a:noFill/>
                          </a:ln>
                          <a:solidFill>
                            <a:prstClr val="black"/>
                          </a:solidFill>
                          <a:effectLst/>
                          <a:uLnTx/>
                          <a:uFillTx/>
                          <a:latin typeface="+mn-lt"/>
                          <a:ea typeface="+mn-ea"/>
                          <a:cs typeface="+mn-cs"/>
                        </a:rPr>
                        <a:t>
 Godmorgen alle sushielskere! 🌞
I dag åbner vi vores butik i MENY Himmelev og butikken fejrer samtidig deres ombygning - så det bliver en fest! 🎈 Kom ned og sig hej og få en frisklavet smagsprøve hvis du er i nærheden og ellers er du også velkommen i alle vores andre butikker til endnu en dag med frisklavet sushi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https://quintly-image-storage.s3.amazonaws.com/a5627314e0e37e5bea96bf715f1a60f5/3aee8477f77e5a57c78fa5dd99ddadf2.jpg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31619487"/>
                  </a:ext>
                </a:extLst>
              </a:tr>
            </a:tbl>
          </a:graphicData>
        </a:graphic>
      </p:graphicFrame>
      <p:sp>
        <p:nvSpPr>
          <p:cNvPr id="4" name="Text Placeholder 3">
            <a:extLst>
              <a:ext uri="{FF2B5EF4-FFF2-40B4-BE49-F238E27FC236}">
                <a16:creationId xmlns:a16="http://schemas.microsoft.com/office/drawing/2014/main" id="{AFBED1EA-CA0A-4F17-BF11-7909466F660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3016953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FF91A-D57B-4D65-99AF-182A9417814D}"/>
              </a:ext>
            </a:extLst>
          </p:cNvPr>
          <p:cNvSpPr>
            <a:spLocks noGrp="1"/>
          </p:cNvSpPr>
          <p:nvPr>
            <p:ph type="title"/>
          </p:nvPr>
        </p:nvSpPr>
        <p:spPr/>
        <p:txBody>
          <a:bodyPr/>
          <a:lstStyle/>
          <a:p>
            <a:r>
              <a:rPr lang="en-US"/>
              <a:t>Instagram DK Top Posts | eathappy_dk Eathappy DK - 1 of 3</a:t>
            </a:r>
          </a:p>
        </p:txBody>
      </p:sp>
      <p:graphicFrame>
        <p:nvGraphicFramePr>
          <p:cNvPr id="5" name="Table Placeholder 4">
            <a:extLst>
              <a:ext uri="{FF2B5EF4-FFF2-40B4-BE49-F238E27FC236}">
                <a16:creationId xmlns:a16="http://schemas.microsoft.com/office/drawing/2014/main" id="{A424244F-D406-4810-9DD3-F85A61966FEC}"/>
              </a:ext>
            </a:extLst>
          </p:cNvPr>
          <p:cNvGraphicFramePr>
            <a:graphicFrameLocks noGrp="1"/>
          </p:cNvGraphicFramePr>
          <p:nvPr>
            <p:ph type="tbl" sz="quarter" idx="13"/>
            <p:extLst>
              <p:ext uri="{D42A27DB-BD31-4B8C-83A1-F6EECF244321}">
                <p14:modId xmlns:p14="http://schemas.microsoft.com/office/powerpoint/2010/main" val="869115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30173958"/>
                    </a:ext>
                  </a:extLst>
                </a:gridCol>
                <a:gridCol w="1234440">
                  <a:extLst>
                    <a:ext uri="{9D8B030D-6E8A-4147-A177-3AD203B41FA5}">
                      <a16:colId xmlns:a16="http://schemas.microsoft.com/office/drawing/2014/main" val="302758541"/>
                    </a:ext>
                  </a:extLst>
                </a:gridCol>
                <a:gridCol w="576072">
                  <a:extLst>
                    <a:ext uri="{9D8B030D-6E8A-4147-A177-3AD203B41FA5}">
                      <a16:colId xmlns:a16="http://schemas.microsoft.com/office/drawing/2014/main" val="2677992043"/>
                    </a:ext>
                  </a:extLst>
                </a:gridCol>
                <a:gridCol w="576072">
                  <a:extLst>
                    <a:ext uri="{9D8B030D-6E8A-4147-A177-3AD203B41FA5}">
                      <a16:colId xmlns:a16="http://schemas.microsoft.com/office/drawing/2014/main" val="2787625859"/>
                    </a:ext>
                  </a:extLst>
                </a:gridCol>
                <a:gridCol w="576072">
                  <a:extLst>
                    <a:ext uri="{9D8B030D-6E8A-4147-A177-3AD203B41FA5}">
                      <a16:colId xmlns:a16="http://schemas.microsoft.com/office/drawing/2014/main" val="2986060922"/>
                    </a:ext>
                  </a:extLst>
                </a:gridCol>
                <a:gridCol w="576072">
                  <a:extLst>
                    <a:ext uri="{9D8B030D-6E8A-4147-A177-3AD203B41FA5}">
                      <a16:colId xmlns:a16="http://schemas.microsoft.com/office/drawing/2014/main" val="3442745367"/>
                    </a:ext>
                  </a:extLst>
                </a:gridCol>
                <a:gridCol w="576072">
                  <a:extLst>
                    <a:ext uri="{9D8B030D-6E8A-4147-A177-3AD203B41FA5}">
                      <a16:colId xmlns:a16="http://schemas.microsoft.com/office/drawing/2014/main" val="4193376643"/>
                    </a:ext>
                  </a:extLst>
                </a:gridCol>
                <a:gridCol w="576072">
                  <a:extLst>
                    <a:ext uri="{9D8B030D-6E8A-4147-A177-3AD203B41FA5}">
                      <a16:colId xmlns:a16="http://schemas.microsoft.com/office/drawing/2014/main" val="2020970226"/>
                    </a:ext>
                  </a:extLst>
                </a:gridCol>
                <a:gridCol w="576072">
                  <a:extLst>
                    <a:ext uri="{9D8B030D-6E8A-4147-A177-3AD203B41FA5}">
                      <a16:colId xmlns:a16="http://schemas.microsoft.com/office/drawing/2014/main" val="2191837536"/>
                    </a:ext>
                  </a:extLst>
                </a:gridCol>
                <a:gridCol w="576072">
                  <a:extLst>
                    <a:ext uri="{9D8B030D-6E8A-4147-A177-3AD203B41FA5}">
                      <a16:colId xmlns:a16="http://schemas.microsoft.com/office/drawing/2014/main" val="2504178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28789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eathappy_dk - 2021-08-18 08:51:28</a:t>
                      </a:r>
                      <a:r>
                        <a:rPr kumimoji="0" lang="da-DK" sz="1000" b="0" i="0" u="none" strike="noStrike" kern="1200" cap="none" spc="0" normalizeH="0" baseline="0" noProof="0">
                          <a:ln>
                            <a:noFill/>
                          </a:ln>
                          <a:solidFill>
                            <a:prstClr val="black"/>
                          </a:solidFill>
                          <a:effectLst/>
                          <a:uLnTx/>
                          <a:uFillTx/>
                          <a:latin typeface="+mn-lt"/>
                          <a:ea typeface="+mn-ea"/>
                          <a:cs typeface="+mn-cs"/>
                        </a:rPr>
                        <a:t>
 Kender du den slags dilemmaer som slet ikke er et dilemma alligevel? Vi er i hvert fald ikke i tvivl om at sushi kommer før meget andet på vores prioritetsliste 😄 Hvad ville være dit svar?
#sushilove #sushilife #freshlymadesmiles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https://quintly-image-storage.s3.amazonaws.com/fe125f23460c831394a1c869ad288e4f/3beede2fe7cfc9b3cb3512c35e5325ea.jpg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135456166"/>
                  </a:ext>
                </a:extLst>
              </a:tr>
            </a:tbl>
          </a:graphicData>
        </a:graphic>
      </p:graphicFrame>
      <p:sp>
        <p:nvSpPr>
          <p:cNvPr id="4" name="Text Placeholder 3">
            <a:extLst>
              <a:ext uri="{FF2B5EF4-FFF2-40B4-BE49-F238E27FC236}">
                <a16:creationId xmlns:a16="http://schemas.microsoft.com/office/drawing/2014/main" id="{C8FB56FF-4655-489A-B770-B8999DAB525A}"/>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7637337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37F9E-1A09-44C5-ADE1-4E80B70E50E8}"/>
              </a:ext>
            </a:extLst>
          </p:cNvPr>
          <p:cNvSpPr>
            <a:spLocks noGrp="1"/>
          </p:cNvSpPr>
          <p:nvPr>
            <p:ph type="title"/>
          </p:nvPr>
        </p:nvSpPr>
        <p:spPr/>
        <p:txBody>
          <a:bodyPr/>
          <a:lstStyle/>
          <a:p>
            <a:r>
              <a:rPr lang="en-US"/>
              <a:t>Instagram DK Top Posts | eathappy_dk Eathappy DK - 2 of 3</a:t>
            </a:r>
          </a:p>
        </p:txBody>
      </p:sp>
      <p:graphicFrame>
        <p:nvGraphicFramePr>
          <p:cNvPr id="5" name="Table Placeholder 4">
            <a:extLst>
              <a:ext uri="{FF2B5EF4-FFF2-40B4-BE49-F238E27FC236}">
                <a16:creationId xmlns:a16="http://schemas.microsoft.com/office/drawing/2014/main" id="{000F7C1E-A164-424E-A241-487E93C90BA5}"/>
              </a:ext>
            </a:extLst>
          </p:cNvPr>
          <p:cNvGraphicFramePr>
            <a:graphicFrameLocks noGrp="1"/>
          </p:cNvGraphicFramePr>
          <p:nvPr>
            <p:ph type="tbl" sz="quarter" idx="13"/>
            <p:extLst>
              <p:ext uri="{D42A27DB-BD31-4B8C-83A1-F6EECF244321}">
                <p14:modId xmlns:p14="http://schemas.microsoft.com/office/powerpoint/2010/main" val="4223398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52097673"/>
                    </a:ext>
                  </a:extLst>
                </a:gridCol>
                <a:gridCol w="1234440">
                  <a:extLst>
                    <a:ext uri="{9D8B030D-6E8A-4147-A177-3AD203B41FA5}">
                      <a16:colId xmlns:a16="http://schemas.microsoft.com/office/drawing/2014/main" val="3696687102"/>
                    </a:ext>
                  </a:extLst>
                </a:gridCol>
                <a:gridCol w="576072">
                  <a:extLst>
                    <a:ext uri="{9D8B030D-6E8A-4147-A177-3AD203B41FA5}">
                      <a16:colId xmlns:a16="http://schemas.microsoft.com/office/drawing/2014/main" val="2992589369"/>
                    </a:ext>
                  </a:extLst>
                </a:gridCol>
                <a:gridCol w="576072">
                  <a:extLst>
                    <a:ext uri="{9D8B030D-6E8A-4147-A177-3AD203B41FA5}">
                      <a16:colId xmlns:a16="http://schemas.microsoft.com/office/drawing/2014/main" val="605534493"/>
                    </a:ext>
                  </a:extLst>
                </a:gridCol>
                <a:gridCol w="576072">
                  <a:extLst>
                    <a:ext uri="{9D8B030D-6E8A-4147-A177-3AD203B41FA5}">
                      <a16:colId xmlns:a16="http://schemas.microsoft.com/office/drawing/2014/main" val="3470644730"/>
                    </a:ext>
                  </a:extLst>
                </a:gridCol>
                <a:gridCol w="576072">
                  <a:extLst>
                    <a:ext uri="{9D8B030D-6E8A-4147-A177-3AD203B41FA5}">
                      <a16:colId xmlns:a16="http://schemas.microsoft.com/office/drawing/2014/main" val="1051709658"/>
                    </a:ext>
                  </a:extLst>
                </a:gridCol>
                <a:gridCol w="576072">
                  <a:extLst>
                    <a:ext uri="{9D8B030D-6E8A-4147-A177-3AD203B41FA5}">
                      <a16:colId xmlns:a16="http://schemas.microsoft.com/office/drawing/2014/main" val="3322013886"/>
                    </a:ext>
                  </a:extLst>
                </a:gridCol>
                <a:gridCol w="576072">
                  <a:extLst>
                    <a:ext uri="{9D8B030D-6E8A-4147-A177-3AD203B41FA5}">
                      <a16:colId xmlns:a16="http://schemas.microsoft.com/office/drawing/2014/main" val="1276204455"/>
                    </a:ext>
                  </a:extLst>
                </a:gridCol>
                <a:gridCol w="576072">
                  <a:extLst>
                    <a:ext uri="{9D8B030D-6E8A-4147-A177-3AD203B41FA5}">
                      <a16:colId xmlns:a16="http://schemas.microsoft.com/office/drawing/2014/main" val="3323169151"/>
                    </a:ext>
                  </a:extLst>
                </a:gridCol>
                <a:gridCol w="576072">
                  <a:extLst>
                    <a:ext uri="{9D8B030D-6E8A-4147-A177-3AD203B41FA5}">
                      <a16:colId xmlns:a16="http://schemas.microsoft.com/office/drawing/2014/main" val="3157162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9612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eathappy_dk - 2021-08-09 08:25:29</a:t>
                      </a:r>
                      <a:r>
                        <a:rPr kumimoji="0" lang="da-DK" sz="1000" b="0" i="0" u="none" strike="noStrike" kern="1200" cap="none" spc="0" normalizeH="0" baseline="0" noProof="0">
                          <a:ln>
                            <a:noFill/>
                          </a:ln>
                          <a:solidFill>
                            <a:prstClr val="black"/>
                          </a:solidFill>
                          <a:effectLst/>
                          <a:uLnTx/>
                          <a:uFillTx/>
                          <a:latin typeface="+mn-lt"/>
                          <a:ea typeface="+mn-ea"/>
                          <a:cs typeface="+mn-cs"/>
                        </a:rPr>
                        <a:t>
 En ny uge starter og vi hos Eat Happy håber I får en perfekt start på den, uanset om I er på vej på ferie eller skal til værks igen i skolen eller på arbejdet, som så mange andre!🌞🎒 
I begge tilfælde kan I jo nemt hente en nem frokost i en af vores butikker, som f.eks. vores lækre lakse- og tunnigiri, som lige som al andet sushi i vores kølere, er frisklavede hver dag 😋
#sushi #freshlymadesmiles #nigiri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https://quintly-image-storage.s3.amazonaws.com/fe125f23460c831394a1c869ad288e4f/00c9a0758eaef86da55a0739fc8f7126.jpg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547831376"/>
                  </a:ext>
                </a:extLst>
              </a:tr>
            </a:tbl>
          </a:graphicData>
        </a:graphic>
      </p:graphicFrame>
      <p:sp>
        <p:nvSpPr>
          <p:cNvPr id="4" name="Text Placeholder 3">
            <a:extLst>
              <a:ext uri="{FF2B5EF4-FFF2-40B4-BE49-F238E27FC236}">
                <a16:creationId xmlns:a16="http://schemas.microsoft.com/office/drawing/2014/main" id="{A6643A87-9517-42B4-86D1-2131EE83B88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7518542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F9771-0F36-4E8B-A182-22BED72C0047}"/>
              </a:ext>
            </a:extLst>
          </p:cNvPr>
          <p:cNvSpPr>
            <a:spLocks noGrp="1"/>
          </p:cNvSpPr>
          <p:nvPr>
            <p:ph type="title"/>
          </p:nvPr>
        </p:nvSpPr>
        <p:spPr/>
        <p:txBody>
          <a:bodyPr/>
          <a:lstStyle/>
          <a:p>
            <a:r>
              <a:rPr lang="en-US"/>
              <a:t>Instagram DK Top Posts | eathappy_dk Eathappy DK - 3 of 3</a:t>
            </a:r>
          </a:p>
        </p:txBody>
      </p:sp>
      <p:graphicFrame>
        <p:nvGraphicFramePr>
          <p:cNvPr id="5" name="Table Placeholder 4">
            <a:extLst>
              <a:ext uri="{FF2B5EF4-FFF2-40B4-BE49-F238E27FC236}">
                <a16:creationId xmlns:a16="http://schemas.microsoft.com/office/drawing/2014/main" id="{4828A807-D01E-410D-9D3C-55FAA32A0DB2}"/>
              </a:ext>
            </a:extLst>
          </p:cNvPr>
          <p:cNvGraphicFramePr>
            <a:graphicFrameLocks noGrp="1"/>
          </p:cNvGraphicFramePr>
          <p:nvPr>
            <p:ph type="tbl" sz="quarter" idx="13"/>
            <p:extLst>
              <p:ext uri="{D42A27DB-BD31-4B8C-83A1-F6EECF244321}">
                <p14:modId xmlns:p14="http://schemas.microsoft.com/office/powerpoint/2010/main" val="4061752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8628295"/>
                    </a:ext>
                  </a:extLst>
                </a:gridCol>
                <a:gridCol w="1234440">
                  <a:extLst>
                    <a:ext uri="{9D8B030D-6E8A-4147-A177-3AD203B41FA5}">
                      <a16:colId xmlns:a16="http://schemas.microsoft.com/office/drawing/2014/main" val="2944449989"/>
                    </a:ext>
                  </a:extLst>
                </a:gridCol>
                <a:gridCol w="576072">
                  <a:extLst>
                    <a:ext uri="{9D8B030D-6E8A-4147-A177-3AD203B41FA5}">
                      <a16:colId xmlns:a16="http://schemas.microsoft.com/office/drawing/2014/main" val="2961421430"/>
                    </a:ext>
                  </a:extLst>
                </a:gridCol>
                <a:gridCol w="576072">
                  <a:extLst>
                    <a:ext uri="{9D8B030D-6E8A-4147-A177-3AD203B41FA5}">
                      <a16:colId xmlns:a16="http://schemas.microsoft.com/office/drawing/2014/main" val="1194273912"/>
                    </a:ext>
                  </a:extLst>
                </a:gridCol>
                <a:gridCol w="576072">
                  <a:extLst>
                    <a:ext uri="{9D8B030D-6E8A-4147-A177-3AD203B41FA5}">
                      <a16:colId xmlns:a16="http://schemas.microsoft.com/office/drawing/2014/main" val="2318660362"/>
                    </a:ext>
                  </a:extLst>
                </a:gridCol>
                <a:gridCol w="576072">
                  <a:extLst>
                    <a:ext uri="{9D8B030D-6E8A-4147-A177-3AD203B41FA5}">
                      <a16:colId xmlns:a16="http://schemas.microsoft.com/office/drawing/2014/main" val="2602385894"/>
                    </a:ext>
                  </a:extLst>
                </a:gridCol>
                <a:gridCol w="576072">
                  <a:extLst>
                    <a:ext uri="{9D8B030D-6E8A-4147-A177-3AD203B41FA5}">
                      <a16:colId xmlns:a16="http://schemas.microsoft.com/office/drawing/2014/main" val="1658765201"/>
                    </a:ext>
                  </a:extLst>
                </a:gridCol>
                <a:gridCol w="576072">
                  <a:extLst>
                    <a:ext uri="{9D8B030D-6E8A-4147-A177-3AD203B41FA5}">
                      <a16:colId xmlns:a16="http://schemas.microsoft.com/office/drawing/2014/main" val="296071860"/>
                    </a:ext>
                  </a:extLst>
                </a:gridCol>
                <a:gridCol w="576072">
                  <a:extLst>
                    <a:ext uri="{9D8B030D-6E8A-4147-A177-3AD203B41FA5}">
                      <a16:colId xmlns:a16="http://schemas.microsoft.com/office/drawing/2014/main" val="1838476879"/>
                    </a:ext>
                  </a:extLst>
                </a:gridCol>
                <a:gridCol w="576072">
                  <a:extLst>
                    <a:ext uri="{9D8B030D-6E8A-4147-A177-3AD203B41FA5}">
                      <a16:colId xmlns:a16="http://schemas.microsoft.com/office/drawing/2014/main" val="25922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505347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eathappy_dk - 2021-08-12 08:45:28</a:t>
                      </a:r>
                      <a:r>
                        <a:rPr kumimoji="0" lang="da-DK" sz="1000" b="0" i="0" u="none" strike="noStrike" kern="1200" cap="none" spc="0" normalizeH="0" baseline="0" noProof="0">
                          <a:ln>
                            <a:noFill/>
                          </a:ln>
                          <a:solidFill>
                            <a:prstClr val="black"/>
                          </a:solidFill>
                          <a:effectLst/>
                          <a:uLnTx/>
                          <a:uFillTx/>
                          <a:latin typeface="+mn-lt"/>
                          <a:ea typeface="+mn-ea"/>
                          <a:cs typeface="+mn-cs"/>
                        </a:rPr>
                        <a:t>
 Godmorgen alle sushielskere! 🌞
I dag åbner vi vores butik i MENY Himmelev og butikken fejrer samtidig deres ombygning - så det bliver en fest! 🎈 Kom ned og sig hej og få en frisklavet smagsprøve hvis du er i nærheden og ellers er du også velkommen i alle vores andre butikker til endnu en dag med frisklavet sushi 🍣
#freshlymadesmiles #eathappymoments #newbeginnings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https://quintly-image-storage.s3.amazonaws.com/fe125f23460c831394a1c869ad288e4f/512d881549825466b4b20260d65a2f86.jpg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2215163814"/>
                  </a:ext>
                </a:extLst>
              </a:tr>
            </a:tbl>
          </a:graphicData>
        </a:graphic>
      </p:graphicFrame>
      <p:sp>
        <p:nvSpPr>
          <p:cNvPr id="4" name="Text Placeholder 3">
            <a:extLst>
              <a:ext uri="{FF2B5EF4-FFF2-40B4-BE49-F238E27FC236}">
                <a16:creationId xmlns:a16="http://schemas.microsoft.com/office/drawing/2014/main" id="{880768E5-2427-43DC-88C4-FB2B319EC90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4786391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45473-EDB9-4F4A-97B3-D54F546A30D1}"/>
              </a:ext>
            </a:extLst>
          </p:cNvPr>
          <p:cNvSpPr>
            <a:spLocks noGrp="1"/>
          </p:cNvSpPr>
          <p:nvPr>
            <p:ph type="title"/>
          </p:nvPr>
        </p:nvSpPr>
        <p:spPr/>
        <p:txBody>
          <a:bodyPr/>
          <a:lstStyle/>
          <a:p>
            <a:r>
              <a:rPr lang="en-US"/>
              <a:t>Facebook GER Top Posts | EatHappy Eat Happy DE - 1 of 3</a:t>
            </a:r>
          </a:p>
        </p:txBody>
      </p:sp>
      <p:graphicFrame>
        <p:nvGraphicFramePr>
          <p:cNvPr id="5" name="Table Placeholder 4">
            <a:extLst>
              <a:ext uri="{FF2B5EF4-FFF2-40B4-BE49-F238E27FC236}">
                <a16:creationId xmlns:a16="http://schemas.microsoft.com/office/drawing/2014/main" id="{7C195D97-73E6-4111-B71F-75802B6FEE2A}"/>
              </a:ext>
            </a:extLst>
          </p:cNvPr>
          <p:cNvGraphicFramePr>
            <a:graphicFrameLocks noGrp="1"/>
          </p:cNvGraphicFramePr>
          <p:nvPr>
            <p:ph type="tbl" sz="quarter" idx="13"/>
            <p:extLst>
              <p:ext uri="{D42A27DB-BD31-4B8C-83A1-F6EECF244321}">
                <p14:modId xmlns:p14="http://schemas.microsoft.com/office/powerpoint/2010/main" val="753053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95911512"/>
                    </a:ext>
                  </a:extLst>
                </a:gridCol>
                <a:gridCol w="1563624">
                  <a:extLst>
                    <a:ext uri="{9D8B030D-6E8A-4147-A177-3AD203B41FA5}">
                      <a16:colId xmlns:a16="http://schemas.microsoft.com/office/drawing/2014/main" val="1087589007"/>
                    </a:ext>
                  </a:extLst>
                </a:gridCol>
                <a:gridCol w="411480">
                  <a:extLst>
                    <a:ext uri="{9D8B030D-6E8A-4147-A177-3AD203B41FA5}">
                      <a16:colId xmlns:a16="http://schemas.microsoft.com/office/drawing/2014/main" val="70646010"/>
                    </a:ext>
                  </a:extLst>
                </a:gridCol>
                <a:gridCol w="411480">
                  <a:extLst>
                    <a:ext uri="{9D8B030D-6E8A-4147-A177-3AD203B41FA5}">
                      <a16:colId xmlns:a16="http://schemas.microsoft.com/office/drawing/2014/main" val="999278717"/>
                    </a:ext>
                  </a:extLst>
                </a:gridCol>
                <a:gridCol w="411480">
                  <a:extLst>
                    <a:ext uri="{9D8B030D-6E8A-4147-A177-3AD203B41FA5}">
                      <a16:colId xmlns:a16="http://schemas.microsoft.com/office/drawing/2014/main" val="1739192440"/>
                    </a:ext>
                  </a:extLst>
                </a:gridCol>
                <a:gridCol w="411480">
                  <a:extLst>
                    <a:ext uri="{9D8B030D-6E8A-4147-A177-3AD203B41FA5}">
                      <a16:colId xmlns:a16="http://schemas.microsoft.com/office/drawing/2014/main" val="3730836812"/>
                    </a:ext>
                  </a:extLst>
                </a:gridCol>
                <a:gridCol w="411480">
                  <a:extLst>
                    <a:ext uri="{9D8B030D-6E8A-4147-A177-3AD203B41FA5}">
                      <a16:colId xmlns:a16="http://schemas.microsoft.com/office/drawing/2014/main" val="667268694"/>
                    </a:ext>
                  </a:extLst>
                </a:gridCol>
                <a:gridCol w="411480">
                  <a:extLst>
                    <a:ext uri="{9D8B030D-6E8A-4147-A177-3AD203B41FA5}">
                      <a16:colId xmlns:a16="http://schemas.microsoft.com/office/drawing/2014/main" val="1409275754"/>
                    </a:ext>
                  </a:extLst>
                </a:gridCol>
                <a:gridCol w="411480">
                  <a:extLst>
                    <a:ext uri="{9D8B030D-6E8A-4147-A177-3AD203B41FA5}">
                      <a16:colId xmlns:a16="http://schemas.microsoft.com/office/drawing/2014/main" val="1242758889"/>
                    </a:ext>
                  </a:extLst>
                </a:gridCol>
                <a:gridCol w="411480">
                  <a:extLst>
                    <a:ext uri="{9D8B030D-6E8A-4147-A177-3AD203B41FA5}">
                      <a16:colId xmlns:a16="http://schemas.microsoft.com/office/drawing/2014/main" val="1072910043"/>
                    </a:ext>
                  </a:extLst>
                </a:gridCol>
                <a:gridCol w="411480">
                  <a:extLst>
                    <a:ext uri="{9D8B030D-6E8A-4147-A177-3AD203B41FA5}">
                      <a16:colId xmlns:a16="http://schemas.microsoft.com/office/drawing/2014/main" val="2718270856"/>
                    </a:ext>
                  </a:extLst>
                </a:gridCol>
                <a:gridCol w="411480">
                  <a:extLst>
                    <a:ext uri="{9D8B030D-6E8A-4147-A177-3AD203B41FA5}">
                      <a16:colId xmlns:a16="http://schemas.microsoft.com/office/drawing/2014/main" val="923936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8251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EatHappy Eat Happy DE - 2021-08-09 12:00:17</a:t>
                      </a:r>
                      <a:r>
                        <a:rPr kumimoji="0" lang="de-DE" sz="1000" b="0" i="0" u="none" strike="noStrike" kern="1200" cap="none" spc="0" normalizeH="0" baseline="0" noProof="0">
                          <a:ln>
                            <a:noFill/>
                          </a:ln>
                          <a:solidFill>
                            <a:prstClr val="black"/>
                          </a:solidFill>
                          <a:effectLst/>
                          <a:uLnTx/>
                          <a:uFillTx/>
                          <a:latin typeface="+mn-lt"/>
                          <a:ea typeface="+mn-ea"/>
                          <a:cs typeface="+mn-cs"/>
                        </a:rPr>
                        <a:t>
 Happiness fördert die Produktivität am Arbeitsplatz. 🙌😍 Das ist doch ein N°1-Argument für eine ausgiebige Mittagspause mit Sushi!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https://quintly-image-storage.s3.amazonaws.com/f1e1bbeb093736b260b0eed5b65fd3c3/7570c5218619321e9a45f01771c1f538.jpg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53282431"/>
                  </a:ext>
                </a:extLst>
              </a:tr>
            </a:tbl>
          </a:graphicData>
        </a:graphic>
      </p:graphicFrame>
      <p:sp>
        <p:nvSpPr>
          <p:cNvPr id="4" name="Text Placeholder 3">
            <a:extLst>
              <a:ext uri="{FF2B5EF4-FFF2-40B4-BE49-F238E27FC236}">
                <a16:creationId xmlns:a16="http://schemas.microsoft.com/office/drawing/2014/main" id="{A5BC5394-DC2A-4F67-BD7C-683787ABA04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5739398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64CF4-957A-4541-8CF2-0D8EE352427D}"/>
              </a:ext>
            </a:extLst>
          </p:cNvPr>
          <p:cNvSpPr>
            <a:spLocks noGrp="1"/>
          </p:cNvSpPr>
          <p:nvPr>
            <p:ph type="title"/>
          </p:nvPr>
        </p:nvSpPr>
        <p:spPr/>
        <p:txBody>
          <a:bodyPr/>
          <a:lstStyle/>
          <a:p>
            <a:r>
              <a:rPr lang="en-US"/>
              <a:t>Facebook GER Top Posts | EatHappy Eat Happy DE - 2 of 3</a:t>
            </a:r>
          </a:p>
        </p:txBody>
      </p:sp>
      <p:graphicFrame>
        <p:nvGraphicFramePr>
          <p:cNvPr id="5" name="Table Placeholder 4">
            <a:extLst>
              <a:ext uri="{FF2B5EF4-FFF2-40B4-BE49-F238E27FC236}">
                <a16:creationId xmlns:a16="http://schemas.microsoft.com/office/drawing/2014/main" id="{DDCDE8C0-B929-4623-A120-1CE9198AD554}"/>
              </a:ext>
            </a:extLst>
          </p:cNvPr>
          <p:cNvGraphicFramePr>
            <a:graphicFrameLocks noGrp="1"/>
          </p:cNvGraphicFramePr>
          <p:nvPr>
            <p:ph type="tbl" sz="quarter" idx="13"/>
            <p:extLst>
              <p:ext uri="{D42A27DB-BD31-4B8C-83A1-F6EECF244321}">
                <p14:modId xmlns:p14="http://schemas.microsoft.com/office/powerpoint/2010/main" val="2378274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91478879"/>
                    </a:ext>
                  </a:extLst>
                </a:gridCol>
                <a:gridCol w="1563624">
                  <a:extLst>
                    <a:ext uri="{9D8B030D-6E8A-4147-A177-3AD203B41FA5}">
                      <a16:colId xmlns:a16="http://schemas.microsoft.com/office/drawing/2014/main" val="186339396"/>
                    </a:ext>
                  </a:extLst>
                </a:gridCol>
                <a:gridCol w="411480">
                  <a:extLst>
                    <a:ext uri="{9D8B030D-6E8A-4147-A177-3AD203B41FA5}">
                      <a16:colId xmlns:a16="http://schemas.microsoft.com/office/drawing/2014/main" val="2141640454"/>
                    </a:ext>
                  </a:extLst>
                </a:gridCol>
                <a:gridCol w="411480">
                  <a:extLst>
                    <a:ext uri="{9D8B030D-6E8A-4147-A177-3AD203B41FA5}">
                      <a16:colId xmlns:a16="http://schemas.microsoft.com/office/drawing/2014/main" val="3549193097"/>
                    </a:ext>
                  </a:extLst>
                </a:gridCol>
                <a:gridCol w="411480">
                  <a:extLst>
                    <a:ext uri="{9D8B030D-6E8A-4147-A177-3AD203B41FA5}">
                      <a16:colId xmlns:a16="http://schemas.microsoft.com/office/drawing/2014/main" val="473455878"/>
                    </a:ext>
                  </a:extLst>
                </a:gridCol>
                <a:gridCol w="411480">
                  <a:extLst>
                    <a:ext uri="{9D8B030D-6E8A-4147-A177-3AD203B41FA5}">
                      <a16:colId xmlns:a16="http://schemas.microsoft.com/office/drawing/2014/main" val="2659606254"/>
                    </a:ext>
                  </a:extLst>
                </a:gridCol>
                <a:gridCol w="411480">
                  <a:extLst>
                    <a:ext uri="{9D8B030D-6E8A-4147-A177-3AD203B41FA5}">
                      <a16:colId xmlns:a16="http://schemas.microsoft.com/office/drawing/2014/main" val="4183361069"/>
                    </a:ext>
                  </a:extLst>
                </a:gridCol>
                <a:gridCol w="411480">
                  <a:extLst>
                    <a:ext uri="{9D8B030D-6E8A-4147-A177-3AD203B41FA5}">
                      <a16:colId xmlns:a16="http://schemas.microsoft.com/office/drawing/2014/main" val="3645141313"/>
                    </a:ext>
                  </a:extLst>
                </a:gridCol>
                <a:gridCol w="411480">
                  <a:extLst>
                    <a:ext uri="{9D8B030D-6E8A-4147-A177-3AD203B41FA5}">
                      <a16:colId xmlns:a16="http://schemas.microsoft.com/office/drawing/2014/main" val="3856245669"/>
                    </a:ext>
                  </a:extLst>
                </a:gridCol>
                <a:gridCol w="411480">
                  <a:extLst>
                    <a:ext uri="{9D8B030D-6E8A-4147-A177-3AD203B41FA5}">
                      <a16:colId xmlns:a16="http://schemas.microsoft.com/office/drawing/2014/main" val="4205021378"/>
                    </a:ext>
                  </a:extLst>
                </a:gridCol>
                <a:gridCol w="411480">
                  <a:extLst>
                    <a:ext uri="{9D8B030D-6E8A-4147-A177-3AD203B41FA5}">
                      <a16:colId xmlns:a16="http://schemas.microsoft.com/office/drawing/2014/main" val="947771222"/>
                    </a:ext>
                  </a:extLst>
                </a:gridCol>
                <a:gridCol w="411480">
                  <a:extLst>
                    <a:ext uri="{9D8B030D-6E8A-4147-A177-3AD203B41FA5}">
                      <a16:colId xmlns:a16="http://schemas.microsoft.com/office/drawing/2014/main" val="3184658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1643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EatHappy Eat Happy DE - 2021-08-20 16:45:01</a:t>
                      </a:r>
                      <a:r>
                        <a:rPr kumimoji="0" lang="de-DE" sz="1000" b="0" i="0" u="none" strike="noStrike" kern="1200" cap="none" spc="0" normalizeH="0" baseline="0" noProof="0">
                          <a:ln>
                            <a:noFill/>
                          </a:ln>
                          <a:solidFill>
                            <a:prstClr val="black"/>
                          </a:solidFill>
                          <a:effectLst/>
                          <a:uLnTx/>
                          <a:uFillTx/>
                          <a:latin typeface="+mn-lt"/>
                          <a:ea typeface="+mn-ea"/>
                          <a:cs typeface="+mn-cs"/>
                        </a:rPr>
                        <a:t>
 MEAL PREP IS LIFE! 🍱🎉🥢 In unserem neuen Magazinbeitrag tauchen wir ein in die japanische Welt der Meal Prep. 🍜😍 Wir zeigen dir, wie die Vorbereitung von hausgemachtem To Go Food für dich und deine Liebsten mit dem Bento Box Prinzip richtig Spaß macht, und stellen dir 3 leckere Zutaten-Kombis vor! 🥑🍇🥢 
Passend dazu verlosen wir auf unserem eathappy Instagram Channel 5 Bento Boxen aus Edelstahl, die sich durch ihre getrennten und auslaufsicheren Fächer perfekt für deine Bento eignen! 🙌🏽🎉
➡ Folge den Anweisungen in unserem neuen Gewinnspiel-Beitrag auf Instagram, um teilzunehmen!
Den Beitrag findest du unter www.eathappy.de/magazin/rezepte/das-bento-box-prinzip!
Das Gewinnspiel läuft bis Sonntag, den 22.08.21 um 23:59h.
Die Teilnahmebedingungen findest du hier: www.eathappy.de/teilnahmebedingungen-bento-box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https://quintly-image-storage.s3.amazonaws.com/f1e1bbeb093736b260b0eed5b65fd3c3/39e90645cb8507675b7bb5e9a9b59e29.jpg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3429478"/>
                  </a:ext>
                </a:extLst>
              </a:tr>
            </a:tbl>
          </a:graphicData>
        </a:graphic>
      </p:graphicFrame>
      <p:sp>
        <p:nvSpPr>
          <p:cNvPr id="4" name="Text Placeholder 3">
            <a:extLst>
              <a:ext uri="{FF2B5EF4-FFF2-40B4-BE49-F238E27FC236}">
                <a16:creationId xmlns:a16="http://schemas.microsoft.com/office/drawing/2014/main" id="{800C2D34-8D3B-4336-9A23-5019BF4C813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64156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09FC9-290A-4301-9497-5859007605E1}"/>
              </a:ext>
            </a:extLst>
          </p:cNvPr>
          <p:cNvSpPr>
            <a:spLocks noGrp="1"/>
          </p:cNvSpPr>
          <p:nvPr>
            <p:ph type="title"/>
          </p:nvPr>
        </p:nvSpPr>
        <p:spPr/>
        <p:txBody>
          <a:bodyPr/>
          <a:lstStyle/>
          <a:p>
            <a:r>
              <a:rPr lang="en-US"/>
              <a:t>Facebook GER Top Posts | EatHappy Eat Happy DE - 3 of 3</a:t>
            </a:r>
          </a:p>
        </p:txBody>
      </p:sp>
      <p:graphicFrame>
        <p:nvGraphicFramePr>
          <p:cNvPr id="5" name="Table Placeholder 4">
            <a:extLst>
              <a:ext uri="{FF2B5EF4-FFF2-40B4-BE49-F238E27FC236}">
                <a16:creationId xmlns:a16="http://schemas.microsoft.com/office/drawing/2014/main" id="{23569378-6D78-4671-A76B-577C4EE0721A}"/>
              </a:ext>
            </a:extLst>
          </p:cNvPr>
          <p:cNvGraphicFramePr>
            <a:graphicFrameLocks noGrp="1"/>
          </p:cNvGraphicFramePr>
          <p:nvPr>
            <p:ph type="tbl" sz="quarter" idx="13"/>
            <p:extLst>
              <p:ext uri="{D42A27DB-BD31-4B8C-83A1-F6EECF244321}">
                <p14:modId xmlns:p14="http://schemas.microsoft.com/office/powerpoint/2010/main" val="3068591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02341994"/>
                    </a:ext>
                  </a:extLst>
                </a:gridCol>
                <a:gridCol w="1563624">
                  <a:extLst>
                    <a:ext uri="{9D8B030D-6E8A-4147-A177-3AD203B41FA5}">
                      <a16:colId xmlns:a16="http://schemas.microsoft.com/office/drawing/2014/main" val="701783225"/>
                    </a:ext>
                  </a:extLst>
                </a:gridCol>
                <a:gridCol w="411480">
                  <a:extLst>
                    <a:ext uri="{9D8B030D-6E8A-4147-A177-3AD203B41FA5}">
                      <a16:colId xmlns:a16="http://schemas.microsoft.com/office/drawing/2014/main" val="3317368510"/>
                    </a:ext>
                  </a:extLst>
                </a:gridCol>
                <a:gridCol w="411480">
                  <a:extLst>
                    <a:ext uri="{9D8B030D-6E8A-4147-A177-3AD203B41FA5}">
                      <a16:colId xmlns:a16="http://schemas.microsoft.com/office/drawing/2014/main" val="268196461"/>
                    </a:ext>
                  </a:extLst>
                </a:gridCol>
                <a:gridCol w="411480">
                  <a:extLst>
                    <a:ext uri="{9D8B030D-6E8A-4147-A177-3AD203B41FA5}">
                      <a16:colId xmlns:a16="http://schemas.microsoft.com/office/drawing/2014/main" val="2512800868"/>
                    </a:ext>
                  </a:extLst>
                </a:gridCol>
                <a:gridCol w="411480">
                  <a:extLst>
                    <a:ext uri="{9D8B030D-6E8A-4147-A177-3AD203B41FA5}">
                      <a16:colId xmlns:a16="http://schemas.microsoft.com/office/drawing/2014/main" val="2466254482"/>
                    </a:ext>
                  </a:extLst>
                </a:gridCol>
                <a:gridCol w="411480">
                  <a:extLst>
                    <a:ext uri="{9D8B030D-6E8A-4147-A177-3AD203B41FA5}">
                      <a16:colId xmlns:a16="http://schemas.microsoft.com/office/drawing/2014/main" val="4125453149"/>
                    </a:ext>
                  </a:extLst>
                </a:gridCol>
                <a:gridCol w="411480">
                  <a:extLst>
                    <a:ext uri="{9D8B030D-6E8A-4147-A177-3AD203B41FA5}">
                      <a16:colId xmlns:a16="http://schemas.microsoft.com/office/drawing/2014/main" val="312072725"/>
                    </a:ext>
                  </a:extLst>
                </a:gridCol>
                <a:gridCol w="411480">
                  <a:extLst>
                    <a:ext uri="{9D8B030D-6E8A-4147-A177-3AD203B41FA5}">
                      <a16:colId xmlns:a16="http://schemas.microsoft.com/office/drawing/2014/main" val="194749672"/>
                    </a:ext>
                  </a:extLst>
                </a:gridCol>
                <a:gridCol w="411480">
                  <a:extLst>
                    <a:ext uri="{9D8B030D-6E8A-4147-A177-3AD203B41FA5}">
                      <a16:colId xmlns:a16="http://schemas.microsoft.com/office/drawing/2014/main" val="1414787389"/>
                    </a:ext>
                  </a:extLst>
                </a:gridCol>
                <a:gridCol w="411480">
                  <a:extLst>
                    <a:ext uri="{9D8B030D-6E8A-4147-A177-3AD203B41FA5}">
                      <a16:colId xmlns:a16="http://schemas.microsoft.com/office/drawing/2014/main" val="1707292372"/>
                    </a:ext>
                  </a:extLst>
                </a:gridCol>
                <a:gridCol w="411480">
                  <a:extLst>
                    <a:ext uri="{9D8B030D-6E8A-4147-A177-3AD203B41FA5}">
                      <a16:colId xmlns:a16="http://schemas.microsoft.com/office/drawing/2014/main" val="192911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1454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- 2021-08-18 18:10:01</a:t>
                      </a:r>
                      <a:r>
                        <a:rPr kumimoji="0" lang="en-US" sz="1000" b="0" i="0" u="none" strike="noStrike" kern="1200" cap="none" spc="0" normalizeH="0" baseline="0" noProof="0">
                          <a:ln>
                            <a:noFill/>
                          </a:ln>
                          <a:solidFill>
                            <a:prstClr val="black"/>
                          </a:solidFill>
                          <a:effectLst/>
                          <a:uLnTx/>
                          <a:uFillTx/>
                          <a:latin typeface="+mn-lt"/>
                          <a:ea typeface="+mn-ea"/>
                          <a:cs typeface="+mn-cs"/>
                        </a:rPr>
                        <a:t>
 Eine positive Snack-Einstellung ist doch der wahre Schlüssel zum Glück! 🍡🥢😁
Stelle dir jetzt deinen individuellen Mochi Mix an unseren Pick &amp; Mix Truhen zusammen! Von Mango und vegan Raspberry bis hin zu Tiramisu und Salted Caramell - so einfach geht das mit der Snack-Balance! 😁😍
Alle Standorte findest du unter  https://www.eathappy.de/mochi-pick-mix/
Pssst... unsere Mochi 2er Packs findest du auch in allen 900 Eat Happy Sushi-Shops neben Sushi, Bowls und Co.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https://quintly-image-storage.s3.amazonaws.com/f1e1bbeb093736b260b0eed5b65fd3c3/a5861205eb07f6b77f2dcf880b9d0b0b.jpg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6094815"/>
                  </a:ext>
                </a:extLst>
              </a:tr>
            </a:tbl>
          </a:graphicData>
        </a:graphic>
      </p:graphicFrame>
      <p:sp>
        <p:nvSpPr>
          <p:cNvPr id="4" name="Text Placeholder 3">
            <a:extLst>
              <a:ext uri="{FF2B5EF4-FFF2-40B4-BE49-F238E27FC236}">
                <a16:creationId xmlns:a16="http://schemas.microsoft.com/office/drawing/2014/main" id="{F5840AEF-FE86-402F-80EA-5F864F09EF7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58966023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00203-1087-43A4-BF54-9819EDBF5171}"/>
              </a:ext>
            </a:extLst>
          </p:cNvPr>
          <p:cNvSpPr>
            <a:spLocks noGrp="1"/>
          </p:cNvSpPr>
          <p:nvPr>
            <p:ph type="title"/>
          </p:nvPr>
        </p:nvSpPr>
        <p:spPr/>
        <p:txBody>
          <a:bodyPr/>
          <a:lstStyle/>
          <a:p>
            <a:r>
              <a:rPr lang="en-US"/>
              <a:t>Instagram GER Top Posts | eathappy Eathappy DE - 1 of 4</a:t>
            </a:r>
          </a:p>
        </p:txBody>
      </p:sp>
      <p:graphicFrame>
        <p:nvGraphicFramePr>
          <p:cNvPr id="5" name="Table Placeholder 4">
            <a:extLst>
              <a:ext uri="{FF2B5EF4-FFF2-40B4-BE49-F238E27FC236}">
                <a16:creationId xmlns:a16="http://schemas.microsoft.com/office/drawing/2014/main" id="{ABD4E7B9-1DB9-4D32-AF88-176928FD8E22}"/>
              </a:ext>
            </a:extLst>
          </p:cNvPr>
          <p:cNvGraphicFramePr>
            <a:graphicFrameLocks noGrp="1"/>
          </p:cNvGraphicFramePr>
          <p:nvPr>
            <p:ph type="tbl" sz="quarter" idx="13"/>
            <p:extLst>
              <p:ext uri="{D42A27DB-BD31-4B8C-83A1-F6EECF244321}">
                <p14:modId xmlns:p14="http://schemas.microsoft.com/office/powerpoint/2010/main" val="2477817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04845148"/>
                    </a:ext>
                  </a:extLst>
                </a:gridCol>
                <a:gridCol w="1234440">
                  <a:extLst>
                    <a:ext uri="{9D8B030D-6E8A-4147-A177-3AD203B41FA5}">
                      <a16:colId xmlns:a16="http://schemas.microsoft.com/office/drawing/2014/main" val="594949590"/>
                    </a:ext>
                  </a:extLst>
                </a:gridCol>
                <a:gridCol w="576072">
                  <a:extLst>
                    <a:ext uri="{9D8B030D-6E8A-4147-A177-3AD203B41FA5}">
                      <a16:colId xmlns:a16="http://schemas.microsoft.com/office/drawing/2014/main" val="834291512"/>
                    </a:ext>
                  </a:extLst>
                </a:gridCol>
                <a:gridCol w="576072">
                  <a:extLst>
                    <a:ext uri="{9D8B030D-6E8A-4147-A177-3AD203B41FA5}">
                      <a16:colId xmlns:a16="http://schemas.microsoft.com/office/drawing/2014/main" val="3980123995"/>
                    </a:ext>
                  </a:extLst>
                </a:gridCol>
                <a:gridCol w="576072">
                  <a:extLst>
                    <a:ext uri="{9D8B030D-6E8A-4147-A177-3AD203B41FA5}">
                      <a16:colId xmlns:a16="http://schemas.microsoft.com/office/drawing/2014/main" val="2616034942"/>
                    </a:ext>
                  </a:extLst>
                </a:gridCol>
                <a:gridCol w="576072">
                  <a:extLst>
                    <a:ext uri="{9D8B030D-6E8A-4147-A177-3AD203B41FA5}">
                      <a16:colId xmlns:a16="http://schemas.microsoft.com/office/drawing/2014/main" val="3966262211"/>
                    </a:ext>
                  </a:extLst>
                </a:gridCol>
                <a:gridCol w="576072">
                  <a:extLst>
                    <a:ext uri="{9D8B030D-6E8A-4147-A177-3AD203B41FA5}">
                      <a16:colId xmlns:a16="http://schemas.microsoft.com/office/drawing/2014/main" val="4242526557"/>
                    </a:ext>
                  </a:extLst>
                </a:gridCol>
                <a:gridCol w="576072">
                  <a:extLst>
                    <a:ext uri="{9D8B030D-6E8A-4147-A177-3AD203B41FA5}">
                      <a16:colId xmlns:a16="http://schemas.microsoft.com/office/drawing/2014/main" val="1665825863"/>
                    </a:ext>
                  </a:extLst>
                </a:gridCol>
                <a:gridCol w="576072">
                  <a:extLst>
                    <a:ext uri="{9D8B030D-6E8A-4147-A177-3AD203B41FA5}">
                      <a16:colId xmlns:a16="http://schemas.microsoft.com/office/drawing/2014/main" val="444795399"/>
                    </a:ext>
                  </a:extLst>
                </a:gridCol>
                <a:gridCol w="576072">
                  <a:extLst>
                    <a:ext uri="{9D8B030D-6E8A-4147-A177-3AD203B41FA5}">
                      <a16:colId xmlns:a16="http://schemas.microsoft.com/office/drawing/2014/main" val="2389586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19287233"/>
                  </a:ext>
                </a:extLst>
              </a:tr>
            </a:tbl>
          </a:graphicData>
        </a:graphic>
      </p:graphicFrame>
      <p:sp>
        <p:nvSpPr>
          <p:cNvPr id="4" name="Text Placeholder 3">
            <a:extLst>
              <a:ext uri="{FF2B5EF4-FFF2-40B4-BE49-F238E27FC236}">
                <a16:creationId xmlns:a16="http://schemas.microsoft.com/office/drawing/2014/main" id="{ABDBA5D5-CD42-4326-BEE7-9579F3FC2DF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6611357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50E08-C8FD-4793-B4E1-852E83131E6D}"/>
              </a:ext>
            </a:extLst>
          </p:cNvPr>
          <p:cNvSpPr>
            <a:spLocks noGrp="1"/>
          </p:cNvSpPr>
          <p:nvPr>
            <p:ph type="title"/>
          </p:nvPr>
        </p:nvSpPr>
        <p:spPr/>
        <p:txBody>
          <a:bodyPr/>
          <a:lstStyle/>
          <a:p>
            <a:r>
              <a:rPr lang="en-US"/>
              <a:t>Instagram GER Top Posts | eathappy Eathappy DE - 2 of 4</a:t>
            </a:r>
          </a:p>
        </p:txBody>
      </p:sp>
      <p:graphicFrame>
        <p:nvGraphicFramePr>
          <p:cNvPr id="5" name="Table Placeholder 4">
            <a:extLst>
              <a:ext uri="{FF2B5EF4-FFF2-40B4-BE49-F238E27FC236}">
                <a16:creationId xmlns:a16="http://schemas.microsoft.com/office/drawing/2014/main" id="{BDE4729C-A120-4801-B8AA-6D04538C238F}"/>
              </a:ext>
            </a:extLst>
          </p:cNvPr>
          <p:cNvGraphicFramePr>
            <a:graphicFrameLocks noGrp="1"/>
          </p:cNvGraphicFramePr>
          <p:nvPr>
            <p:ph type="tbl" sz="quarter" idx="13"/>
            <p:extLst>
              <p:ext uri="{D42A27DB-BD31-4B8C-83A1-F6EECF244321}">
                <p14:modId xmlns:p14="http://schemas.microsoft.com/office/powerpoint/2010/main" val="2304385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00386121"/>
                    </a:ext>
                  </a:extLst>
                </a:gridCol>
                <a:gridCol w="1234440">
                  <a:extLst>
                    <a:ext uri="{9D8B030D-6E8A-4147-A177-3AD203B41FA5}">
                      <a16:colId xmlns:a16="http://schemas.microsoft.com/office/drawing/2014/main" val="1950283189"/>
                    </a:ext>
                  </a:extLst>
                </a:gridCol>
                <a:gridCol w="576072">
                  <a:extLst>
                    <a:ext uri="{9D8B030D-6E8A-4147-A177-3AD203B41FA5}">
                      <a16:colId xmlns:a16="http://schemas.microsoft.com/office/drawing/2014/main" val="3197929406"/>
                    </a:ext>
                  </a:extLst>
                </a:gridCol>
                <a:gridCol w="576072">
                  <a:extLst>
                    <a:ext uri="{9D8B030D-6E8A-4147-A177-3AD203B41FA5}">
                      <a16:colId xmlns:a16="http://schemas.microsoft.com/office/drawing/2014/main" val="1128683013"/>
                    </a:ext>
                  </a:extLst>
                </a:gridCol>
                <a:gridCol w="576072">
                  <a:extLst>
                    <a:ext uri="{9D8B030D-6E8A-4147-A177-3AD203B41FA5}">
                      <a16:colId xmlns:a16="http://schemas.microsoft.com/office/drawing/2014/main" val="3650061839"/>
                    </a:ext>
                  </a:extLst>
                </a:gridCol>
                <a:gridCol w="576072">
                  <a:extLst>
                    <a:ext uri="{9D8B030D-6E8A-4147-A177-3AD203B41FA5}">
                      <a16:colId xmlns:a16="http://schemas.microsoft.com/office/drawing/2014/main" val="1527416092"/>
                    </a:ext>
                  </a:extLst>
                </a:gridCol>
                <a:gridCol w="576072">
                  <a:extLst>
                    <a:ext uri="{9D8B030D-6E8A-4147-A177-3AD203B41FA5}">
                      <a16:colId xmlns:a16="http://schemas.microsoft.com/office/drawing/2014/main" val="9415528"/>
                    </a:ext>
                  </a:extLst>
                </a:gridCol>
                <a:gridCol w="576072">
                  <a:extLst>
                    <a:ext uri="{9D8B030D-6E8A-4147-A177-3AD203B41FA5}">
                      <a16:colId xmlns:a16="http://schemas.microsoft.com/office/drawing/2014/main" val="1447655558"/>
                    </a:ext>
                  </a:extLst>
                </a:gridCol>
                <a:gridCol w="576072">
                  <a:extLst>
                    <a:ext uri="{9D8B030D-6E8A-4147-A177-3AD203B41FA5}">
                      <a16:colId xmlns:a16="http://schemas.microsoft.com/office/drawing/2014/main" val="1788384315"/>
                    </a:ext>
                  </a:extLst>
                </a:gridCol>
                <a:gridCol w="576072">
                  <a:extLst>
                    <a:ext uri="{9D8B030D-6E8A-4147-A177-3AD203B41FA5}">
                      <a16:colId xmlns:a16="http://schemas.microsoft.com/office/drawing/2014/main" val="2867885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09644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eathappy - 2021-08-20 16:31:21</a:t>
                      </a:r>
                      <a:r>
                        <a:rPr kumimoji="0" lang="de-DE" sz="1000" b="0" i="0" u="none" strike="noStrike" kern="1200" cap="none" spc="0" normalizeH="0" baseline="0" noProof="0">
                          <a:ln>
                            <a:noFill/>
                          </a:ln>
                          <a:solidFill>
                            <a:prstClr val="black"/>
                          </a:solidFill>
                          <a:effectLst/>
                          <a:uLnTx/>
                          <a:uFillTx/>
                          <a:latin typeface="+mn-lt"/>
                          <a:ea typeface="+mn-ea"/>
                          <a:cs typeface="+mn-cs"/>
                        </a:rPr>
                        <a:t>
 MEAL PREP GEWINNSPIEL! 🍱🎉🥢 Anzeige. In unserem neuen Magazinbeitrag tauchen wir ein in die japanische Welt der Meal Prep. 🍜😍 Wir zeigen dir, wie die Vorbereitung von hausgemachtem To Go Food für dich und deine Liebsten mit dem Bento Box Prinzip richtig Spaß macht und stellen dir 3 leckere Zutaten-Kombis vor! 🥑🍇🥢
Passend dazu verlosen wir 5 Bento Boxen von @kantine51grad aus Edelstahl, die sich durch ihre getrennten und auslaufsicheren Fächer perfekt für deine Bento eignen! 🙌🏽🎉
Und so nimmst zu teil:
❤ Like diesen Beitrag.
🍣 Folge unserem Kanal @eathappy 
🍱 Verrate uns in den Kommentaren, welche Bento Combo aus unserem Magazin-Beitrag du darin zubereiten würdest. 
Den Beitrag findest du unter eathappy.de/magazin/rezepte/das-bento-box-prinzip oder über den Magazin-Link in unserer Bio. 😊
Das Gewinnspiel läuft bis Sonntag, den 22.08.21 um 23:59h.
Die Teilnahmebedingungen findest du über den Link in der Bio oder hier: eathappy.de/teilnahmebedingungen-bento-box.  #bentobox #eathappy #mealprep #lunchinspo #freshlymadesmiles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https://quintly-image-storage.s3.amazonaws.com/81c82cfa36e439d5d7dc5e20a43dcb1e/e36c973d2c63008f9c4ba0b276ff9e73.jpg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5232</a:t>
                      </a:r>
                    </a:p>
                  </a:txBody>
                  <a:tcPr/>
                </a:tc>
                <a:extLst>
                  <a:ext uri="{0D108BD9-81ED-4DB2-BD59-A6C34878D82A}">
                    <a16:rowId xmlns:a16="http://schemas.microsoft.com/office/drawing/2014/main" val="2182803888"/>
                  </a:ext>
                </a:extLst>
              </a:tr>
            </a:tbl>
          </a:graphicData>
        </a:graphic>
      </p:graphicFrame>
      <p:sp>
        <p:nvSpPr>
          <p:cNvPr id="4" name="Text Placeholder 3">
            <a:extLst>
              <a:ext uri="{FF2B5EF4-FFF2-40B4-BE49-F238E27FC236}">
                <a16:creationId xmlns:a16="http://schemas.microsoft.com/office/drawing/2014/main" id="{CDC700A3-173D-4453-B5AF-D9D4BB4936FA}"/>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5326895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EB806-0BF1-4CE0-8F3A-9122A181A63C}"/>
              </a:ext>
            </a:extLst>
          </p:cNvPr>
          <p:cNvSpPr>
            <a:spLocks noGrp="1"/>
          </p:cNvSpPr>
          <p:nvPr>
            <p:ph type="title"/>
          </p:nvPr>
        </p:nvSpPr>
        <p:spPr/>
        <p:txBody>
          <a:bodyPr/>
          <a:lstStyle/>
          <a:p>
            <a:r>
              <a:rPr lang="en-US"/>
              <a:t>Instagram GER Top Posts | eathappy Eathappy DE - 3 of 4</a:t>
            </a:r>
          </a:p>
        </p:txBody>
      </p:sp>
      <p:graphicFrame>
        <p:nvGraphicFramePr>
          <p:cNvPr id="5" name="Table Placeholder 4">
            <a:extLst>
              <a:ext uri="{FF2B5EF4-FFF2-40B4-BE49-F238E27FC236}">
                <a16:creationId xmlns:a16="http://schemas.microsoft.com/office/drawing/2014/main" id="{D36FA16F-CA17-4F5F-975B-49D56DE5BF21}"/>
              </a:ext>
            </a:extLst>
          </p:cNvPr>
          <p:cNvGraphicFramePr>
            <a:graphicFrameLocks noGrp="1"/>
          </p:cNvGraphicFramePr>
          <p:nvPr>
            <p:ph type="tbl" sz="quarter" idx="13"/>
            <p:extLst>
              <p:ext uri="{D42A27DB-BD31-4B8C-83A1-F6EECF244321}">
                <p14:modId xmlns:p14="http://schemas.microsoft.com/office/powerpoint/2010/main" val="1563827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10208639"/>
                    </a:ext>
                  </a:extLst>
                </a:gridCol>
                <a:gridCol w="1234440">
                  <a:extLst>
                    <a:ext uri="{9D8B030D-6E8A-4147-A177-3AD203B41FA5}">
                      <a16:colId xmlns:a16="http://schemas.microsoft.com/office/drawing/2014/main" val="3316957367"/>
                    </a:ext>
                  </a:extLst>
                </a:gridCol>
                <a:gridCol w="576072">
                  <a:extLst>
                    <a:ext uri="{9D8B030D-6E8A-4147-A177-3AD203B41FA5}">
                      <a16:colId xmlns:a16="http://schemas.microsoft.com/office/drawing/2014/main" val="4000599995"/>
                    </a:ext>
                  </a:extLst>
                </a:gridCol>
                <a:gridCol w="576072">
                  <a:extLst>
                    <a:ext uri="{9D8B030D-6E8A-4147-A177-3AD203B41FA5}">
                      <a16:colId xmlns:a16="http://schemas.microsoft.com/office/drawing/2014/main" val="970373203"/>
                    </a:ext>
                  </a:extLst>
                </a:gridCol>
                <a:gridCol w="576072">
                  <a:extLst>
                    <a:ext uri="{9D8B030D-6E8A-4147-A177-3AD203B41FA5}">
                      <a16:colId xmlns:a16="http://schemas.microsoft.com/office/drawing/2014/main" val="2206976915"/>
                    </a:ext>
                  </a:extLst>
                </a:gridCol>
                <a:gridCol w="576072">
                  <a:extLst>
                    <a:ext uri="{9D8B030D-6E8A-4147-A177-3AD203B41FA5}">
                      <a16:colId xmlns:a16="http://schemas.microsoft.com/office/drawing/2014/main" val="4104233498"/>
                    </a:ext>
                  </a:extLst>
                </a:gridCol>
                <a:gridCol w="576072">
                  <a:extLst>
                    <a:ext uri="{9D8B030D-6E8A-4147-A177-3AD203B41FA5}">
                      <a16:colId xmlns:a16="http://schemas.microsoft.com/office/drawing/2014/main" val="1242884916"/>
                    </a:ext>
                  </a:extLst>
                </a:gridCol>
                <a:gridCol w="576072">
                  <a:extLst>
                    <a:ext uri="{9D8B030D-6E8A-4147-A177-3AD203B41FA5}">
                      <a16:colId xmlns:a16="http://schemas.microsoft.com/office/drawing/2014/main" val="2902622821"/>
                    </a:ext>
                  </a:extLst>
                </a:gridCol>
                <a:gridCol w="576072">
                  <a:extLst>
                    <a:ext uri="{9D8B030D-6E8A-4147-A177-3AD203B41FA5}">
                      <a16:colId xmlns:a16="http://schemas.microsoft.com/office/drawing/2014/main" val="2516668960"/>
                    </a:ext>
                  </a:extLst>
                </a:gridCol>
                <a:gridCol w="576072">
                  <a:extLst>
                    <a:ext uri="{9D8B030D-6E8A-4147-A177-3AD203B41FA5}">
                      <a16:colId xmlns:a16="http://schemas.microsoft.com/office/drawing/2014/main" val="4276911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0766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- 2021-08-31 11:52:31</a:t>
                      </a:r>
                      <a:r>
                        <a:rPr kumimoji="0" lang="en-US" sz="1000" b="0" i="0" u="none" strike="noStrike" kern="1200" cap="none" spc="0" normalizeH="0" baseline="0" noProof="0">
                          <a:ln>
                            <a:noFill/>
                          </a:ln>
                          <a:solidFill>
                            <a:prstClr val="black"/>
                          </a:solidFill>
                          <a:effectLst/>
                          <a:uLnTx/>
                          <a:uFillTx/>
                          <a:latin typeface="+mn-lt"/>
                          <a:ea typeface="+mn-ea"/>
                          <a:cs typeface="+mn-cs"/>
                        </a:rPr>
                        <a:t>
 GOLDEN SUSHI NEWS! 🍂🥢 Der Herbst ist bereits in vollem Gange, deshalb gibt's ab heute für den Erhalt eurer HAPPY VIBES wieder die Eat Happy Herbstbox.😍🍣 Wir bringen die goldene Jahreszeit in Form von einer extra Portion frischem Sushilachs, Thunfisch und Co auf eure Teller! 😍 Wie genießt ihr euer Sushi am liebsten in diesen gemütlichen Zeiten? 😊🥢
Die Herbstbox gibt es nur für kurze Zeit in allen Eat Happy Shops, solange der Vorrat reicht.
#sushilove #autumnsushi #autumnfood #foodinspo #freshsushi #eathappy #freshlymadesmiles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https://quintly-image-storage.s3.amazonaws.com/81c82cfa36e439d5d7dc5e20a43dcb1e/56cda2ac328b4723556bd7f7a6101609.jpg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extLst>
                  <a:ext uri="{0D108BD9-81ED-4DB2-BD59-A6C34878D82A}">
                    <a16:rowId xmlns:a16="http://schemas.microsoft.com/office/drawing/2014/main" val="3275828485"/>
                  </a:ext>
                </a:extLst>
              </a:tr>
            </a:tbl>
          </a:graphicData>
        </a:graphic>
      </p:graphicFrame>
      <p:sp>
        <p:nvSpPr>
          <p:cNvPr id="4" name="Text Placeholder 3">
            <a:extLst>
              <a:ext uri="{FF2B5EF4-FFF2-40B4-BE49-F238E27FC236}">
                <a16:creationId xmlns:a16="http://schemas.microsoft.com/office/drawing/2014/main" id="{81A0916B-2DFE-4200-8C56-7B5726AE436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3307028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05508-A9D4-4D9E-BF95-66474E360D44}"/>
              </a:ext>
            </a:extLst>
          </p:cNvPr>
          <p:cNvSpPr>
            <a:spLocks noGrp="1"/>
          </p:cNvSpPr>
          <p:nvPr>
            <p:ph type="title"/>
          </p:nvPr>
        </p:nvSpPr>
        <p:spPr/>
        <p:txBody>
          <a:bodyPr/>
          <a:lstStyle/>
          <a:p>
            <a:r>
              <a:rPr lang="en-US"/>
              <a:t>Instagram GER Top Posts | eathappy Eathappy DE - 4 of 4</a:t>
            </a:r>
          </a:p>
        </p:txBody>
      </p:sp>
      <p:graphicFrame>
        <p:nvGraphicFramePr>
          <p:cNvPr id="5" name="Table Placeholder 4">
            <a:extLst>
              <a:ext uri="{FF2B5EF4-FFF2-40B4-BE49-F238E27FC236}">
                <a16:creationId xmlns:a16="http://schemas.microsoft.com/office/drawing/2014/main" id="{4C4DB1E0-8D1F-46E7-9632-CC87161FCC2B}"/>
              </a:ext>
            </a:extLst>
          </p:cNvPr>
          <p:cNvGraphicFramePr>
            <a:graphicFrameLocks noGrp="1"/>
          </p:cNvGraphicFramePr>
          <p:nvPr>
            <p:ph type="tbl" sz="quarter" idx="13"/>
            <p:extLst>
              <p:ext uri="{D42A27DB-BD31-4B8C-83A1-F6EECF244321}">
                <p14:modId xmlns:p14="http://schemas.microsoft.com/office/powerpoint/2010/main" val="3844984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83891248"/>
                    </a:ext>
                  </a:extLst>
                </a:gridCol>
                <a:gridCol w="1234440">
                  <a:extLst>
                    <a:ext uri="{9D8B030D-6E8A-4147-A177-3AD203B41FA5}">
                      <a16:colId xmlns:a16="http://schemas.microsoft.com/office/drawing/2014/main" val="3992878605"/>
                    </a:ext>
                  </a:extLst>
                </a:gridCol>
                <a:gridCol w="576072">
                  <a:extLst>
                    <a:ext uri="{9D8B030D-6E8A-4147-A177-3AD203B41FA5}">
                      <a16:colId xmlns:a16="http://schemas.microsoft.com/office/drawing/2014/main" val="1720325699"/>
                    </a:ext>
                  </a:extLst>
                </a:gridCol>
                <a:gridCol w="576072">
                  <a:extLst>
                    <a:ext uri="{9D8B030D-6E8A-4147-A177-3AD203B41FA5}">
                      <a16:colId xmlns:a16="http://schemas.microsoft.com/office/drawing/2014/main" val="1034378787"/>
                    </a:ext>
                  </a:extLst>
                </a:gridCol>
                <a:gridCol w="576072">
                  <a:extLst>
                    <a:ext uri="{9D8B030D-6E8A-4147-A177-3AD203B41FA5}">
                      <a16:colId xmlns:a16="http://schemas.microsoft.com/office/drawing/2014/main" val="4140672109"/>
                    </a:ext>
                  </a:extLst>
                </a:gridCol>
                <a:gridCol w="576072">
                  <a:extLst>
                    <a:ext uri="{9D8B030D-6E8A-4147-A177-3AD203B41FA5}">
                      <a16:colId xmlns:a16="http://schemas.microsoft.com/office/drawing/2014/main" val="420136114"/>
                    </a:ext>
                  </a:extLst>
                </a:gridCol>
                <a:gridCol w="576072">
                  <a:extLst>
                    <a:ext uri="{9D8B030D-6E8A-4147-A177-3AD203B41FA5}">
                      <a16:colId xmlns:a16="http://schemas.microsoft.com/office/drawing/2014/main" val="1662024501"/>
                    </a:ext>
                  </a:extLst>
                </a:gridCol>
                <a:gridCol w="576072">
                  <a:extLst>
                    <a:ext uri="{9D8B030D-6E8A-4147-A177-3AD203B41FA5}">
                      <a16:colId xmlns:a16="http://schemas.microsoft.com/office/drawing/2014/main" val="4150163405"/>
                    </a:ext>
                  </a:extLst>
                </a:gridCol>
                <a:gridCol w="576072">
                  <a:extLst>
                    <a:ext uri="{9D8B030D-6E8A-4147-A177-3AD203B41FA5}">
                      <a16:colId xmlns:a16="http://schemas.microsoft.com/office/drawing/2014/main" val="2712198778"/>
                    </a:ext>
                  </a:extLst>
                </a:gridCol>
                <a:gridCol w="576072">
                  <a:extLst>
                    <a:ext uri="{9D8B030D-6E8A-4147-A177-3AD203B41FA5}">
                      <a16:colId xmlns:a16="http://schemas.microsoft.com/office/drawing/2014/main" val="2306361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86390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- 2021-08-30 12:05:35</a:t>
                      </a:r>
                      <a:r>
                        <a:rPr kumimoji="0" lang="en-US" sz="1000" b="0" i="0" u="none" strike="noStrike" kern="1200" cap="none" spc="0" normalizeH="0" baseline="0" noProof="0">
                          <a:ln>
                            <a:noFill/>
                          </a:ln>
                          <a:solidFill>
                            <a:prstClr val="black"/>
                          </a:solidFill>
                          <a:effectLst/>
                          <a:uLnTx/>
                          <a:uFillTx/>
                          <a:latin typeface="+mn-lt"/>
                          <a:ea typeface="+mn-ea"/>
                          <a:cs typeface="+mn-cs"/>
                        </a:rPr>
                        <a:t>
 NOODLE UP YOUR LUNCH! 🍜😋 Ab sofort gibt es in unseren Seitenregalen am Shop oder auf den Theken diese Premium Instant UDON NOODLES in den Sorten Kimchi, Shiitake Tofu und Miso Chicken.
Die qualitativ besten Instant Noodles, die wir je probiert haben! 😍 Probier's selbst! 😏
#udonnoodles #instantnoodles #asiansoup #foodlove #quickmeal #freshlymadesmiles #eathappy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https://quintly-image-storage.s3.amazonaws.com/81c82cfa36e439d5d7dc5e20a43dcb1e/b632eb0f7feae44b76057bdce536413f.jpg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extLst>
                  <a:ext uri="{0D108BD9-81ED-4DB2-BD59-A6C34878D82A}">
                    <a16:rowId xmlns:a16="http://schemas.microsoft.com/office/drawing/2014/main" val="1584953545"/>
                  </a:ext>
                </a:extLst>
              </a:tr>
            </a:tbl>
          </a:graphicData>
        </a:graphic>
      </p:graphicFrame>
      <p:sp>
        <p:nvSpPr>
          <p:cNvPr id="4" name="Text Placeholder 3">
            <a:extLst>
              <a:ext uri="{FF2B5EF4-FFF2-40B4-BE49-F238E27FC236}">
                <a16:creationId xmlns:a16="http://schemas.microsoft.com/office/drawing/2014/main" id="{6A673B15-9B9C-46BC-85F0-22B7A74A98E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6639209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D9C15-A43A-49BF-AD41-AD66952E549A}"/>
              </a:ext>
            </a:extLst>
          </p:cNvPr>
          <p:cNvSpPr>
            <a:spLocks noGrp="1"/>
          </p:cNvSpPr>
          <p:nvPr>
            <p:ph type="title"/>
          </p:nvPr>
        </p:nvSpPr>
        <p:spPr/>
        <p:txBody>
          <a:bodyPr/>
          <a:lstStyle/>
          <a:p>
            <a:r>
              <a:rPr lang="en-US"/>
              <a:t>Facebook IT Top Posts | EatHappy Italia Eat Happy IT - 1 of 3</a:t>
            </a:r>
          </a:p>
        </p:txBody>
      </p:sp>
      <p:graphicFrame>
        <p:nvGraphicFramePr>
          <p:cNvPr id="5" name="Table Placeholder 4">
            <a:extLst>
              <a:ext uri="{FF2B5EF4-FFF2-40B4-BE49-F238E27FC236}">
                <a16:creationId xmlns:a16="http://schemas.microsoft.com/office/drawing/2014/main" id="{8F3A2B55-0C46-45F9-9CAE-526915DCBCD7}"/>
              </a:ext>
            </a:extLst>
          </p:cNvPr>
          <p:cNvGraphicFramePr>
            <a:graphicFrameLocks noGrp="1"/>
          </p:cNvGraphicFramePr>
          <p:nvPr>
            <p:ph type="tbl" sz="quarter" idx="13"/>
            <p:extLst>
              <p:ext uri="{D42A27DB-BD31-4B8C-83A1-F6EECF244321}">
                <p14:modId xmlns:p14="http://schemas.microsoft.com/office/powerpoint/2010/main" val="525178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08756353"/>
                    </a:ext>
                  </a:extLst>
                </a:gridCol>
                <a:gridCol w="1563624">
                  <a:extLst>
                    <a:ext uri="{9D8B030D-6E8A-4147-A177-3AD203B41FA5}">
                      <a16:colId xmlns:a16="http://schemas.microsoft.com/office/drawing/2014/main" val="3595196991"/>
                    </a:ext>
                  </a:extLst>
                </a:gridCol>
                <a:gridCol w="411480">
                  <a:extLst>
                    <a:ext uri="{9D8B030D-6E8A-4147-A177-3AD203B41FA5}">
                      <a16:colId xmlns:a16="http://schemas.microsoft.com/office/drawing/2014/main" val="2945230302"/>
                    </a:ext>
                  </a:extLst>
                </a:gridCol>
                <a:gridCol w="411480">
                  <a:extLst>
                    <a:ext uri="{9D8B030D-6E8A-4147-A177-3AD203B41FA5}">
                      <a16:colId xmlns:a16="http://schemas.microsoft.com/office/drawing/2014/main" val="4055918947"/>
                    </a:ext>
                  </a:extLst>
                </a:gridCol>
                <a:gridCol w="411480">
                  <a:extLst>
                    <a:ext uri="{9D8B030D-6E8A-4147-A177-3AD203B41FA5}">
                      <a16:colId xmlns:a16="http://schemas.microsoft.com/office/drawing/2014/main" val="3250482254"/>
                    </a:ext>
                  </a:extLst>
                </a:gridCol>
                <a:gridCol w="411480">
                  <a:extLst>
                    <a:ext uri="{9D8B030D-6E8A-4147-A177-3AD203B41FA5}">
                      <a16:colId xmlns:a16="http://schemas.microsoft.com/office/drawing/2014/main" val="1942726711"/>
                    </a:ext>
                  </a:extLst>
                </a:gridCol>
                <a:gridCol w="411480">
                  <a:extLst>
                    <a:ext uri="{9D8B030D-6E8A-4147-A177-3AD203B41FA5}">
                      <a16:colId xmlns:a16="http://schemas.microsoft.com/office/drawing/2014/main" val="3643926216"/>
                    </a:ext>
                  </a:extLst>
                </a:gridCol>
                <a:gridCol w="411480">
                  <a:extLst>
                    <a:ext uri="{9D8B030D-6E8A-4147-A177-3AD203B41FA5}">
                      <a16:colId xmlns:a16="http://schemas.microsoft.com/office/drawing/2014/main" val="1445566599"/>
                    </a:ext>
                  </a:extLst>
                </a:gridCol>
                <a:gridCol w="411480">
                  <a:extLst>
                    <a:ext uri="{9D8B030D-6E8A-4147-A177-3AD203B41FA5}">
                      <a16:colId xmlns:a16="http://schemas.microsoft.com/office/drawing/2014/main" val="268343368"/>
                    </a:ext>
                  </a:extLst>
                </a:gridCol>
                <a:gridCol w="411480">
                  <a:extLst>
                    <a:ext uri="{9D8B030D-6E8A-4147-A177-3AD203B41FA5}">
                      <a16:colId xmlns:a16="http://schemas.microsoft.com/office/drawing/2014/main" val="4232503286"/>
                    </a:ext>
                  </a:extLst>
                </a:gridCol>
                <a:gridCol w="411480">
                  <a:extLst>
                    <a:ext uri="{9D8B030D-6E8A-4147-A177-3AD203B41FA5}">
                      <a16:colId xmlns:a16="http://schemas.microsoft.com/office/drawing/2014/main" val="3711480266"/>
                    </a:ext>
                  </a:extLst>
                </a:gridCol>
                <a:gridCol w="411480">
                  <a:extLst>
                    <a:ext uri="{9D8B030D-6E8A-4147-A177-3AD203B41FA5}">
                      <a16:colId xmlns:a16="http://schemas.microsoft.com/office/drawing/2014/main" val="662799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0923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EatHappy Italia Eat Happy IT - 2021-08-20 10:35:01</a:t>
                      </a:r>
                      <a:r>
                        <a:rPr kumimoji="0" lang="it-IT" sz="1000" b="0" i="0" u="none" strike="noStrike" kern="1200" cap="none" spc="0" normalizeH="0" baseline="0" noProof="0">
                          <a:ln>
                            <a:noFill/>
                          </a:ln>
                          <a:solidFill>
                            <a:prstClr val="black"/>
                          </a:solidFill>
                          <a:effectLst/>
                          <a:uLnTx/>
                          <a:uFillTx/>
                          <a:latin typeface="+mn-lt"/>
                          <a:ea typeface="+mn-ea"/>
                          <a:cs typeface="+mn-cs"/>
                        </a:rPr>
                        <a:t>
 Un California rosa? Sì! È il CALIFORNIA BARBABIETOLA di Eat Happy. Divertente, super colorato e tutto vegetariano: peperone, cetriolo e avocado.
Vieni a scoprire il nostro sushi preparato fresco ogni giorno per te nell’Eat Happy corner più vicino. 👉🏻https://bit.ly/EatHappy-PuntiVendita
#eathappy #welovesushi #wonderfulsushi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https://quintly-image-storage.s3.amazonaws.com/939be8e4b2b165d27c138c798ebd90e4/e40b5f59c064dc5b563ba1e57ae484bb.jpg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92014572"/>
                  </a:ext>
                </a:extLst>
              </a:tr>
            </a:tbl>
          </a:graphicData>
        </a:graphic>
      </p:graphicFrame>
      <p:sp>
        <p:nvSpPr>
          <p:cNvPr id="4" name="Text Placeholder 3">
            <a:extLst>
              <a:ext uri="{FF2B5EF4-FFF2-40B4-BE49-F238E27FC236}">
                <a16:creationId xmlns:a16="http://schemas.microsoft.com/office/drawing/2014/main" id="{237F43EB-3E70-4B58-A49B-E964BB8D26E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7257521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30650-3A70-41DE-B6C7-FA257F882F80}"/>
              </a:ext>
            </a:extLst>
          </p:cNvPr>
          <p:cNvSpPr>
            <a:spLocks noGrp="1"/>
          </p:cNvSpPr>
          <p:nvPr>
            <p:ph type="title"/>
          </p:nvPr>
        </p:nvSpPr>
        <p:spPr/>
        <p:txBody>
          <a:bodyPr/>
          <a:lstStyle/>
          <a:p>
            <a:r>
              <a:rPr lang="en-US"/>
              <a:t>Facebook IT Top Posts | EatHappy Italia Eat Happy IT - 2 of 3</a:t>
            </a:r>
          </a:p>
        </p:txBody>
      </p:sp>
      <p:graphicFrame>
        <p:nvGraphicFramePr>
          <p:cNvPr id="5" name="Table Placeholder 4">
            <a:extLst>
              <a:ext uri="{FF2B5EF4-FFF2-40B4-BE49-F238E27FC236}">
                <a16:creationId xmlns:a16="http://schemas.microsoft.com/office/drawing/2014/main" id="{C8FC805D-B028-42AA-ADA0-9F65F7B9F733}"/>
              </a:ext>
            </a:extLst>
          </p:cNvPr>
          <p:cNvGraphicFramePr>
            <a:graphicFrameLocks noGrp="1"/>
          </p:cNvGraphicFramePr>
          <p:nvPr>
            <p:ph type="tbl" sz="quarter" idx="13"/>
            <p:extLst>
              <p:ext uri="{D42A27DB-BD31-4B8C-83A1-F6EECF244321}">
                <p14:modId xmlns:p14="http://schemas.microsoft.com/office/powerpoint/2010/main" val="3057147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21259407"/>
                    </a:ext>
                  </a:extLst>
                </a:gridCol>
                <a:gridCol w="1563624">
                  <a:extLst>
                    <a:ext uri="{9D8B030D-6E8A-4147-A177-3AD203B41FA5}">
                      <a16:colId xmlns:a16="http://schemas.microsoft.com/office/drawing/2014/main" val="3873124238"/>
                    </a:ext>
                  </a:extLst>
                </a:gridCol>
                <a:gridCol w="411480">
                  <a:extLst>
                    <a:ext uri="{9D8B030D-6E8A-4147-A177-3AD203B41FA5}">
                      <a16:colId xmlns:a16="http://schemas.microsoft.com/office/drawing/2014/main" val="3372489594"/>
                    </a:ext>
                  </a:extLst>
                </a:gridCol>
                <a:gridCol w="411480">
                  <a:extLst>
                    <a:ext uri="{9D8B030D-6E8A-4147-A177-3AD203B41FA5}">
                      <a16:colId xmlns:a16="http://schemas.microsoft.com/office/drawing/2014/main" val="847102726"/>
                    </a:ext>
                  </a:extLst>
                </a:gridCol>
                <a:gridCol w="411480">
                  <a:extLst>
                    <a:ext uri="{9D8B030D-6E8A-4147-A177-3AD203B41FA5}">
                      <a16:colId xmlns:a16="http://schemas.microsoft.com/office/drawing/2014/main" val="1387100638"/>
                    </a:ext>
                  </a:extLst>
                </a:gridCol>
                <a:gridCol w="411480">
                  <a:extLst>
                    <a:ext uri="{9D8B030D-6E8A-4147-A177-3AD203B41FA5}">
                      <a16:colId xmlns:a16="http://schemas.microsoft.com/office/drawing/2014/main" val="3093539802"/>
                    </a:ext>
                  </a:extLst>
                </a:gridCol>
                <a:gridCol w="411480">
                  <a:extLst>
                    <a:ext uri="{9D8B030D-6E8A-4147-A177-3AD203B41FA5}">
                      <a16:colId xmlns:a16="http://schemas.microsoft.com/office/drawing/2014/main" val="2049107880"/>
                    </a:ext>
                  </a:extLst>
                </a:gridCol>
                <a:gridCol w="411480">
                  <a:extLst>
                    <a:ext uri="{9D8B030D-6E8A-4147-A177-3AD203B41FA5}">
                      <a16:colId xmlns:a16="http://schemas.microsoft.com/office/drawing/2014/main" val="3432841301"/>
                    </a:ext>
                  </a:extLst>
                </a:gridCol>
                <a:gridCol w="411480">
                  <a:extLst>
                    <a:ext uri="{9D8B030D-6E8A-4147-A177-3AD203B41FA5}">
                      <a16:colId xmlns:a16="http://schemas.microsoft.com/office/drawing/2014/main" val="244932912"/>
                    </a:ext>
                  </a:extLst>
                </a:gridCol>
                <a:gridCol w="411480">
                  <a:extLst>
                    <a:ext uri="{9D8B030D-6E8A-4147-A177-3AD203B41FA5}">
                      <a16:colId xmlns:a16="http://schemas.microsoft.com/office/drawing/2014/main" val="685310801"/>
                    </a:ext>
                  </a:extLst>
                </a:gridCol>
                <a:gridCol w="411480">
                  <a:extLst>
                    <a:ext uri="{9D8B030D-6E8A-4147-A177-3AD203B41FA5}">
                      <a16:colId xmlns:a16="http://schemas.microsoft.com/office/drawing/2014/main" val="1355091831"/>
                    </a:ext>
                  </a:extLst>
                </a:gridCol>
                <a:gridCol w="411480">
                  <a:extLst>
                    <a:ext uri="{9D8B030D-6E8A-4147-A177-3AD203B41FA5}">
                      <a16:colId xmlns:a16="http://schemas.microsoft.com/office/drawing/2014/main" val="3466694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5054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Italia Eat Happy IT - 2021-08-27 11:10:03</a:t>
                      </a:r>
                      <a:r>
                        <a:rPr kumimoji="0" lang="en-US" sz="1000" b="0" i="0" u="none" strike="noStrike" kern="1200" cap="none" spc="0" normalizeH="0" baseline="0" noProof="0">
                          <a:ln>
                            <a:noFill/>
                          </a:ln>
                          <a:solidFill>
                            <a:prstClr val="black"/>
                          </a:solidFill>
                          <a:effectLst/>
                          <a:uLnTx/>
                          <a:uFillTx/>
                          <a:latin typeface="+mn-lt"/>
                          <a:ea typeface="+mn-ea"/>
                          <a:cs typeface="+mn-cs"/>
                        </a:rPr>
                        <a:t>
 Amiamo tutti i colori del sushi.🌈
Gusta tutto l’arcobaleno di sapori del sushi preparato fresco ogni giorno dai nostri sushi chef. Cerca l’Eat Happy corner più vicino a te 👉 https://bit.ly/EatHappyProdotti
#eathappy #welovesushi #wonderfulsushi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https://quintly-image-storage.s3.amazonaws.com/939be8e4b2b165d27c138c798ebd90e4/37aedb350005d28dc32ece641dcd12c5.jpg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8912160"/>
                  </a:ext>
                </a:extLst>
              </a:tr>
            </a:tbl>
          </a:graphicData>
        </a:graphic>
      </p:graphicFrame>
      <p:sp>
        <p:nvSpPr>
          <p:cNvPr id="4" name="Text Placeholder 3">
            <a:extLst>
              <a:ext uri="{FF2B5EF4-FFF2-40B4-BE49-F238E27FC236}">
                <a16:creationId xmlns:a16="http://schemas.microsoft.com/office/drawing/2014/main" id="{3538791F-3E13-4152-AB81-67464F86D3D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3653107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4916C-4DE4-4879-99A8-292AE43F11A3}"/>
              </a:ext>
            </a:extLst>
          </p:cNvPr>
          <p:cNvSpPr>
            <a:spLocks noGrp="1"/>
          </p:cNvSpPr>
          <p:nvPr>
            <p:ph type="title"/>
          </p:nvPr>
        </p:nvSpPr>
        <p:spPr/>
        <p:txBody>
          <a:bodyPr/>
          <a:lstStyle/>
          <a:p>
            <a:r>
              <a:rPr lang="en-US"/>
              <a:t>Facebook IT Top Posts | EatHappy Italia Eat Happy IT - 3 of 3</a:t>
            </a:r>
          </a:p>
        </p:txBody>
      </p:sp>
      <p:graphicFrame>
        <p:nvGraphicFramePr>
          <p:cNvPr id="5" name="Table Placeholder 4">
            <a:extLst>
              <a:ext uri="{FF2B5EF4-FFF2-40B4-BE49-F238E27FC236}">
                <a16:creationId xmlns:a16="http://schemas.microsoft.com/office/drawing/2014/main" id="{7EF6B9D6-7434-4B25-B2AC-9CB1B3910597}"/>
              </a:ext>
            </a:extLst>
          </p:cNvPr>
          <p:cNvGraphicFramePr>
            <a:graphicFrameLocks noGrp="1"/>
          </p:cNvGraphicFramePr>
          <p:nvPr>
            <p:ph type="tbl" sz="quarter" idx="13"/>
            <p:extLst>
              <p:ext uri="{D42A27DB-BD31-4B8C-83A1-F6EECF244321}">
                <p14:modId xmlns:p14="http://schemas.microsoft.com/office/powerpoint/2010/main" val="1272922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26935598"/>
                    </a:ext>
                  </a:extLst>
                </a:gridCol>
                <a:gridCol w="1563624">
                  <a:extLst>
                    <a:ext uri="{9D8B030D-6E8A-4147-A177-3AD203B41FA5}">
                      <a16:colId xmlns:a16="http://schemas.microsoft.com/office/drawing/2014/main" val="3560139927"/>
                    </a:ext>
                  </a:extLst>
                </a:gridCol>
                <a:gridCol w="411480">
                  <a:extLst>
                    <a:ext uri="{9D8B030D-6E8A-4147-A177-3AD203B41FA5}">
                      <a16:colId xmlns:a16="http://schemas.microsoft.com/office/drawing/2014/main" val="2908477712"/>
                    </a:ext>
                  </a:extLst>
                </a:gridCol>
                <a:gridCol w="411480">
                  <a:extLst>
                    <a:ext uri="{9D8B030D-6E8A-4147-A177-3AD203B41FA5}">
                      <a16:colId xmlns:a16="http://schemas.microsoft.com/office/drawing/2014/main" val="3570369933"/>
                    </a:ext>
                  </a:extLst>
                </a:gridCol>
                <a:gridCol w="411480">
                  <a:extLst>
                    <a:ext uri="{9D8B030D-6E8A-4147-A177-3AD203B41FA5}">
                      <a16:colId xmlns:a16="http://schemas.microsoft.com/office/drawing/2014/main" val="111148783"/>
                    </a:ext>
                  </a:extLst>
                </a:gridCol>
                <a:gridCol w="411480">
                  <a:extLst>
                    <a:ext uri="{9D8B030D-6E8A-4147-A177-3AD203B41FA5}">
                      <a16:colId xmlns:a16="http://schemas.microsoft.com/office/drawing/2014/main" val="1018342123"/>
                    </a:ext>
                  </a:extLst>
                </a:gridCol>
                <a:gridCol w="411480">
                  <a:extLst>
                    <a:ext uri="{9D8B030D-6E8A-4147-A177-3AD203B41FA5}">
                      <a16:colId xmlns:a16="http://schemas.microsoft.com/office/drawing/2014/main" val="1951545709"/>
                    </a:ext>
                  </a:extLst>
                </a:gridCol>
                <a:gridCol w="411480">
                  <a:extLst>
                    <a:ext uri="{9D8B030D-6E8A-4147-A177-3AD203B41FA5}">
                      <a16:colId xmlns:a16="http://schemas.microsoft.com/office/drawing/2014/main" val="180073462"/>
                    </a:ext>
                  </a:extLst>
                </a:gridCol>
                <a:gridCol w="411480">
                  <a:extLst>
                    <a:ext uri="{9D8B030D-6E8A-4147-A177-3AD203B41FA5}">
                      <a16:colId xmlns:a16="http://schemas.microsoft.com/office/drawing/2014/main" val="2765879110"/>
                    </a:ext>
                  </a:extLst>
                </a:gridCol>
                <a:gridCol w="411480">
                  <a:extLst>
                    <a:ext uri="{9D8B030D-6E8A-4147-A177-3AD203B41FA5}">
                      <a16:colId xmlns:a16="http://schemas.microsoft.com/office/drawing/2014/main" val="3465045696"/>
                    </a:ext>
                  </a:extLst>
                </a:gridCol>
                <a:gridCol w="411480">
                  <a:extLst>
                    <a:ext uri="{9D8B030D-6E8A-4147-A177-3AD203B41FA5}">
                      <a16:colId xmlns:a16="http://schemas.microsoft.com/office/drawing/2014/main" val="3142676113"/>
                    </a:ext>
                  </a:extLst>
                </a:gridCol>
                <a:gridCol w="411480">
                  <a:extLst>
                    <a:ext uri="{9D8B030D-6E8A-4147-A177-3AD203B41FA5}">
                      <a16:colId xmlns:a16="http://schemas.microsoft.com/office/drawing/2014/main" val="2938413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7052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Italia Eat Happy IT - 2021-08-23 10:50:01</a:t>
                      </a:r>
                      <a:r>
                        <a:rPr kumimoji="0" lang="en-US" sz="1000" b="0" i="0" u="none" strike="noStrike" kern="1200" cap="none" spc="0" normalizeH="0" baseline="0" noProof="0">
                          <a:ln>
                            <a:noFill/>
                          </a:ln>
                          <a:solidFill>
                            <a:prstClr val="black"/>
                          </a:solidFill>
                          <a:effectLst/>
                          <a:uLnTx/>
                          <a:uFillTx/>
                          <a:latin typeface="+mn-lt"/>
                          <a:ea typeface="+mn-ea"/>
                          <a:cs typeface="+mn-cs"/>
                        </a:rPr>
                        <a:t>
 Che seccatura fare la spesa e cucinare anche in agosto 😤 Meno male che ci sono soluzioni zero stress come i NOODLE UP. Fungo Shiitake e tofu o pollo e miso?
Non solo sushi negli Eat Happy corner. Trova il più vicino a te cliccando 👉🏻https://bit.ly/EatHappy-PuntiVendita
#eathappy #welovesushi #wonderfulsushi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https://quintly-image-storage.s3.amazonaws.com/939be8e4b2b165d27c138c798ebd90e4/7390680f623f85ba016c7b9d09e2192c.png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4786222"/>
                  </a:ext>
                </a:extLst>
              </a:tr>
            </a:tbl>
          </a:graphicData>
        </a:graphic>
      </p:graphicFrame>
      <p:sp>
        <p:nvSpPr>
          <p:cNvPr id="4" name="Text Placeholder 3">
            <a:extLst>
              <a:ext uri="{FF2B5EF4-FFF2-40B4-BE49-F238E27FC236}">
                <a16:creationId xmlns:a16="http://schemas.microsoft.com/office/drawing/2014/main" id="{0F87E24D-27AD-4EC1-A3A8-FBC3348968D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1761264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6F982-B1CA-47E7-935F-51EE66BCEC5A}"/>
              </a:ext>
            </a:extLst>
          </p:cNvPr>
          <p:cNvSpPr>
            <a:spLocks noGrp="1"/>
          </p:cNvSpPr>
          <p:nvPr>
            <p:ph type="title"/>
          </p:nvPr>
        </p:nvSpPr>
        <p:spPr/>
        <p:txBody>
          <a:bodyPr/>
          <a:lstStyle/>
          <a:p>
            <a:r>
              <a:rPr lang="en-US"/>
              <a:t>Instagram IT Top Posts | eathappy_ita Eathappy IT - 1 of 3</a:t>
            </a:r>
          </a:p>
        </p:txBody>
      </p:sp>
      <p:graphicFrame>
        <p:nvGraphicFramePr>
          <p:cNvPr id="5" name="Table Placeholder 4">
            <a:extLst>
              <a:ext uri="{FF2B5EF4-FFF2-40B4-BE49-F238E27FC236}">
                <a16:creationId xmlns:a16="http://schemas.microsoft.com/office/drawing/2014/main" id="{6D9394D2-596D-4D6E-B13F-1BC1A0F2EA82}"/>
              </a:ext>
            </a:extLst>
          </p:cNvPr>
          <p:cNvGraphicFramePr>
            <a:graphicFrameLocks noGrp="1"/>
          </p:cNvGraphicFramePr>
          <p:nvPr>
            <p:ph type="tbl" sz="quarter" idx="13"/>
            <p:extLst>
              <p:ext uri="{D42A27DB-BD31-4B8C-83A1-F6EECF244321}">
                <p14:modId xmlns:p14="http://schemas.microsoft.com/office/powerpoint/2010/main" val="2454523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82000876"/>
                    </a:ext>
                  </a:extLst>
                </a:gridCol>
                <a:gridCol w="1234440">
                  <a:extLst>
                    <a:ext uri="{9D8B030D-6E8A-4147-A177-3AD203B41FA5}">
                      <a16:colId xmlns:a16="http://schemas.microsoft.com/office/drawing/2014/main" val="1654390089"/>
                    </a:ext>
                  </a:extLst>
                </a:gridCol>
                <a:gridCol w="576072">
                  <a:extLst>
                    <a:ext uri="{9D8B030D-6E8A-4147-A177-3AD203B41FA5}">
                      <a16:colId xmlns:a16="http://schemas.microsoft.com/office/drawing/2014/main" val="1518657690"/>
                    </a:ext>
                  </a:extLst>
                </a:gridCol>
                <a:gridCol w="576072">
                  <a:extLst>
                    <a:ext uri="{9D8B030D-6E8A-4147-A177-3AD203B41FA5}">
                      <a16:colId xmlns:a16="http://schemas.microsoft.com/office/drawing/2014/main" val="1426079972"/>
                    </a:ext>
                  </a:extLst>
                </a:gridCol>
                <a:gridCol w="576072">
                  <a:extLst>
                    <a:ext uri="{9D8B030D-6E8A-4147-A177-3AD203B41FA5}">
                      <a16:colId xmlns:a16="http://schemas.microsoft.com/office/drawing/2014/main" val="4242989503"/>
                    </a:ext>
                  </a:extLst>
                </a:gridCol>
                <a:gridCol w="576072">
                  <a:extLst>
                    <a:ext uri="{9D8B030D-6E8A-4147-A177-3AD203B41FA5}">
                      <a16:colId xmlns:a16="http://schemas.microsoft.com/office/drawing/2014/main" val="2515248077"/>
                    </a:ext>
                  </a:extLst>
                </a:gridCol>
                <a:gridCol w="576072">
                  <a:extLst>
                    <a:ext uri="{9D8B030D-6E8A-4147-A177-3AD203B41FA5}">
                      <a16:colId xmlns:a16="http://schemas.microsoft.com/office/drawing/2014/main" val="3937396485"/>
                    </a:ext>
                  </a:extLst>
                </a:gridCol>
                <a:gridCol w="576072">
                  <a:extLst>
                    <a:ext uri="{9D8B030D-6E8A-4147-A177-3AD203B41FA5}">
                      <a16:colId xmlns:a16="http://schemas.microsoft.com/office/drawing/2014/main" val="2848922263"/>
                    </a:ext>
                  </a:extLst>
                </a:gridCol>
                <a:gridCol w="576072">
                  <a:extLst>
                    <a:ext uri="{9D8B030D-6E8A-4147-A177-3AD203B41FA5}">
                      <a16:colId xmlns:a16="http://schemas.microsoft.com/office/drawing/2014/main" val="3786721515"/>
                    </a:ext>
                  </a:extLst>
                </a:gridCol>
                <a:gridCol w="576072">
                  <a:extLst>
                    <a:ext uri="{9D8B030D-6E8A-4147-A177-3AD203B41FA5}">
                      <a16:colId xmlns:a16="http://schemas.microsoft.com/office/drawing/2014/main" val="975089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877792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eathappy_ita - 2021-08-27 11:10:33</a:t>
                      </a:r>
                      <a:r>
                        <a:rPr kumimoji="0" lang="en-US" sz="1000" b="0" i="0" u="none" strike="noStrike" kern="1200" cap="none" spc="0" normalizeH="0" baseline="0" noProof="0">
                          <a:ln>
                            <a:noFill/>
                          </a:ln>
                          <a:solidFill>
                            <a:prstClr val="black"/>
                          </a:solidFill>
                          <a:effectLst/>
                          <a:uLnTx/>
                          <a:uFillTx/>
                          <a:latin typeface="+mn-lt"/>
                          <a:ea typeface="+mn-ea"/>
                          <a:cs typeface="+mn-cs"/>
                        </a:rPr>
                        <a:t>
 Amiamo tutti i colori del sushi.🌈
Gusta tutto l’arcobaleno di sapori del sushi preparato fresco ogni giorno dai nostri sushi chef. Cerca l’Eat Happy corner più vicino a te 👉 LINK IN BIO
#eathappy #welovesushi #wonderfulsushi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https://quintly-image-storage.s3.amazonaws.com/95f4db24c697185c12bb1c62f92685be/c7be939fce741785f6106c21c631efb4.jpg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extLst>
                  <a:ext uri="{0D108BD9-81ED-4DB2-BD59-A6C34878D82A}">
                    <a16:rowId xmlns:a16="http://schemas.microsoft.com/office/drawing/2014/main" val="377782013"/>
                  </a:ext>
                </a:extLst>
              </a:tr>
            </a:tbl>
          </a:graphicData>
        </a:graphic>
      </p:graphicFrame>
      <p:sp>
        <p:nvSpPr>
          <p:cNvPr id="4" name="Text Placeholder 3">
            <a:extLst>
              <a:ext uri="{FF2B5EF4-FFF2-40B4-BE49-F238E27FC236}">
                <a16:creationId xmlns:a16="http://schemas.microsoft.com/office/drawing/2014/main" id="{E25F6471-D792-4980-80D2-54FF5D57A40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0888607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62E18-BB05-4E71-9E69-D4335ECB3CDE}"/>
              </a:ext>
            </a:extLst>
          </p:cNvPr>
          <p:cNvSpPr>
            <a:spLocks noGrp="1"/>
          </p:cNvSpPr>
          <p:nvPr>
            <p:ph type="title"/>
          </p:nvPr>
        </p:nvSpPr>
        <p:spPr/>
        <p:txBody>
          <a:bodyPr/>
          <a:lstStyle/>
          <a:p>
            <a:r>
              <a:rPr lang="en-US"/>
              <a:t>Instagram IT Top Posts | eathappy_ita Eathappy IT - 2 of 3</a:t>
            </a:r>
          </a:p>
        </p:txBody>
      </p:sp>
      <p:graphicFrame>
        <p:nvGraphicFramePr>
          <p:cNvPr id="5" name="Table Placeholder 4">
            <a:extLst>
              <a:ext uri="{FF2B5EF4-FFF2-40B4-BE49-F238E27FC236}">
                <a16:creationId xmlns:a16="http://schemas.microsoft.com/office/drawing/2014/main" id="{B81018D4-06BD-4D36-A322-3E6D9F660799}"/>
              </a:ext>
            </a:extLst>
          </p:cNvPr>
          <p:cNvGraphicFramePr>
            <a:graphicFrameLocks noGrp="1"/>
          </p:cNvGraphicFramePr>
          <p:nvPr>
            <p:ph type="tbl" sz="quarter" idx="13"/>
            <p:extLst>
              <p:ext uri="{D42A27DB-BD31-4B8C-83A1-F6EECF244321}">
                <p14:modId xmlns:p14="http://schemas.microsoft.com/office/powerpoint/2010/main" val="479166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43773490"/>
                    </a:ext>
                  </a:extLst>
                </a:gridCol>
                <a:gridCol w="1234440">
                  <a:extLst>
                    <a:ext uri="{9D8B030D-6E8A-4147-A177-3AD203B41FA5}">
                      <a16:colId xmlns:a16="http://schemas.microsoft.com/office/drawing/2014/main" val="4268622969"/>
                    </a:ext>
                  </a:extLst>
                </a:gridCol>
                <a:gridCol w="576072">
                  <a:extLst>
                    <a:ext uri="{9D8B030D-6E8A-4147-A177-3AD203B41FA5}">
                      <a16:colId xmlns:a16="http://schemas.microsoft.com/office/drawing/2014/main" val="286164220"/>
                    </a:ext>
                  </a:extLst>
                </a:gridCol>
                <a:gridCol w="576072">
                  <a:extLst>
                    <a:ext uri="{9D8B030D-6E8A-4147-A177-3AD203B41FA5}">
                      <a16:colId xmlns:a16="http://schemas.microsoft.com/office/drawing/2014/main" val="2554789149"/>
                    </a:ext>
                  </a:extLst>
                </a:gridCol>
                <a:gridCol w="576072">
                  <a:extLst>
                    <a:ext uri="{9D8B030D-6E8A-4147-A177-3AD203B41FA5}">
                      <a16:colId xmlns:a16="http://schemas.microsoft.com/office/drawing/2014/main" val="1853966222"/>
                    </a:ext>
                  </a:extLst>
                </a:gridCol>
                <a:gridCol w="576072">
                  <a:extLst>
                    <a:ext uri="{9D8B030D-6E8A-4147-A177-3AD203B41FA5}">
                      <a16:colId xmlns:a16="http://schemas.microsoft.com/office/drawing/2014/main" val="3444653028"/>
                    </a:ext>
                  </a:extLst>
                </a:gridCol>
                <a:gridCol w="576072">
                  <a:extLst>
                    <a:ext uri="{9D8B030D-6E8A-4147-A177-3AD203B41FA5}">
                      <a16:colId xmlns:a16="http://schemas.microsoft.com/office/drawing/2014/main" val="1915969424"/>
                    </a:ext>
                  </a:extLst>
                </a:gridCol>
                <a:gridCol w="576072">
                  <a:extLst>
                    <a:ext uri="{9D8B030D-6E8A-4147-A177-3AD203B41FA5}">
                      <a16:colId xmlns:a16="http://schemas.microsoft.com/office/drawing/2014/main" val="1153127828"/>
                    </a:ext>
                  </a:extLst>
                </a:gridCol>
                <a:gridCol w="576072">
                  <a:extLst>
                    <a:ext uri="{9D8B030D-6E8A-4147-A177-3AD203B41FA5}">
                      <a16:colId xmlns:a16="http://schemas.microsoft.com/office/drawing/2014/main" val="885610932"/>
                    </a:ext>
                  </a:extLst>
                </a:gridCol>
                <a:gridCol w="576072">
                  <a:extLst>
                    <a:ext uri="{9D8B030D-6E8A-4147-A177-3AD203B41FA5}">
                      <a16:colId xmlns:a16="http://schemas.microsoft.com/office/drawing/2014/main" val="3343426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65206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eathappy_ita - 2021-08-13 11:05:15</a:t>
                      </a:r>
                      <a:r>
                        <a:rPr kumimoji="0" lang="it-IT" sz="1000" b="0" i="0" u="none" strike="noStrike" kern="1200" cap="none" spc="0" normalizeH="0" baseline="0" noProof="0">
                          <a:ln>
                            <a:noFill/>
                          </a:ln>
                          <a:solidFill>
                            <a:prstClr val="black"/>
                          </a:solidFill>
                          <a:effectLst/>
                          <a:uLnTx/>
                          <a:uFillTx/>
                          <a:latin typeface="+mn-lt"/>
                          <a:ea typeface="+mn-ea"/>
                          <a:cs typeface="+mn-cs"/>
                        </a:rPr>
                        <a:t>
 Accompagna il tuo drink in spiaggia con uno sfizioso snack salato. Le CHIPS NORI sono chips di alga tapioca disponibili nei gusti sale e formaggio. Le pratiche confezioni stanno perfettamente in borsa per una pausa croccante sempre a portata di mano. 😋
Vieni a scoprire il nostro sushi preparato fresco ogni giorno per te dai nostri sushi chef nell’Eat Happy corner più vicino 👉LINK IN BIO
#eathappy #welovesushi #wonderfulsushi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https://quintly-image-storage.s3.amazonaws.com/95f4db24c697185c12bb1c62f92685be/6168fe3147b3c511c882159b17f13cc1.jpg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3601391927"/>
                  </a:ext>
                </a:extLst>
              </a:tr>
            </a:tbl>
          </a:graphicData>
        </a:graphic>
      </p:graphicFrame>
      <p:sp>
        <p:nvSpPr>
          <p:cNvPr id="4" name="Text Placeholder 3">
            <a:extLst>
              <a:ext uri="{FF2B5EF4-FFF2-40B4-BE49-F238E27FC236}">
                <a16:creationId xmlns:a16="http://schemas.microsoft.com/office/drawing/2014/main" id="{5891EF8F-08DC-4B36-92C2-B068CE17B0C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6944869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9E7E-1C07-46B2-9736-8249B9085DA8}"/>
              </a:ext>
            </a:extLst>
          </p:cNvPr>
          <p:cNvSpPr>
            <a:spLocks noGrp="1"/>
          </p:cNvSpPr>
          <p:nvPr>
            <p:ph type="title"/>
          </p:nvPr>
        </p:nvSpPr>
        <p:spPr/>
        <p:txBody>
          <a:bodyPr/>
          <a:lstStyle/>
          <a:p>
            <a:r>
              <a:rPr lang="en-US"/>
              <a:t>Instagram IT Top Posts | eathappy_ita Eathappy IT - 3 of 3</a:t>
            </a:r>
          </a:p>
        </p:txBody>
      </p:sp>
      <p:graphicFrame>
        <p:nvGraphicFramePr>
          <p:cNvPr id="5" name="Table Placeholder 4">
            <a:extLst>
              <a:ext uri="{FF2B5EF4-FFF2-40B4-BE49-F238E27FC236}">
                <a16:creationId xmlns:a16="http://schemas.microsoft.com/office/drawing/2014/main" id="{4A95E6AD-E88E-493C-BE28-AC40404190D7}"/>
              </a:ext>
            </a:extLst>
          </p:cNvPr>
          <p:cNvGraphicFramePr>
            <a:graphicFrameLocks noGrp="1"/>
          </p:cNvGraphicFramePr>
          <p:nvPr>
            <p:ph type="tbl" sz="quarter" idx="13"/>
            <p:extLst>
              <p:ext uri="{D42A27DB-BD31-4B8C-83A1-F6EECF244321}">
                <p14:modId xmlns:p14="http://schemas.microsoft.com/office/powerpoint/2010/main" val="2274292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68598937"/>
                    </a:ext>
                  </a:extLst>
                </a:gridCol>
                <a:gridCol w="1234440">
                  <a:extLst>
                    <a:ext uri="{9D8B030D-6E8A-4147-A177-3AD203B41FA5}">
                      <a16:colId xmlns:a16="http://schemas.microsoft.com/office/drawing/2014/main" val="1028210891"/>
                    </a:ext>
                  </a:extLst>
                </a:gridCol>
                <a:gridCol w="576072">
                  <a:extLst>
                    <a:ext uri="{9D8B030D-6E8A-4147-A177-3AD203B41FA5}">
                      <a16:colId xmlns:a16="http://schemas.microsoft.com/office/drawing/2014/main" val="4168270145"/>
                    </a:ext>
                  </a:extLst>
                </a:gridCol>
                <a:gridCol w="576072">
                  <a:extLst>
                    <a:ext uri="{9D8B030D-6E8A-4147-A177-3AD203B41FA5}">
                      <a16:colId xmlns:a16="http://schemas.microsoft.com/office/drawing/2014/main" val="3583008319"/>
                    </a:ext>
                  </a:extLst>
                </a:gridCol>
                <a:gridCol w="576072">
                  <a:extLst>
                    <a:ext uri="{9D8B030D-6E8A-4147-A177-3AD203B41FA5}">
                      <a16:colId xmlns:a16="http://schemas.microsoft.com/office/drawing/2014/main" val="2140847473"/>
                    </a:ext>
                  </a:extLst>
                </a:gridCol>
                <a:gridCol w="576072">
                  <a:extLst>
                    <a:ext uri="{9D8B030D-6E8A-4147-A177-3AD203B41FA5}">
                      <a16:colId xmlns:a16="http://schemas.microsoft.com/office/drawing/2014/main" val="1209777522"/>
                    </a:ext>
                  </a:extLst>
                </a:gridCol>
                <a:gridCol w="576072">
                  <a:extLst>
                    <a:ext uri="{9D8B030D-6E8A-4147-A177-3AD203B41FA5}">
                      <a16:colId xmlns:a16="http://schemas.microsoft.com/office/drawing/2014/main" val="1246954348"/>
                    </a:ext>
                  </a:extLst>
                </a:gridCol>
                <a:gridCol w="576072">
                  <a:extLst>
                    <a:ext uri="{9D8B030D-6E8A-4147-A177-3AD203B41FA5}">
                      <a16:colId xmlns:a16="http://schemas.microsoft.com/office/drawing/2014/main" val="1528006504"/>
                    </a:ext>
                  </a:extLst>
                </a:gridCol>
                <a:gridCol w="576072">
                  <a:extLst>
                    <a:ext uri="{9D8B030D-6E8A-4147-A177-3AD203B41FA5}">
                      <a16:colId xmlns:a16="http://schemas.microsoft.com/office/drawing/2014/main" val="3249371822"/>
                    </a:ext>
                  </a:extLst>
                </a:gridCol>
                <a:gridCol w="576072">
                  <a:extLst>
                    <a:ext uri="{9D8B030D-6E8A-4147-A177-3AD203B41FA5}">
                      <a16:colId xmlns:a16="http://schemas.microsoft.com/office/drawing/2014/main" val="2295276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338345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eathappy_ita - 2021-08-20 10:35:28</a:t>
                      </a:r>
                      <a:r>
                        <a:rPr kumimoji="0" lang="it-IT" sz="1000" b="0" i="0" u="none" strike="noStrike" kern="1200" cap="none" spc="0" normalizeH="0" baseline="0" noProof="0">
                          <a:ln>
                            <a:noFill/>
                          </a:ln>
                          <a:solidFill>
                            <a:prstClr val="black"/>
                          </a:solidFill>
                          <a:effectLst/>
                          <a:uLnTx/>
                          <a:uFillTx/>
                          <a:latin typeface="+mn-lt"/>
                          <a:ea typeface="+mn-ea"/>
                          <a:cs typeface="+mn-cs"/>
                        </a:rPr>
                        <a:t>
 Un California rosa? Sì! È il CALIFORNIA BARBABIETOLA di Eat Happy. Divertente, super colorato e tutto vegetariano: peperone, cetriolo e avocado.
Vieni a scoprire il nostro sushi preparato fresco ogni giorno per te nell’Eat Happy corner più vicino. 👉🏻LINK IN BIO
#eathappy #welovesushi #wonderfulsushi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https://quintly-image-storage.s3.amazonaws.com/95f4db24c697185c12bb1c62f92685be/0863e3a924e30f6560da53675ba420ec.jpg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extLst>
                  <a:ext uri="{0D108BD9-81ED-4DB2-BD59-A6C34878D82A}">
                    <a16:rowId xmlns:a16="http://schemas.microsoft.com/office/drawing/2014/main" val="2681396980"/>
                  </a:ext>
                </a:extLst>
              </a:tr>
            </a:tbl>
          </a:graphicData>
        </a:graphic>
      </p:graphicFrame>
      <p:sp>
        <p:nvSpPr>
          <p:cNvPr id="4" name="Text Placeholder 3">
            <a:extLst>
              <a:ext uri="{FF2B5EF4-FFF2-40B4-BE49-F238E27FC236}">
                <a16:creationId xmlns:a16="http://schemas.microsoft.com/office/drawing/2014/main" id="{83323992-C8C2-4D12-9166-5EBE1154372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3614322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3016</Words>
  <Application>Microsoft Office PowerPoint</Application>
  <PresentationFormat>On-screen Show (4:3)</PresentationFormat>
  <Paragraphs>914</Paragraphs>
  <Slides>90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90</vt:i4>
      </vt:variant>
    </vt:vector>
  </HeadingPairs>
  <TitlesOfParts>
    <vt:vector size="93" baseType="lpstr">
      <vt:lpstr>Arial</vt:lpstr>
      <vt:lpstr>Calibri</vt:lpstr>
      <vt:lpstr>quintly_template</vt:lpstr>
      <vt:lpstr>International Dashboard</vt:lpstr>
      <vt:lpstr>Facebook Key Metrics Table | All Pages - 1 of 2</vt:lpstr>
      <vt:lpstr>Facebook Key Metrics Table | All Pages - 2 of 2</vt:lpstr>
      <vt:lpstr>Facebook Fan Distribution | Int. EAT HAPPY Accounts</vt:lpstr>
      <vt:lpstr>Facebook Post Type Distribution | All Pages</vt:lpstr>
      <vt:lpstr>Facebook Engagement Rate By Post Type | Int. EAT HAPPY Accounts</vt:lpstr>
      <vt:lpstr>Facebook Own Posts | Int. EAT HAPPY Accounts</vt:lpstr>
      <vt:lpstr>Facebook Own Posts - Past Month | Int. EAT HAPPY Accounts</vt:lpstr>
      <vt:lpstr>Facebook Reach - Past Month | Int. EAT HAPPY Accounts</vt:lpstr>
      <vt:lpstr>Facebook Reach | Int. EAT HAPPY Accounts</vt:lpstr>
      <vt:lpstr>Facebook DK Reach - Past Month | EatHappy Denmark Eat Happy DK</vt:lpstr>
      <vt:lpstr>Facebook DK Reach | EatHappy Denmark Eat Happy DK</vt:lpstr>
      <vt:lpstr>Facebook Engagement Rate | All Pages</vt:lpstr>
      <vt:lpstr>Facebook AT Reach - Past Month | EatHappy Österreich Eat Happy AT</vt:lpstr>
      <vt:lpstr>Facebook AT Reach | EatHappy Österreich Eat Happy AT</vt:lpstr>
      <vt:lpstr>Facebook DK Engagement Rate | EatHappy Denmark Eat Happy DK</vt:lpstr>
      <vt:lpstr>Facebook DK Engagement Rate - Past Month | EatHappy Denmark Eat Happy DK</vt:lpstr>
      <vt:lpstr>Facebook GER Reach - Past Month | EAT HAPPY DE</vt:lpstr>
      <vt:lpstr>Facebook GER Reach | EAT HAPPY DE</vt:lpstr>
      <vt:lpstr>Facebook IT Engagement Rate - Past Month | EatHappy Italia Eat Happy IT</vt:lpstr>
      <vt:lpstr>Facebook IT Engagement Rate | EatHappy Italia Eat Happy IT</vt:lpstr>
      <vt:lpstr>Facebook Average Interactions Per Post | Int. EAT HAPPY Accounts</vt:lpstr>
      <vt:lpstr>Facebook AT Engagement Rate - Past Month | EatHappy Österreich Eat Happy AT</vt:lpstr>
      <vt:lpstr>Facebook AT Engagement Rate | EatHappy Österreich Eat Happy AT</vt:lpstr>
      <vt:lpstr>Facebook DK Impressions - Past Month | EatHappy Denmark Eat Happy DK</vt:lpstr>
      <vt:lpstr>Facebook DK Impressions | EatHappy Denmark Eat Happy DK</vt:lpstr>
      <vt:lpstr>Facebook IT Impressions | EatHappy Italia Eat Happy IT</vt:lpstr>
      <vt:lpstr>Facebook GER Engagement Rate - Past Month | EatHappy Eat Happy DE</vt:lpstr>
      <vt:lpstr>Facebook GER Engagement Rate | EatHappy Eat Happy DE</vt:lpstr>
      <vt:lpstr>Facebook AT Impressions - Past Month | EatHappy Österreich Eat Happy AT</vt:lpstr>
      <vt:lpstr>Facebook AT Impressions | EatHappy Österreich Eat Happy AT</vt:lpstr>
      <vt:lpstr>Facebook IT Impressions - Past Month | EatHappy Italia Eat Happy IT</vt:lpstr>
      <vt:lpstr>Facebook GER Impressions - Past Month | EatHappy Eat Happy DE</vt:lpstr>
      <vt:lpstr>Facebook GER Impressions | EatHappy Eat Happy DE</vt:lpstr>
      <vt:lpstr>Instagram Key Metrics Table | All Pages</vt:lpstr>
      <vt:lpstr>Instagram Follower Distribution | All Pages</vt:lpstr>
      <vt:lpstr>Instagram Post Type Distribution per Country | All Pages</vt:lpstr>
      <vt:lpstr>Instagram Avg. Organic Engagement Distribution per post (by Post Type) | All Pages</vt:lpstr>
      <vt:lpstr>Instagram Posts | All Pages</vt:lpstr>
      <vt:lpstr>Instagram Posts - Past Month | Int. EAT HAPPY Accounts</vt:lpstr>
      <vt:lpstr>Instagram DK Reach - Past Month | eathappy_dk Eathappy DK</vt:lpstr>
      <vt:lpstr>Instagram DK Reach | eathappy_dk Eathappy DK</vt:lpstr>
      <vt:lpstr>Instagram Reach  | Int. EAT HAPPY Accounts</vt:lpstr>
      <vt:lpstr>Instagram AT Reach - Past Month | eathappy_at</vt:lpstr>
      <vt:lpstr>Instagram AT Reach | eathappy_at</vt:lpstr>
      <vt:lpstr>Instagram Reach - Past Month | All Pages</vt:lpstr>
      <vt:lpstr>Instagram GER Reach - Past Month | eathappy Eathappy DE</vt:lpstr>
      <vt:lpstr>Instagram GER Reach | eathappy Eathappy DE</vt:lpstr>
      <vt:lpstr>Instagram Impressions | All Pages</vt:lpstr>
      <vt:lpstr>Instagram IT Reach - Past Month | eathappy_ita Eathappy IT</vt:lpstr>
      <vt:lpstr>Instagram IT Reach | eathappy_ita Eathappy IT</vt:lpstr>
      <vt:lpstr>Instagram Impressions - Past Month | All Pages</vt:lpstr>
      <vt:lpstr>Instagram DK Impressions - Past Month | eathappy_dk Eathappy DK</vt:lpstr>
      <vt:lpstr>Instagram DK Impressions | eathappy_dk Eathappy DK</vt:lpstr>
      <vt:lpstr>Instagram AT Impressions - Past Month | eathappy_at</vt:lpstr>
      <vt:lpstr>Instagram AT Impressions | eathappy_at</vt:lpstr>
      <vt:lpstr>Instagram GER Impressions - Past Month | eathappy Eathappy DE</vt:lpstr>
      <vt:lpstr>Instagram GER Impressions | eathappy Eathappy DE</vt:lpstr>
      <vt:lpstr>Instagram IT Impressions - Past Month | eathappy_ita Eathappy IT</vt:lpstr>
      <vt:lpstr>Instagram IT Impressions | eathappy_ita Eathappy IT</vt:lpstr>
      <vt:lpstr>Instagram Interaction Rate | All Pages</vt:lpstr>
      <vt:lpstr>Instagram AT Interaction Rate | eathappy_at</vt:lpstr>
      <vt:lpstr>Instagram DK Interaction Rate | eathappy_dk Eathappy DK</vt:lpstr>
      <vt:lpstr>Instagram GER Interaction Rate | eathappy Eathappy DE</vt:lpstr>
      <vt:lpstr>Instagram IT Interaction Rate | eathappy_ita Eathappy IT</vt:lpstr>
      <vt:lpstr>Facebook AT Top Posts | EatHappy Österreich Eat Happy AT - 1 of 3</vt:lpstr>
      <vt:lpstr>Facebook AT Top Posts | EatHappy Österreich Eat Happy AT - 2 of 3</vt:lpstr>
      <vt:lpstr>Facebook AT Top Posts | EatHappy Österreich Eat Happy AT - 3 of 3</vt:lpstr>
      <vt:lpstr>Instagram AT Top Posts | eathappy_at - 1 of 3</vt:lpstr>
      <vt:lpstr>Instagram AT Top Posts | eathappy_at - 2 of 3</vt:lpstr>
      <vt:lpstr>Instagram AT Top Posts | eathappy_at - 3 of 3</vt:lpstr>
      <vt:lpstr>Facebook DK Top Posts | EatHappy Denmark Eat Happy DK - 1 of 3</vt:lpstr>
      <vt:lpstr>Facebook DK Top Posts | EatHappy Denmark Eat Happy DK - 2 of 3</vt:lpstr>
      <vt:lpstr>Facebook DK Top Posts | EatHappy Denmark Eat Happy DK - 3 of 3</vt:lpstr>
      <vt:lpstr>Instagram DK Top Posts | eathappy_dk Eathappy DK - 1 of 3</vt:lpstr>
      <vt:lpstr>Instagram DK Top Posts | eathappy_dk Eathappy DK - 2 of 3</vt:lpstr>
      <vt:lpstr>Instagram DK Top Posts | eathappy_dk Eathappy DK - 3 of 3</vt:lpstr>
      <vt:lpstr>Facebook GER Top Posts | EatHappy Eat Happy DE - 1 of 3</vt:lpstr>
      <vt:lpstr>Facebook GER Top Posts | EatHappy Eat Happy DE - 2 of 3</vt:lpstr>
      <vt:lpstr>Facebook GER Top Posts | EatHappy Eat Happy DE - 3 of 3</vt:lpstr>
      <vt:lpstr>Instagram GER Top Posts | eathappy Eathappy DE - 1 of 4</vt:lpstr>
      <vt:lpstr>Instagram GER Top Posts | eathappy Eathappy DE - 2 of 4</vt:lpstr>
      <vt:lpstr>Instagram GER Top Posts | eathappy Eathappy DE - 3 of 4</vt:lpstr>
      <vt:lpstr>Instagram GER Top Posts | eathappy Eathappy DE - 4 of 4</vt:lpstr>
      <vt:lpstr>Facebook IT Top Posts | EatHappy Italia Eat Happy IT - 1 of 3</vt:lpstr>
      <vt:lpstr>Facebook IT Top Posts | EatHappy Italia Eat Happy IT - 2 of 3</vt:lpstr>
      <vt:lpstr>Facebook IT Top Posts | EatHappy Italia Eat Happy IT - 3 of 3</vt:lpstr>
      <vt:lpstr>Instagram IT Top Posts | eathappy_ita Eathappy IT - 1 of 3</vt:lpstr>
      <vt:lpstr>Instagram IT Top Posts | eathappy_ita Eathappy IT - 2 of 3</vt:lpstr>
      <vt:lpstr>Instagram IT Top Posts | eathappy_ita Eathappy IT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Dashboard</dc:title>
  <dc:creator>Frederik Peiniger</dc:creator>
  <cp:lastModifiedBy>Frederik Peiniger</cp:lastModifiedBy>
  <cp:revision>1</cp:revision>
  <dcterms:created xsi:type="dcterms:W3CDTF">2021-09-15T17:32:54Z</dcterms:created>
  <dcterms:modified xsi:type="dcterms:W3CDTF">2021-09-15T17:35:14Z</dcterms:modified>
</cp:coreProperties>
</file>