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80" r:id="rId24"/>
    <p:sldId id="281" r:id="rId25"/>
    <p:sldId id="283" r:id="rId26"/>
    <p:sldId id="284" r:id="rId27"/>
    <p:sldId id="285" r:id="rId28"/>
    <p:sldId id="287" r:id="rId29"/>
    <p:sldId id="288" r:id="rId30"/>
    <p:sldId id="289" r:id="rId31"/>
    <p:sldId id="291" r:id="rId32"/>
    <p:sldId id="292" r:id="rId33"/>
    <p:sldId id="293" r:id="rId34"/>
    <p:sldId id="294" r:id="rId35"/>
    <p:sldId id="296" r:id="rId36"/>
    <p:sldId id="297" r:id="rId37"/>
    <p:sldId id="298" r:id="rId38"/>
    <p:sldId id="300" r:id="rId39"/>
    <p:sldId id="301" r:id="rId40"/>
    <p:sldId id="302" r:id="rId41"/>
    <p:sldId id="304" r:id="rId42"/>
    <p:sldId id="305" r:id="rId43"/>
    <p:sldId id="306"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EatHappy Eat Happy DE</c:v>
                </c:pt>
                <c:pt idx="1">
                  <c:v>EatHappy Österreich Eat Happy AT</c:v>
                </c:pt>
                <c:pt idx="2">
                  <c:v>EatHappy Italia Eat Happy IT</c:v>
                </c:pt>
                <c:pt idx="3">
                  <c:v>EatHappy Denmark Eat Happy DK</c:v>
                </c:pt>
              </c:strCache>
            </c:strRef>
          </c:cat>
          <c:val>
            <c:numRef>
              <c:f>Sheet1!$A$2:$D$2</c:f>
              <c:numCache>
                <c:formatCode>General</c:formatCode>
                <c:ptCount val="4"/>
                <c:pt idx="0">
                  <c:v>9555</c:v>
                </c:pt>
                <c:pt idx="1">
                  <c:v>8851</c:v>
                </c:pt>
                <c:pt idx="2">
                  <c:v>2935</c:v>
                </c:pt>
                <c:pt idx="3">
                  <c:v>210</c:v>
                </c:pt>
              </c:numCache>
            </c:numRef>
          </c:val>
          <c:extLst>
            <c:ext xmlns:c16="http://schemas.microsoft.com/office/drawing/2014/chart" uri="{C3380CC4-5D6E-409C-BE32-E72D297353CC}">
              <c16:uniqueId val="{00000000-7229-4EA6-9424-09306EDBCA4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2</c:v>
                </c:pt>
                <c:pt idx="1">
                  <c:v>1</c:v>
                </c:pt>
                <c:pt idx="2">
                  <c:v>35</c:v>
                </c:pt>
                <c:pt idx="3">
                  <c:v>2</c:v>
                </c:pt>
              </c:numCache>
            </c:numRef>
          </c:val>
          <c:extLst>
            <c:ext xmlns:c16="http://schemas.microsoft.com/office/drawing/2014/chart" uri="{C3380CC4-5D6E-409C-BE32-E72D297353CC}">
              <c16:uniqueId val="{00000000-F7C4-4C3F-9A99-C4B13965BC4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1.8217010106848099</c:v>
                </c:pt>
                <c:pt idx="1">
                  <c:v>2.2046461438823099</c:v>
                </c:pt>
                <c:pt idx="2">
                  <c:v>4.74433315761729</c:v>
                </c:pt>
                <c:pt idx="3">
                  <c:v>0</c:v>
                </c:pt>
              </c:numCache>
            </c:numRef>
          </c:val>
          <c:extLst>
            <c:ext xmlns:c16="http://schemas.microsoft.com/office/drawing/2014/chart" uri="{C3380CC4-5D6E-409C-BE32-E72D297353CC}">
              <c16:uniqueId val="{00000000-832D-4169-A942-8FEAE6FA2291}"/>
            </c:ext>
          </c:extLst>
        </c:ser>
        <c:ser>
          <c:idx val="1"/>
          <c:order val="1"/>
          <c:tx>
            <c:strRef>
              <c:f>Sheet1!$C$1</c:f>
              <c:strCache>
                <c:ptCount val="1"/>
                <c:pt idx="0">
                  <c:v>EatHappy Österreich Eat Happy AT</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c:v>
                </c:pt>
                <c:pt idx="1">
                  <c:v>1.1364888450572499</c:v>
                </c:pt>
                <c:pt idx="2">
                  <c:v>2.2813688212927801</c:v>
                </c:pt>
                <c:pt idx="3">
                  <c:v>0</c:v>
                </c:pt>
              </c:numCache>
            </c:numRef>
          </c:val>
          <c:extLst>
            <c:ext xmlns:c16="http://schemas.microsoft.com/office/drawing/2014/chart" uri="{C3380CC4-5D6E-409C-BE32-E72D297353CC}">
              <c16:uniqueId val="{00000001-832D-4169-A942-8FEAE6FA2291}"/>
            </c:ext>
          </c:extLst>
        </c:ser>
        <c:ser>
          <c:idx val="2"/>
          <c:order val="2"/>
          <c:tx>
            <c:strRef>
              <c:f>Sheet1!$D$1</c:f>
              <c:strCache>
                <c:ptCount val="1"/>
                <c:pt idx="0">
                  <c:v>EatHappy Denmark Eat Happy DK</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c:v>
                </c:pt>
                <c:pt idx="1">
                  <c:v>4.0510077006844902</c:v>
                </c:pt>
                <c:pt idx="2">
                  <c:v>0</c:v>
                </c:pt>
                <c:pt idx="3">
                  <c:v>0</c:v>
                </c:pt>
              </c:numCache>
            </c:numRef>
          </c:val>
          <c:extLst>
            <c:ext xmlns:c16="http://schemas.microsoft.com/office/drawing/2014/chart" uri="{C3380CC4-5D6E-409C-BE32-E72D297353CC}">
              <c16:uniqueId val="{00000002-832D-4169-A942-8FEAE6FA2291}"/>
            </c:ext>
          </c:extLst>
        </c:ser>
        <c:ser>
          <c:idx val="3"/>
          <c:order val="3"/>
          <c:tx>
            <c:strRef>
              <c:f>Sheet1!$E$1</c:f>
              <c:strCache>
                <c:ptCount val="1"/>
                <c:pt idx="0">
                  <c:v>EatHappy Italia Eat Happy IT</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0</c:v>
                </c:pt>
                <c:pt idx="1">
                  <c:v>1.3107107193613201</c:v>
                </c:pt>
                <c:pt idx="2">
                  <c:v>0</c:v>
                </c:pt>
                <c:pt idx="3">
                  <c:v>0.11559063997744599</c:v>
                </c:pt>
              </c:numCache>
            </c:numRef>
          </c:val>
          <c:extLst>
            <c:ext xmlns:c16="http://schemas.microsoft.com/office/drawing/2014/chart" uri="{C3380CC4-5D6E-409C-BE32-E72D297353CC}">
              <c16:uniqueId val="{00000003-832D-4169-A942-8FEAE6FA2291}"/>
            </c:ext>
          </c:extLst>
        </c:ser>
        <c:dLbls>
          <c:showLegendKey val="0"/>
          <c:showVal val="0"/>
          <c:showCatName val="0"/>
          <c:showSerName val="0"/>
          <c:showPercent val="0"/>
          <c:showBubbleSize val="0"/>
        </c:dLbls>
        <c:gapWidth val="219"/>
        <c:overlap val="-27"/>
        <c:axId val="394962808"/>
        <c:axId val="394965432"/>
      </c:barChart>
      <c:catAx>
        <c:axId val="394962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65432"/>
        <c:crosses val="autoZero"/>
        <c:auto val="1"/>
        <c:lblAlgn val="ctr"/>
        <c:lblOffset val="100"/>
        <c:noMultiLvlLbl val="0"/>
      </c:catAx>
      <c:valAx>
        <c:axId val="39496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6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c:v>
                </c:pt>
                <c:pt idx="2">
                  <c:v>0</c:v>
                </c:pt>
                <c:pt idx="3">
                  <c:v>0</c:v>
                </c:pt>
                <c:pt idx="4">
                  <c:v>1</c:v>
                </c:pt>
                <c:pt idx="5">
                  <c:v>0</c:v>
                </c:pt>
                <c:pt idx="6">
                  <c:v>0</c:v>
                </c:pt>
                <c:pt idx="7">
                  <c:v>1</c:v>
                </c:pt>
                <c:pt idx="8">
                  <c:v>1</c:v>
                </c:pt>
                <c:pt idx="9">
                  <c:v>0</c:v>
                </c:pt>
                <c:pt idx="10">
                  <c:v>1</c:v>
                </c:pt>
                <c:pt idx="11">
                  <c:v>1</c:v>
                </c:pt>
                <c:pt idx="12">
                  <c:v>0</c:v>
                </c:pt>
                <c:pt idx="13">
                  <c:v>1</c:v>
                </c:pt>
                <c:pt idx="14">
                  <c:v>0</c:v>
                </c:pt>
                <c:pt idx="15">
                  <c:v>1</c:v>
                </c:pt>
                <c:pt idx="16">
                  <c:v>0</c:v>
                </c:pt>
                <c:pt idx="17">
                  <c:v>0</c:v>
                </c:pt>
                <c:pt idx="18">
                  <c:v>0</c:v>
                </c:pt>
                <c:pt idx="19">
                  <c:v>1</c:v>
                </c:pt>
                <c:pt idx="20">
                  <c:v>0</c:v>
                </c:pt>
                <c:pt idx="21">
                  <c:v>0</c:v>
                </c:pt>
                <c:pt idx="22">
                  <c:v>2</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5456-4C74-95B4-54D8D77536BD}"/>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1</c:v>
                </c:pt>
                <c:pt idx="6">
                  <c:v>0</c:v>
                </c:pt>
                <c:pt idx="7">
                  <c:v>0</c:v>
                </c:pt>
                <c:pt idx="8">
                  <c:v>1</c:v>
                </c:pt>
                <c:pt idx="9">
                  <c:v>0</c:v>
                </c:pt>
                <c:pt idx="10">
                  <c:v>0</c:v>
                </c:pt>
                <c:pt idx="11">
                  <c:v>0</c:v>
                </c:pt>
                <c:pt idx="12">
                  <c:v>0</c:v>
                </c:pt>
                <c:pt idx="13">
                  <c:v>0</c:v>
                </c:pt>
                <c:pt idx="14">
                  <c:v>1</c:v>
                </c:pt>
                <c:pt idx="15">
                  <c:v>0</c:v>
                </c:pt>
                <c:pt idx="16">
                  <c:v>0</c:v>
                </c:pt>
                <c:pt idx="17">
                  <c:v>0</c:v>
                </c:pt>
                <c:pt idx="18">
                  <c:v>1</c:v>
                </c:pt>
                <c:pt idx="19">
                  <c:v>0</c:v>
                </c:pt>
                <c:pt idx="20">
                  <c:v>1</c:v>
                </c:pt>
                <c:pt idx="21">
                  <c:v>0</c:v>
                </c:pt>
                <c:pt idx="22">
                  <c:v>1</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1-5456-4C74-95B4-54D8D77536BD}"/>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0</c:v>
                </c:pt>
                <c:pt idx="5">
                  <c:v>0</c:v>
                </c:pt>
                <c:pt idx="6">
                  <c:v>0</c:v>
                </c:pt>
                <c:pt idx="7">
                  <c:v>1</c:v>
                </c:pt>
                <c:pt idx="8">
                  <c:v>0</c:v>
                </c:pt>
                <c:pt idx="9">
                  <c:v>0</c:v>
                </c:pt>
                <c:pt idx="10">
                  <c:v>1</c:v>
                </c:pt>
                <c:pt idx="11">
                  <c:v>0</c:v>
                </c:pt>
                <c:pt idx="12">
                  <c:v>0</c:v>
                </c:pt>
                <c:pt idx="13">
                  <c:v>1</c:v>
                </c:pt>
                <c:pt idx="14">
                  <c:v>0</c:v>
                </c:pt>
                <c:pt idx="15">
                  <c:v>0</c:v>
                </c:pt>
                <c:pt idx="16">
                  <c:v>0</c:v>
                </c:pt>
                <c:pt idx="17">
                  <c:v>1</c:v>
                </c:pt>
                <c:pt idx="18">
                  <c:v>0</c:v>
                </c:pt>
                <c:pt idx="19">
                  <c:v>0</c:v>
                </c:pt>
                <c:pt idx="20">
                  <c:v>0</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5456-4C74-95B4-54D8D77536BD}"/>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c:v>
                </c:pt>
                <c:pt idx="2">
                  <c:v>0</c:v>
                </c:pt>
                <c:pt idx="3">
                  <c:v>0</c:v>
                </c:pt>
                <c:pt idx="4">
                  <c:v>1</c:v>
                </c:pt>
                <c:pt idx="5">
                  <c:v>0</c:v>
                </c:pt>
                <c:pt idx="6">
                  <c:v>1</c:v>
                </c:pt>
                <c:pt idx="7">
                  <c:v>0</c:v>
                </c:pt>
                <c:pt idx="8">
                  <c:v>1</c:v>
                </c:pt>
                <c:pt idx="9">
                  <c:v>1</c:v>
                </c:pt>
                <c:pt idx="10">
                  <c:v>0</c:v>
                </c:pt>
                <c:pt idx="11">
                  <c:v>1</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3-5456-4C74-95B4-54D8D77536BD}"/>
            </c:ext>
          </c:extLst>
        </c:ser>
        <c:dLbls>
          <c:showLegendKey val="0"/>
          <c:showVal val="0"/>
          <c:showCatName val="0"/>
          <c:showSerName val="0"/>
          <c:showPercent val="0"/>
          <c:showBubbleSize val="0"/>
        </c:dLbls>
        <c:smooth val="0"/>
        <c:axId val="394958872"/>
        <c:axId val="394960512"/>
      </c:lineChart>
      <c:dateAx>
        <c:axId val="394958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60512"/>
        <c:crosses val="autoZero"/>
        <c:auto val="1"/>
        <c:lblOffset val="100"/>
        <c:baseTimeUnit val="days"/>
      </c:dateAx>
      <c:valAx>
        <c:axId val="39496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5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222</c:v>
                </c:pt>
                <c:pt idx="1">
                  <c:v>392</c:v>
                </c:pt>
                <c:pt idx="2">
                  <c:v>134</c:v>
                </c:pt>
                <c:pt idx="3">
                  <c:v>292</c:v>
                </c:pt>
                <c:pt idx="4">
                  <c:v>1105</c:v>
                </c:pt>
                <c:pt idx="5">
                  <c:v>571</c:v>
                </c:pt>
                <c:pt idx="6">
                  <c:v>212</c:v>
                </c:pt>
                <c:pt idx="7">
                  <c:v>733</c:v>
                </c:pt>
                <c:pt idx="8">
                  <c:v>1499</c:v>
                </c:pt>
                <c:pt idx="9">
                  <c:v>341</c:v>
                </c:pt>
                <c:pt idx="10">
                  <c:v>893</c:v>
                </c:pt>
                <c:pt idx="11">
                  <c:v>319887</c:v>
                </c:pt>
                <c:pt idx="12">
                  <c:v>282393</c:v>
                </c:pt>
                <c:pt idx="13">
                  <c:v>219088</c:v>
                </c:pt>
                <c:pt idx="14">
                  <c:v>186042</c:v>
                </c:pt>
                <c:pt idx="15">
                  <c:v>160113</c:v>
                </c:pt>
                <c:pt idx="16">
                  <c:v>272096</c:v>
                </c:pt>
                <c:pt idx="17">
                  <c:v>263014</c:v>
                </c:pt>
                <c:pt idx="18">
                  <c:v>229289</c:v>
                </c:pt>
                <c:pt idx="19">
                  <c:v>191731</c:v>
                </c:pt>
                <c:pt idx="20">
                  <c:v>179367</c:v>
                </c:pt>
                <c:pt idx="21">
                  <c:v>252860</c:v>
                </c:pt>
                <c:pt idx="22">
                  <c:v>257663</c:v>
                </c:pt>
                <c:pt idx="23">
                  <c:v>227921</c:v>
                </c:pt>
                <c:pt idx="24">
                  <c:v>220031</c:v>
                </c:pt>
                <c:pt idx="25">
                  <c:v>199138</c:v>
                </c:pt>
                <c:pt idx="26">
                  <c:v>237796</c:v>
                </c:pt>
                <c:pt idx="27">
                  <c:v>250796</c:v>
                </c:pt>
                <c:pt idx="28">
                  <c:v>238716</c:v>
                </c:pt>
                <c:pt idx="29">
                  <c:v>224786</c:v>
                </c:pt>
                <c:pt idx="30">
                  <c:v>219087</c:v>
                </c:pt>
              </c:numCache>
            </c:numRef>
          </c:val>
          <c:smooth val="0"/>
          <c:extLst>
            <c:ext xmlns:c16="http://schemas.microsoft.com/office/drawing/2014/chart" uri="{C3380CC4-5D6E-409C-BE32-E72D297353CC}">
              <c16:uniqueId val="{00000000-4197-459B-9BE5-90BED5450144}"/>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3493</c:v>
                </c:pt>
                <c:pt idx="1">
                  <c:v>3391</c:v>
                </c:pt>
                <c:pt idx="2">
                  <c:v>2803</c:v>
                </c:pt>
                <c:pt idx="3">
                  <c:v>3827</c:v>
                </c:pt>
                <c:pt idx="4">
                  <c:v>3789</c:v>
                </c:pt>
                <c:pt idx="5">
                  <c:v>2155</c:v>
                </c:pt>
                <c:pt idx="6">
                  <c:v>128</c:v>
                </c:pt>
                <c:pt idx="7">
                  <c:v>40</c:v>
                </c:pt>
                <c:pt idx="8">
                  <c:v>247</c:v>
                </c:pt>
                <c:pt idx="9">
                  <c:v>51</c:v>
                </c:pt>
                <c:pt idx="10">
                  <c:v>35</c:v>
                </c:pt>
                <c:pt idx="11">
                  <c:v>15</c:v>
                </c:pt>
                <c:pt idx="12">
                  <c:v>19</c:v>
                </c:pt>
                <c:pt idx="13">
                  <c:v>14</c:v>
                </c:pt>
                <c:pt idx="14">
                  <c:v>211</c:v>
                </c:pt>
                <c:pt idx="15">
                  <c:v>110</c:v>
                </c:pt>
                <c:pt idx="16">
                  <c:v>50</c:v>
                </c:pt>
                <c:pt idx="17">
                  <c:v>58</c:v>
                </c:pt>
                <c:pt idx="18">
                  <c:v>354</c:v>
                </c:pt>
                <c:pt idx="19">
                  <c:v>120</c:v>
                </c:pt>
                <c:pt idx="20">
                  <c:v>341</c:v>
                </c:pt>
                <c:pt idx="21">
                  <c:v>121</c:v>
                </c:pt>
                <c:pt idx="22">
                  <c:v>254</c:v>
                </c:pt>
                <c:pt idx="23">
                  <c:v>61</c:v>
                </c:pt>
                <c:pt idx="24">
                  <c:v>49</c:v>
                </c:pt>
                <c:pt idx="25">
                  <c:v>30</c:v>
                </c:pt>
                <c:pt idx="26">
                  <c:v>234</c:v>
                </c:pt>
                <c:pt idx="27">
                  <c:v>72</c:v>
                </c:pt>
                <c:pt idx="28">
                  <c:v>917</c:v>
                </c:pt>
                <c:pt idx="29">
                  <c:v>479</c:v>
                </c:pt>
                <c:pt idx="30">
                  <c:v>161</c:v>
                </c:pt>
              </c:numCache>
            </c:numRef>
          </c:val>
          <c:smooth val="0"/>
          <c:extLst>
            <c:ext xmlns:c16="http://schemas.microsoft.com/office/drawing/2014/chart" uri="{C3380CC4-5D6E-409C-BE32-E72D297353CC}">
              <c16:uniqueId val="{00000001-4197-459B-9BE5-90BED5450144}"/>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2</c:v>
                </c:pt>
                <c:pt idx="1">
                  <c:v>5</c:v>
                </c:pt>
                <c:pt idx="2">
                  <c:v>1</c:v>
                </c:pt>
                <c:pt idx="3">
                  <c:v>36</c:v>
                </c:pt>
                <c:pt idx="4">
                  <c:v>9</c:v>
                </c:pt>
                <c:pt idx="5">
                  <c:v>2</c:v>
                </c:pt>
                <c:pt idx="6">
                  <c:v>6165</c:v>
                </c:pt>
                <c:pt idx="7">
                  <c:v>621</c:v>
                </c:pt>
                <c:pt idx="8">
                  <c:v>221</c:v>
                </c:pt>
                <c:pt idx="9">
                  <c:v>161</c:v>
                </c:pt>
                <c:pt idx="10">
                  <c:v>117</c:v>
                </c:pt>
                <c:pt idx="11">
                  <c:v>42</c:v>
                </c:pt>
                <c:pt idx="12">
                  <c:v>37</c:v>
                </c:pt>
                <c:pt idx="13">
                  <c:v>55</c:v>
                </c:pt>
                <c:pt idx="14">
                  <c:v>23</c:v>
                </c:pt>
                <c:pt idx="15">
                  <c:v>15</c:v>
                </c:pt>
                <c:pt idx="16">
                  <c:v>25</c:v>
                </c:pt>
                <c:pt idx="17">
                  <c:v>40</c:v>
                </c:pt>
                <c:pt idx="18">
                  <c:v>17</c:v>
                </c:pt>
                <c:pt idx="19">
                  <c:v>13</c:v>
                </c:pt>
                <c:pt idx="20">
                  <c:v>21</c:v>
                </c:pt>
                <c:pt idx="21">
                  <c:v>34</c:v>
                </c:pt>
                <c:pt idx="22">
                  <c:v>17</c:v>
                </c:pt>
                <c:pt idx="23">
                  <c:v>15</c:v>
                </c:pt>
                <c:pt idx="24">
                  <c:v>17</c:v>
                </c:pt>
                <c:pt idx="25">
                  <c:v>13</c:v>
                </c:pt>
                <c:pt idx="26">
                  <c:v>37</c:v>
                </c:pt>
                <c:pt idx="27">
                  <c:v>24</c:v>
                </c:pt>
                <c:pt idx="28">
                  <c:v>9</c:v>
                </c:pt>
                <c:pt idx="29">
                  <c:v>9</c:v>
                </c:pt>
                <c:pt idx="30">
                  <c:v>5</c:v>
                </c:pt>
              </c:numCache>
            </c:numRef>
          </c:val>
          <c:smooth val="0"/>
          <c:extLst>
            <c:ext xmlns:c16="http://schemas.microsoft.com/office/drawing/2014/chart" uri="{C3380CC4-5D6E-409C-BE32-E72D297353CC}">
              <c16:uniqueId val="{00000002-4197-459B-9BE5-90BED5450144}"/>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99</c:v>
                </c:pt>
                <c:pt idx="1">
                  <c:v>109334</c:v>
                </c:pt>
                <c:pt idx="2">
                  <c:v>50658</c:v>
                </c:pt>
                <c:pt idx="3">
                  <c:v>2531</c:v>
                </c:pt>
                <c:pt idx="4">
                  <c:v>38690</c:v>
                </c:pt>
                <c:pt idx="5">
                  <c:v>60284</c:v>
                </c:pt>
                <c:pt idx="6">
                  <c:v>78446</c:v>
                </c:pt>
                <c:pt idx="7">
                  <c:v>54777</c:v>
                </c:pt>
                <c:pt idx="8">
                  <c:v>68252</c:v>
                </c:pt>
                <c:pt idx="9">
                  <c:v>47222</c:v>
                </c:pt>
                <c:pt idx="10">
                  <c:v>27263</c:v>
                </c:pt>
                <c:pt idx="11">
                  <c:v>51968</c:v>
                </c:pt>
                <c:pt idx="12">
                  <c:v>50700</c:v>
                </c:pt>
                <c:pt idx="13">
                  <c:v>34753</c:v>
                </c:pt>
                <c:pt idx="14">
                  <c:v>17</c:v>
                </c:pt>
                <c:pt idx="15">
                  <c:v>9</c:v>
                </c:pt>
                <c:pt idx="16">
                  <c:v>4</c:v>
                </c:pt>
                <c:pt idx="17">
                  <c:v>5</c:v>
                </c:pt>
                <c:pt idx="18">
                  <c:v>46779</c:v>
                </c:pt>
                <c:pt idx="19">
                  <c:v>47753</c:v>
                </c:pt>
                <c:pt idx="20">
                  <c:v>32002</c:v>
                </c:pt>
                <c:pt idx="21">
                  <c:v>119</c:v>
                </c:pt>
                <c:pt idx="22">
                  <c:v>8774</c:v>
                </c:pt>
                <c:pt idx="23">
                  <c:v>10154</c:v>
                </c:pt>
                <c:pt idx="24">
                  <c:v>11428</c:v>
                </c:pt>
                <c:pt idx="25">
                  <c:v>567</c:v>
                </c:pt>
                <c:pt idx="26">
                  <c:v>106</c:v>
                </c:pt>
                <c:pt idx="27">
                  <c:v>27</c:v>
                </c:pt>
                <c:pt idx="28">
                  <c:v>21</c:v>
                </c:pt>
                <c:pt idx="29">
                  <c:v>27</c:v>
                </c:pt>
                <c:pt idx="30">
                  <c:v>11</c:v>
                </c:pt>
              </c:numCache>
            </c:numRef>
          </c:val>
          <c:smooth val="0"/>
          <c:extLst>
            <c:ext xmlns:c16="http://schemas.microsoft.com/office/drawing/2014/chart" uri="{C3380CC4-5D6E-409C-BE32-E72D297353CC}">
              <c16:uniqueId val="{00000003-4197-459B-9BE5-90BED5450144}"/>
            </c:ext>
          </c:extLst>
        </c:ser>
        <c:dLbls>
          <c:showLegendKey val="0"/>
          <c:showVal val="0"/>
          <c:showCatName val="0"/>
          <c:showSerName val="0"/>
          <c:showPercent val="0"/>
          <c:showBubbleSize val="0"/>
        </c:dLbls>
        <c:smooth val="0"/>
        <c:axId val="394959856"/>
        <c:axId val="394960184"/>
      </c:lineChart>
      <c:dateAx>
        <c:axId val="39495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60184"/>
        <c:crosses val="autoZero"/>
        <c:auto val="1"/>
        <c:lblOffset val="100"/>
        <c:baseTimeUnit val="days"/>
      </c:dateAx>
      <c:valAx>
        <c:axId val="39496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5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689</c:v>
                </c:pt>
                <c:pt idx="1">
                  <c:v>922</c:v>
                </c:pt>
                <c:pt idx="2">
                  <c:v>452</c:v>
                </c:pt>
                <c:pt idx="3">
                  <c:v>844</c:v>
                </c:pt>
                <c:pt idx="4">
                  <c:v>1782</c:v>
                </c:pt>
                <c:pt idx="5">
                  <c:v>1240</c:v>
                </c:pt>
                <c:pt idx="6">
                  <c:v>1190</c:v>
                </c:pt>
                <c:pt idx="7">
                  <c:v>1534</c:v>
                </c:pt>
                <c:pt idx="8">
                  <c:v>2280</c:v>
                </c:pt>
                <c:pt idx="9">
                  <c:v>768</c:v>
                </c:pt>
                <c:pt idx="10">
                  <c:v>1361</c:v>
                </c:pt>
                <c:pt idx="11">
                  <c:v>401532</c:v>
                </c:pt>
                <c:pt idx="12">
                  <c:v>304804</c:v>
                </c:pt>
                <c:pt idx="13">
                  <c:v>244323</c:v>
                </c:pt>
                <c:pt idx="14">
                  <c:v>200173</c:v>
                </c:pt>
                <c:pt idx="15">
                  <c:v>173914</c:v>
                </c:pt>
                <c:pt idx="16">
                  <c:v>300675</c:v>
                </c:pt>
                <c:pt idx="17">
                  <c:v>288674</c:v>
                </c:pt>
                <c:pt idx="18">
                  <c:v>251937</c:v>
                </c:pt>
                <c:pt idx="19">
                  <c:v>213108</c:v>
                </c:pt>
                <c:pt idx="20">
                  <c:v>191122</c:v>
                </c:pt>
                <c:pt idx="21">
                  <c:v>275589</c:v>
                </c:pt>
                <c:pt idx="22">
                  <c:v>278138</c:v>
                </c:pt>
                <c:pt idx="23">
                  <c:v>254545</c:v>
                </c:pt>
                <c:pt idx="24">
                  <c:v>233414</c:v>
                </c:pt>
                <c:pt idx="25">
                  <c:v>207391</c:v>
                </c:pt>
                <c:pt idx="26">
                  <c:v>253059</c:v>
                </c:pt>
                <c:pt idx="27">
                  <c:v>269199</c:v>
                </c:pt>
                <c:pt idx="28">
                  <c:v>271007</c:v>
                </c:pt>
                <c:pt idx="29">
                  <c:v>236575</c:v>
                </c:pt>
                <c:pt idx="30">
                  <c:v>235822</c:v>
                </c:pt>
              </c:numCache>
            </c:numRef>
          </c:val>
          <c:smooth val="0"/>
          <c:extLst>
            <c:ext xmlns:c16="http://schemas.microsoft.com/office/drawing/2014/chart" uri="{C3380CC4-5D6E-409C-BE32-E72D297353CC}">
              <c16:uniqueId val="{00000000-66EB-4B31-9855-798E8F41B637}"/>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3840</c:v>
                </c:pt>
                <c:pt idx="1">
                  <c:v>3773</c:v>
                </c:pt>
                <c:pt idx="2">
                  <c:v>3003</c:v>
                </c:pt>
                <c:pt idx="3">
                  <c:v>4379</c:v>
                </c:pt>
                <c:pt idx="4">
                  <c:v>4375</c:v>
                </c:pt>
                <c:pt idx="5">
                  <c:v>2488</c:v>
                </c:pt>
                <c:pt idx="6">
                  <c:v>164</c:v>
                </c:pt>
                <c:pt idx="7">
                  <c:v>123</c:v>
                </c:pt>
                <c:pt idx="8">
                  <c:v>276</c:v>
                </c:pt>
                <c:pt idx="9">
                  <c:v>71</c:v>
                </c:pt>
                <c:pt idx="10">
                  <c:v>78</c:v>
                </c:pt>
                <c:pt idx="11">
                  <c:v>24</c:v>
                </c:pt>
                <c:pt idx="12">
                  <c:v>27</c:v>
                </c:pt>
                <c:pt idx="13">
                  <c:v>18</c:v>
                </c:pt>
                <c:pt idx="14">
                  <c:v>230</c:v>
                </c:pt>
                <c:pt idx="15">
                  <c:v>152</c:v>
                </c:pt>
                <c:pt idx="16">
                  <c:v>54</c:v>
                </c:pt>
                <c:pt idx="17">
                  <c:v>86</c:v>
                </c:pt>
                <c:pt idx="18">
                  <c:v>412</c:v>
                </c:pt>
                <c:pt idx="19">
                  <c:v>125</c:v>
                </c:pt>
                <c:pt idx="20">
                  <c:v>377</c:v>
                </c:pt>
                <c:pt idx="21">
                  <c:v>137</c:v>
                </c:pt>
                <c:pt idx="22">
                  <c:v>355</c:v>
                </c:pt>
                <c:pt idx="23">
                  <c:v>73</c:v>
                </c:pt>
                <c:pt idx="24">
                  <c:v>60</c:v>
                </c:pt>
                <c:pt idx="25">
                  <c:v>70</c:v>
                </c:pt>
                <c:pt idx="26">
                  <c:v>270</c:v>
                </c:pt>
                <c:pt idx="27">
                  <c:v>101</c:v>
                </c:pt>
                <c:pt idx="28">
                  <c:v>1004</c:v>
                </c:pt>
                <c:pt idx="29">
                  <c:v>524</c:v>
                </c:pt>
                <c:pt idx="30">
                  <c:v>180</c:v>
                </c:pt>
              </c:numCache>
            </c:numRef>
          </c:val>
          <c:smooth val="0"/>
          <c:extLst>
            <c:ext xmlns:c16="http://schemas.microsoft.com/office/drawing/2014/chart" uri="{C3380CC4-5D6E-409C-BE32-E72D297353CC}">
              <c16:uniqueId val="{00000001-66EB-4B31-9855-798E8F41B637}"/>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3</c:v>
                </c:pt>
                <c:pt idx="1">
                  <c:v>38</c:v>
                </c:pt>
                <c:pt idx="2">
                  <c:v>4</c:v>
                </c:pt>
                <c:pt idx="3">
                  <c:v>50</c:v>
                </c:pt>
                <c:pt idx="4">
                  <c:v>195</c:v>
                </c:pt>
                <c:pt idx="5">
                  <c:v>16</c:v>
                </c:pt>
                <c:pt idx="6">
                  <c:v>6776</c:v>
                </c:pt>
                <c:pt idx="7">
                  <c:v>731</c:v>
                </c:pt>
                <c:pt idx="8">
                  <c:v>263</c:v>
                </c:pt>
                <c:pt idx="9">
                  <c:v>229</c:v>
                </c:pt>
                <c:pt idx="10">
                  <c:v>127</c:v>
                </c:pt>
                <c:pt idx="11">
                  <c:v>67</c:v>
                </c:pt>
                <c:pt idx="12">
                  <c:v>38</c:v>
                </c:pt>
                <c:pt idx="13">
                  <c:v>127</c:v>
                </c:pt>
                <c:pt idx="14">
                  <c:v>34</c:v>
                </c:pt>
                <c:pt idx="15">
                  <c:v>22</c:v>
                </c:pt>
                <c:pt idx="16">
                  <c:v>94</c:v>
                </c:pt>
                <c:pt idx="17">
                  <c:v>119</c:v>
                </c:pt>
                <c:pt idx="18">
                  <c:v>51</c:v>
                </c:pt>
                <c:pt idx="19">
                  <c:v>77</c:v>
                </c:pt>
                <c:pt idx="20">
                  <c:v>85</c:v>
                </c:pt>
                <c:pt idx="21">
                  <c:v>49</c:v>
                </c:pt>
                <c:pt idx="22">
                  <c:v>70</c:v>
                </c:pt>
                <c:pt idx="23">
                  <c:v>137</c:v>
                </c:pt>
                <c:pt idx="24">
                  <c:v>74</c:v>
                </c:pt>
                <c:pt idx="25">
                  <c:v>102</c:v>
                </c:pt>
                <c:pt idx="26">
                  <c:v>195</c:v>
                </c:pt>
                <c:pt idx="27">
                  <c:v>102</c:v>
                </c:pt>
                <c:pt idx="28">
                  <c:v>48</c:v>
                </c:pt>
                <c:pt idx="29">
                  <c:v>20</c:v>
                </c:pt>
                <c:pt idx="30">
                  <c:v>14</c:v>
                </c:pt>
              </c:numCache>
            </c:numRef>
          </c:val>
          <c:smooth val="0"/>
          <c:extLst>
            <c:ext xmlns:c16="http://schemas.microsoft.com/office/drawing/2014/chart" uri="{C3380CC4-5D6E-409C-BE32-E72D297353CC}">
              <c16:uniqueId val="{00000002-66EB-4B31-9855-798E8F41B637}"/>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178</c:v>
                </c:pt>
                <c:pt idx="1">
                  <c:v>114196</c:v>
                </c:pt>
                <c:pt idx="2">
                  <c:v>49304</c:v>
                </c:pt>
                <c:pt idx="3">
                  <c:v>2715</c:v>
                </c:pt>
                <c:pt idx="4">
                  <c:v>40398</c:v>
                </c:pt>
                <c:pt idx="5">
                  <c:v>60602</c:v>
                </c:pt>
                <c:pt idx="6">
                  <c:v>79500</c:v>
                </c:pt>
                <c:pt idx="7">
                  <c:v>55297</c:v>
                </c:pt>
                <c:pt idx="8">
                  <c:v>67825</c:v>
                </c:pt>
                <c:pt idx="9">
                  <c:v>47845</c:v>
                </c:pt>
                <c:pt idx="10">
                  <c:v>26755</c:v>
                </c:pt>
                <c:pt idx="11">
                  <c:v>52616</c:v>
                </c:pt>
                <c:pt idx="12">
                  <c:v>51365</c:v>
                </c:pt>
                <c:pt idx="13">
                  <c:v>34466</c:v>
                </c:pt>
                <c:pt idx="14">
                  <c:v>61</c:v>
                </c:pt>
                <c:pt idx="15">
                  <c:v>13</c:v>
                </c:pt>
                <c:pt idx="16">
                  <c:v>7</c:v>
                </c:pt>
                <c:pt idx="17">
                  <c:v>19</c:v>
                </c:pt>
                <c:pt idx="18">
                  <c:v>47391</c:v>
                </c:pt>
                <c:pt idx="19">
                  <c:v>48251</c:v>
                </c:pt>
                <c:pt idx="20">
                  <c:v>32298</c:v>
                </c:pt>
                <c:pt idx="21">
                  <c:v>283</c:v>
                </c:pt>
                <c:pt idx="22">
                  <c:v>8820</c:v>
                </c:pt>
                <c:pt idx="23">
                  <c:v>10349</c:v>
                </c:pt>
                <c:pt idx="24">
                  <c:v>11310</c:v>
                </c:pt>
                <c:pt idx="25">
                  <c:v>676</c:v>
                </c:pt>
                <c:pt idx="26">
                  <c:v>155</c:v>
                </c:pt>
                <c:pt idx="27">
                  <c:v>55</c:v>
                </c:pt>
                <c:pt idx="28">
                  <c:v>43</c:v>
                </c:pt>
                <c:pt idx="29">
                  <c:v>49</c:v>
                </c:pt>
                <c:pt idx="30">
                  <c:v>44</c:v>
                </c:pt>
              </c:numCache>
            </c:numRef>
          </c:val>
          <c:smooth val="0"/>
          <c:extLst>
            <c:ext xmlns:c16="http://schemas.microsoft.com/office/drawing/2014/chart" uri="{C3380CC4-5D6E-409C-BE32-E72D297353CC}">
              <c16:uniqueId val="{00000003-66EB-4B31-9855-798E8F41B637}"/>
            </c:ext>
          </c:extLst>
        </c:ser>
        <c:dLbls>
          <c:showLegendKey val="0"/>
          <c:showVal val="0"/>
          <c:showCatName val="0"/>
          <c:showSerName val="0"/>
          <c:showPercent val="0"/>
          <c:showBubbleSize val="0"/>
        </c:dLbls>
        <c:smooth val="0"/>
        <c:axId val="394969696"/>
        <c:axId val="394971336"/>
      </c:lineChart>
      <c:dateAx>
        <c:axId val="39496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71336"/>
        <c:crosses val="autoZero"/>
        <c:auto val="1"/>
        <c:lblOffset val="100"/>
        <c:baseTimeUnit val="days"/>
      </c:dateAx>
      <c:valAx>
        <c:axId val="39497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6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14</c:v>
                </c:pt>
                <c:pt idx="2">
                  <c:v>0</c:v>
                </c:pt>
                <c:pt idx="3">
                  <c:v>0</c:v>
                </c:pt>
                <c:pt idx="4">
                  <c:v>28</c:v>
                </c:pt>
                <c:pt idx="5">
                  <c:v>0</c:v>
                </c:pt>
                <c:pt idx="6">
                  <c:v>0</c:v>
                </c:pt>
                <c:pt idx="7">
                  <c:v>22</c:v>
                </c:pt>
                <c:pt idx="8">
                  <c:v>15</c:v>
                </c:pt>
                <c:pt idx="9">
                  <c:v>0</c:v>
                </c:pt>
                <c:pt idx="10">
                  <c:v>12</c:v>
                </c:pt>
                <c:pt idx="11">
                  <c:v>18</c:v>
                </c:pt>
                <c:pt idx="12">
                  <c:v>0</c:v>
                </c:pt>
                <c:pt idx="13">
                  <c:v>43</c:v>
                </c:pt>
                <c:pt idx="14">
                  <c:v>0</c:v>
                </c:pt>
                <c:pt idx="15">
                  <c:v>26</c:v>
                </c:pt>
                <c:pt idx="16">
                  <c:v>0</c:v>
                </c:pt>
                <c:pt idx="17">
                  <c:v>0</c:v>
                </c:pt>
                <c:pt idx="18">
                  <c:v>0</c:v>
                </c:pt>
                <c:pt idx="19">
                  <c:v>76</c:v>
                </c:pt>
                <c:pt idx="20">
                  <c:v>0</c:v>
                </c:pt>
                <c:pt idx="21">
                  <c:v>0</c:v>
                </c:pt>
                <c:pt idx="22">
                  <c:v>17</c:v>
                </c:pt>
                <c:pt idx="23">
                  <c:v>0</c:v>
                </c:pt>
                <c:pt idx="24">
                  <c:v>0</c:v>
                </c:pt>
                <c:pt idx="25">
                  <c:v>13</c:v>
                </c:pt>
                <c:pt idx="26">
                  <c:v>0</c:v>
                </c:pt>
                <c:pt idx="27">
                  <c:v>0</c:v>
                </c:pt>
                <c:pt idx="28">
                  <c:v>0</c:v>
                </c:pt>
                <c:pt idx="29">
                  <c:v>0</c:v>
                </c:pt>
                <c:pt idx="30">
                  <c:v>35</c:v>
                </c:pt>
              </c:numCache>
            </c:numRef>
          </c:val>
          <c:smooth val="0"/>
          <c:extLst>
            <c:ext xmlns:c16="http://schemas.microsoft.com/office/drawing/2014/chart" uri="{C3380CC4-5D6E-409C-BE32-E72D297353CC}">
              <c16:uniqueId val="{00000000-A7A1-48D3-A3DC-1ABC9B230EEA}"/>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5</c:v>
                </c:pt>
                <c:pt idx="6">
                  <c:v>0</c:v>
                </c:pt>
                <c:pt idx="7">
                  <c:v>0</c:v>
                </c:pt>
                <c:pt idx="8">
                  <c:v>0</c:v>
                </c:pt>
                <c:pt idx="9">
                  <c:v>0</c:v>
                </c:pt>
                <c:pt idx="10">
                  <c:v>0</c:v>
                </c:pt>
                <c:pt idx="11">
                  <c:v>0</c:v>
                </c:pt>
                <c:pt idx="12">
                  <c:v>0</c:v>
                </c:pt>
                <c:pt idx="13">
                  <c:v>0</c:v>
                </c:pt>
                <c:pt idx="14">
                  <c:v>3</c:v>
                </c:pt>
                <c:pt idx="15">
                  <c:v>0</c:v>
                </c:pt>
                <c:pt idx="16">
                  <c:v>0</c:v>
                </c:pt>
                <c:pt idx="17">
                  <c:v>0</c:v>
                </c:pt>
                <c:pt idx="18">
                  <c:v>5</c:v>
                </c:pt>
                <c:pt idx="19">
                  <c:v>0</c:v>
                </c:pt>
                <c:pt idx="20">
                  <c:v>7</c:v>
                </c:pt>
                <c:pt idx="21">
                  <c:v>0</c:v>
                </c:pt>
                <c:pt idx="22">
                  <c:v>3</c:v>
                </c:pt>
                <c:pt idx="23">
                  <c:v>0</c:v>
                </c:pt>
                <c:pt idx="24">
                  <c:v>0</c:v>
                </c:pt>
                <c:pt idx="25">
                  <c:v>0</c:v>
                </c:pt>
                <c:pt idx="26">
                  <c:v>0</c:v>
                </c:pt>
                <c:pt idx="27">
                  <c:v>0</c:v>
                </c:pt>
                <c:pt idx="28">
                  <c:v>17</c:v>
                </c:pt>
                <c:pt idx="29">
                  <c:v>5</c:v>
                </c:pt>
                <c:pt idx="30">
                  <c:v>0</c:v>
                </c:pt>
              </c:numCache>
            </c:numRef>
          </c:val>
          <c:smooth val="0"/>
          <c:extLst>
            <c:ext xmlns:c16="http://schemas.microsoft.com/office/drawing/2014/chart" uri="{C3380CC4-5D6E-409C-BE32-E72D297353CC}">
              <c16:uniqueId val="{00000001-A7A1-48D3-A3DC-1ABC9B230EEA}"/>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5</c:v>
                </c:pt>
                <c:pt idx="4">
                  <c:v>0</c:v>
                </c:pt>
                <c:pt idx="5">
                  <c:v>0</c:v>
                </c:pt>
                <c:pt idx="6">
                  <c:v>0</c:v>
                </c:pt>
                <c:pt idx="7">
                  <c:v>2</c:v>
                </c:pt>
                <c:pt idx="8">
                  <c:v>0</c:v>
                </c:pt>
                <c:pt idx="9">
                  <c:v>0</c:v>
                </c:pt>
                <c:pt idx="10">
                  <c:v>6</c:v>
                </c:pt>
                <c:pt idx="11">
                  <c:v>0</c:v>
                </c:pt>
                <c:pt idx="12">
                  <c:v>0</c:v>
                </c:pt>
                <c:pt idx="13">
                  <c:v>3</c:v>
                </c:pt>
                <c:pt idx="14">
                  <c:v>0</c:v>
                </c:pt>
                <c:pt idx="15">
                  <c:v>0</c:v>
                </c:pt>
                <c:pt idx="16">
                  <c:v>0</c:v>
                </c:pt>
                <c:pt idx="17">
                  <c:v>1</c:v>
                </c:pt>
                <c:pt idx="18">
                  <c:v>0</c:v>
                </c:pt>
                <c:pt idx="19">
                  <c:v>0</c:v>
                </c:pt>
                <c:pt idx="20">
                  <c:v>0</c:v>
                </c:pt>
                <c:pt idx="21">
                  <c:v>3</c:v>
                </c:pt>
                <c:pt idx="22">
                  <c:v>0</c:v>
                </c:pt>
                <c:pt idx="23">
                  <c:v>0</c:v>
                </c:pt>
                <c:pt idx="24">
                  <c:v>0</c:v>
                </c:pt>
                <c:pt idx="25">
                  <c:v>0</c:v>
                </c:pt>
                <c:pt idx="26">
                  <c:v>2</c:v>
                </c:pt>
                <c:pt idx="27">
                  <c:v>0</c:v>
                </c:pt>
                <c:pt idx="28">
                  <c:v>0</c:v>
                </c:pt>
                <c:pt idx="29">
                  <c:v>0</c:v>
                </c:pt>
                <c:pt idx="30">
                  <c:v>0</c:v>
                </c:pt>
              </c:numCache>
            </c:numRef>
          </c:val>
          <c:smooth val="0"/>
          <c:extLst>
            <c:ext xmlns:c16="http://schemas.microsoft.com/office/drawing/2014/chart" uri="{C3380CC4-5D6E-409C-BE32-E72D297353CC}">
              <c16:uniqueId val="{00000002-A7A1-48D3-A3DC-1ABC9B230EEA}"/>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11</c:v>
                </c:pt>
                <c:pt idx="2">
                  <c:v>0</c:v>
                </c:pt>
                <c:pt idx="3">
                  <c:v>0</c:v>
                </c:pt>
                <c:pt idx="4">
                  <c:v>5</c:v>
                </c:pt>
                <c:pt idx="5">
                  <c:v>0</c:v>
                </c:pt>
                <c:pt idx="6">
                  <c:v>7</c:v>
                </c:pt>
                <c:pt idx="7">
                  <c:v>0</c:v>
                </c:pt>
                <c:pt idx="8">
                  <c:v>9</c:v>
                </c:pt>
                <c:pt idx="9">
                  <c:v>13</c:v>
                </c:pt>
                <c:pt idx="10">
                  <c:v>0</c:v>
                </c:pt>
                <c:pt idx="11">
                  <c:v>5</c:v>
                </c:pt>
                <c:pt idx="12">
                  <c:v>0</c:v>
                </c:pt>
                <c:pt idx="13">
                  <c:v>1</c:v>
                </c:pt>
                <c:pt idx="14">
                  <c:v>0</c:v>
                </c:pt>
                <c:pt idx="15">
                  <c:v>0</c:v>
                </c:pt>
                <c:pt idx="16">
                  <c:v>0</c:v>
                </c:pt>
                <c:pt idx="17">
                  <c:v>0</c:v>
                </c:pt>
                <c:pt idx="18">
                  <c:v>14</c:v>
                </c:pt>
                <c:pt idx="19">
                  <c:v>0</c:v>
                </c:pt>
                <c:pt idx="20">
                  <c:v>28</c:v>
                </c:pt>
                <c:pt idx="21">
                  <c:v>0</c:v>
                </c:pt>
                <c:pt idx="22">
                  <c:v>0</c:v>
                </c:pt>
                <c:pt idx="23">
                  <c:v>0</c:v>
                </c:pt>
                <c:pt idx="24">
                  <c:v>0</c:v>
                </c:pt>
                <c:pt idx="25">
                  <c:v>0</c:v>
                </c:pt>
                <c:pt idx="26">
                  <c:v>4</c:v>
                </c:pt>
                <c:pt idx="27">
                  <c:v>0</c:v>
                </c:pt>
                <c:pt idx="28">
                  <c:v>0</c:v>
                </c:pt>
                <c:pt idx="29">
                  <c:v>0</c:v>
                </c:pt>
                <c:pt idx="30">
                  <c:v>0</c:v>
                </c:pt>
              </c:numCache>
            </c:numRef>
          </c:val>
          <c:smooth val="0"/>
          <c:extLst>
            <c:ext xmlns:c16="http://schemas.microsoft.com/office/drawing/2014/chart" uri="{C3380CC4-5D6E-409C-BE32-E72D297353CC}">
              <c16:uniqueId val="{00000003-A7A1-48D3-A3DC-1ABC9B230EEA}"/>
            </c:ext>
          </c:extLst>
        </c:ser>
        <c:dLbls>
          <c:showLegendKey val="0"/>
          <c:showVal val="0"/>
          <c:showCatName val="0"/>
          <c:showSerName val="0"/>
          <c:showPercent val="0"/>
          <c:showBubbleSize val="0"/>
        </c:dLbls>
        <c:smooth val="0"/>
        <c:axId val="397871480"/>
        <c:axId val="397876400"/>
      </c:lineChart>
      <c:dateAx>
        <c:axId val="397871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76400"/>
        <c:crosses val="autoZero"/>
        <c:auto val="1"/>
        <c:lblOffset val="100"/>
        <c:baseTimeUnit val="days"/>
      </c:dateAx>
      <c:valAx>
        <c:axId val="39787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7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Sheet1!$A$2:$A$5</c:f>
              <c:strCache>
                <c:ptCount val="4"/>
                <c:pt idx="0">
                  <c:v>EatHappy Eat Happy DE</c:v>
                </c:pt>
                <c:pt idx="1">
                  <c:v>EatHappy Österreich Eat Happy AT</c:v>
                </c:pt>
                <c:pt idx="2">
                  <c:v>EatHappy Denmark Eat Happy DK</c:v>
                </c:pt>
                <c:pt idx="3">
                  <c:v>EatHappy Italia Eat Happy IT</c:v>
                </c:pt>
              </c:strCache>
            </c:strRef>
          </c:cat>
          <c:val>
            <c:numRef>
              <c:f>Sheet1!$B$2:$B$5</c:f>
              <c:numCache>
                <c:formatCode>General</c:formatCode>
                <c:ptCount val="4"/>
                <c:pt idx="0">
                  <c:v>2833</c:v>
                </c:pt>
                <c:pt idx="1">
                  <c:v>362</c:v>
                </c:pt>
                <c:pt idx="2">
                  <c:v>889</c:v>
                </c:pt>
                <c:pt idx="3">
                  <c:v>1065</c:v>
                </c:pt>
              </c:numCache>
            </c:numRef>
          </c:val>
          <c:extLst>
            <c:ext xmlns:c16="http://schemas.microsoft.com/office/drawing/2014/chart" uri="{C3380CC4-5D6E-409C-BE32-E72D297353CC}">
              <c16:uniqueId val="{00000000-645C-446E-AB28-32433E677E47}"/>
            </c:ext>
          </c:extLst>
        </c:ser>
        <c:dLbls>
          <c:showLegendKey val="0"/>
          <c:showVal val="0"/>
          <c:showCatName val="0"/>
          <c:showSerName val="0"/>
          <c:showPercent val="0"/>
          <c:showBubbleSize val="0"/>
        </c:dLbls>
        <c:gapWidth val="219"/>
        <c:overlap val="-27"/>
        <c:axId val="394491296"/>
        <c:axId val="394491624"/>
      </c:barChart>
      <c:catAx>
        <c:axId val="39449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91624"/>
        <c:crosses val="autoZero"/>
        <c:auto val="1"/>
        <c:lblAlgn val="ctr"/>
        <c:lblOffset val="100"/>
        <c:noMultiLvlLbl val="0"/>
      </c:catAx>
      <c:valAx>
        <c:axId val="39449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9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eathappy Eathappy DE</c:v>
                </c:pt>
                <c:pt idx="1">
                  <c:v>eathappy_ita Eathappy IT</c:v>
                </c:pt>
                <c:pt idx="2">
                  <c:v>eathappy_at</c:v>
                </c:pt>
                <c:pt idx="3">
                  <c:v>eathappy_dk Eathappy DK</c:v>
                </c:pt>
              </c:strCache>
            </c:strRef>
          </c:cat>
          <c:val>
            <c:numRef>
              <c:f>Sheet1!$A$2:$D$2</c:f>
              <c:numCache>
                <c:formatCode>General</c:formatCode>
                <c:ptCount val="4"/>
                <c:pt idx="0">
                  <c:v>6652</c:v>
                </c:pt>
                <c:pt idx="1">
                  <c:v>1431</c:v>
                </c:pt>
                <c:pt idx="2">
                  <c:v>937</c:v>
                </c:pt>
                <c:pt idx="3">
                  <c:v>92</c:v>
                </c:pt>
              </c:numCache>
            </c:numRef>
          </c:val>
          <c:extLst>
            <c:ext xmlns:c16="http://schemas.microsoft.com/office/drawing/2014/chart" uri="{C3380CC4-5D6E-409C-BE32-E72D297353CC}">
              <c16:uniqueId val="{00000000-429A-4C49-88BA-983AE70BAC7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2</c:v>
                </c:pt>
                <c:pt idx="1">
                  <c:v>0</c:v>
                </c:pt>
                <c:pt idx="2">
                  <c:v>0</c:v>
                </c:pt>
                <c:pt idx="3">
                  <c:v>0</c:v>
                </c:pt>
              </c:numCache>
            </c:numRef>
          </c:val>
          <c:extLst>
            <c:ext xmlns:c16="http://schemas.microsoft.com/office/drawing/2014/chart" uri="{C3380CC4-5D6E-409C-BE32-E72D297353CC}">
              <c16:uniqueId val="{00000000-4DBC-4641-B35D-E23814792833}"/>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Sheet1!$C$2:$C$5</c:f>
              <c:numCache>
                <c:formatCode>General</c:formatCode>
                <c:ptCount val="4"/>
                <c:pt idx="0">
                  <c:v>10</c:v>
                </c:pt>
                <c:pt idx="1">
                  <c:v>10</c:v>
                </c:pt>
                <c:pt idx="2">
                  <c:v>7</c:v>
                </c:pt>
                <c:pt idx="3">
                  <c:v>9</c:v>
                </c:pt>
              </c:numCache>
            </c:numRef>
          </c:val>
          <c:extLst>
            <c:ext xmlns:c16="http://schemas.microsoft.com/office/drawing/2014/chart" uri="{C3380CC4-5D6E-409C-BE32-E72D297353CC}">
              <c16:uniqueId val="{00000001-4DBC-4641-B35D-E23814792833}"/>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Sheet1!$D$2:$D$5</c:f>
              <c:numCache>
                <c:formatCode>General</c:formatCode>
                <c:ptCount val="4"/>
                <c:pt idx="0">
                  <c:v>1</c:v>
                </c:pt>
                <c:pt idx="1">
                  <c:v>0</c:v>
                </c:pt>
                <c:pt idx="2">
                  <c:v>0</c:v>
                </c:pt>
                <c:pt idx="3">
                  <c:v>1</c:v>
                </c:pt>
              </c:numCache>
            </c:numRef>
          </c:val>
          <c:extLst>
            <c:ext xmlns:c16="http://schemas.microsoft.com/office/drawing/2014/chart" uri="{C3380CC4-5D6E-409C-BE32-E72D297353CC}">
              <c16:uniqueId val="{00000002-4DBC-4641-B35D-E23814792833}"/>
            </c:ext>
          </c:extLst>
        </c:ser>
        <c:dLbls>
          <c:showLegendKey val="0"/>
          <c:showVal val="0"/>
          <c:showCatName val="0"/>
          <c:showSerName val="0"/>
          <c:showPercent val="0"/>
          <c:showBubbleSize val="0"/>
        </c:dLbls>
        <c:gapWidth val="150"/>
        <c:overlap val="100"/>
        <c:axId val="332113008"/>
        <c:axId val="332108088"/>
      </c:barChart>
      <c:catAx>
        <c:axId val="33211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08088"/>
        <c:crosses val="autoZero"/>
        <c:auto val="1"/>
        <c:lblAlgn val="ctr"/>
        <c:lblOffset val="100"/>
        <c:noMultiLvlLbl val="0"/>
      </c:catAx>
      <c:valAx>
        <c:axId val="332108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1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107</c:v>
                </c:pt>
                <c:pt idx="1">
                  <c:v>0</c:v>
                </c:pt>
                <c:pt idx="2">
                  <c:v>0</c:v>
                </c:pt>
                <c:pt idx="3">
                  <c:v>0</c:v>
                </c:pt>
              </c:numCache>
            </c:numRef>
          </c:val>
          <c:extLst>
            <c:ext xmlns:c16="http://schemas.microsoft.com/office/drawing/2014/chart" uri="{C3380CC4-5D6E-409C-BE32-E72D297353CC}">
              <c16:uniqueId val="{00000000-B840-4C24-AF1C-02B63DDF112C}"/>
            </c:ext>
          </c:extLst>
        </c:ser>
        <c:ser>
          <c:idx val="1"/>
          <c:order val="1"/>
          <c:tx>
            <c:strRef>
              <c:f>Sheet1!$C$1</c:f>
              <c:strCache>
                <c:ptCount val="1"/>
                <c:pt idx="0">
                  <c:v>Image</c:v>
                </c:pt>
              </c:strCache>
            </c:strRef>
          </c:tx>
          <c:spPr>
            <a:solidFill>
              <a:schemeClr val="accent2"/>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Sheet1!$C$2:$C$5</c:f>
              <c:numCache>
                <c:formatCode>General</c:formatCode>
                <c:ptCount val="4"/>
                <c:pt idx="0">
                  <c:v>104.2</c:v>
                </c:pt>
                <c:pt idx="1">
                  <c:v>9.6999999999999993</c:v>
                </c:pt>
                <c:pt idx="2">
                  <c:v>4.28571428571429</c:v>
                </c:pt>
                <c:pt idx="3">
                  <c:v>24.5555555555556</c:v>
                </c:pt>
              </c:numCache>
            </c:numRef>
          </c:val>
          <c:extLst>
            <c:ext xmlns:c16="http://schemas.microsoft.com/office/drawing/2014/chart" uri="{C3380CC4-5D6E-409C-BE32-E72D297353CC}">
              <c16:uniqueId val="{00000001-B840-4C24-AF1C-02B63DDF112C}"/>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Sheet1!$D$2:$D$5</c:f>
              <c:numCache>
                <c:formatCode>General</c:formatCode>
                <c:ptCount val="4"/>
                <c:pt idx="0">
                  <c:v>98</c:v>
                </c:pt>
                <c:pt idx="1">
                  <c:v>0</c:v>
                </c:pt>
                <c:pt idx="2">
                  <c:v>0</c:v>
                </c:pt>
                <c:pt idx="3">
                  <c:v>32</c:v>
                </c:pt>
              </c:numCache>
            </c:numRef>
          </c:val>
          <c:extLst>
            <c:ext xmlns:c16="http://schemas.microsoft.com/office/drawing/2014/chart" uri="{C3380CC4-5D6E-409C-BE32-E72D297353CC}">
              <c16:uniqueId val="{00000002-B840-4C24-AF1C-02B63DDF112C}"/>
            </c:ext>
          </c:extLst>
        </c:ser>
        <c:dLbls>
          <c:showLegendKey val="0"/>
          <c:showVal val="0"/>
          <c:showCatName val="0"/>
          <c:showSerName val="0"/>
          <c:showPercent val="0"/>
          <c:showBubbleSize val="0"/>
        </c:dLbls>
        <c:gapWidth val="150"/>
        <c:overlap val="100"/>
        <c:axId val="397777616"/>
        <c:axId val="397772696"/>
      </c:barChart>
      <c:catAx>
        <c:axId val="39777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72696"/>
        <c:crosses val="autoZero"/>
        <c:auto val="1"/>
        <c:lblAlgn val="ctr"/>
        <c:lblOffset val="100"/>
        <c:noMultiLvlLbl val="0"/>
      </c:catAx>
      <c:valAx>
        <c:axId val="397772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7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c:v>
                </c:pt>
                <c:pt idx="2">
                  <c:v>0</c:v>
                </c:pt>
                <c:pt idx="3">
                  <c:v>0</c:v>
                </c:pt>
                <c:pt idx="4">
                  <c:v>1</c:v>
                </c:pt>
                <c:pt idx="5">
                  <c:v>0</c:v>
                </c:pt>
                <c:pt idx="6">
                  <c:v>0</c:v>
                </c:pt>
                <c:pt idx="7">
                  <c:v>1</c:v>
                </c:pt>
                <c:pt idx="8">
                  <c:v>1</c:v>
                </c:pt>
                <c:pt idx="9">
                  <c:v>0</c:v>
                </c:pt>
                <c:pt idx="10">
                  <c:v>0</c:v>
                </c:pt>
                <c:pt idx="11">
                  <c:v>2</c:v>
                </c:pt>
                <c:pt idx="12">
                  <c:v>0</c:v>
                </c:pt>
                <c:pt idx="13">
                  <c:v>1</c:v>
                </c:pt>
                <c:pt idx="14">
                  <c:v>0</c:v>
                </c:pt>
                <c:pt idx="15">
                  <c:v>1</c:v>
                </c:pt>
                <c:pt idx="16">
                  <c:v>0</c:v>
                </c:pt>
                <c:pt idx="17">
                  <c:v>0</c:v>
                </c:pt>
                <c:pt idx="18">
                  <c:v>0</c:v>
                </c:pt>
                <c:pt idx="19">
                  <c:v>1</c:v>
                </c:pt>
                <c:pt idx="20">
                  <c:v>0</c:v>
                </c:pt>
                <c:pt idx="21">
                  <c:v>0</c:v>
                </c:pt>
                <c:pt idx="22">
                  <c:v>2</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CB4C-4CB9-A4A9-C2B4D9A6B676}"/>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1</c:v>
                </c:pt>
                <c:pt idx="5">
                  <c:v>0</c:v>
                </c:pt>
                <c:pt idx="6">
                  <c:v>1</c:v>
                </c:pt>
                <c:pt idx="7">
                  <c:v>0</c:v>
                </c:pt>
                <c:pt idx="8">
                  <c:v>1</c:v>
                </c:pt>
                <c:pt idx="9">
                  <c:v>1</c:v>
                </c:pt>
                <c:pt idx="10">
                  <c:v>0</c:v>
                </c:pt>
                <c:pt idx="11">
                  <c:v>1</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1-CB4C-4CB9-A4A9-C2B4D9A6B676}"/>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0</c:v>
                </c:pt>
                <c:pt idx="5">
                  <c:v>0</c:v>
                </c:pt>
                <c:pt idx="6">
                  <c:v>0</c:v>
                </c:pt>
                <c:pt idx="7">
                  <c:v>1</c:v>
                </c:pt>
                <c:pt idx="8">
                  <c:v>0</c:v>
                </c:pt>
                <c:pt idx="9">
                  <c:v>0</c:v>
                </c:pt>
                <c:pt idx="10">
                  <c:v>1</c:v>
                </c:pt>
                <c:pt idx="11">
                  <c:v>0</c:v>
                </c:pt>
                <c:pt idx="12">
                  <c:v>0</c:v>
                </c:pt>
                <c:pt idx="13">
                  <c:v>1</c:v>
                </c:pt>
                <c:pt idx="14">
                  <c:v>0</c:v>
                </c:pt>
                <c:pt idx="15">
                  <c:v>0</c:v>
                </c:pt>
                <c:pt idx="16">
                  <c:v>0</c:v>
                </c:pt>
                <c:pt idx="17">
                  <c:v>1</c:v>
                </c:pt>
                <c:pt idx="18">
                  <c:v>0</c:v>
                </c:pt>
                <c:pt idx="19">
                  <c:v>0</c:v>
                </c:pt>
                <c:pt idx="20">
                  <c:v>0</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CB4C-4CB9-A4A9-C2B4D9A6B676}"/>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c:v>
                </c:pt>
                <c:pt idx="2">
                  <c:v>0</c:v>
                </c:pt>
                <c:pt idx="3">
                  <c:v>0</c:v>
                </c:pt>
                <c:pt idx="4">
                  <c:v>0</c:v>
                </c:pt>
                <c:pt idx="5">
                  <c:v>1</c:v>
                </c:pt>
                <c:pt idx="6">
                  <c:v>0</c:v>
                </c:pt>
                <c:pt idx="7">
                  <c:v>0</c:v>
                </c:pt>
                <c:pt idx="8">
                  <c:v>1</c:v>
                </c:pt>
                <c:pt idx="9">
                  <c:v>0</c:v>
                </c:pt>
                <c:pt idx="10">
                  <c:v>0</c:v>
                </c:pt>
                <c:pt idx="11">
                  <c:v>0</c:v>
                </c:pt>
                <c:pt idx="12">
                  <c:v>0</c:v>
                </c:pt>
                <c:pt idx="13">
                  <c:v>0</c:v>
                </c:pt>
                <c:pt idx="14">
                  <c:v>1</c:v>
                </c:pt>
                <c:pt idx="15">
                  <c:v>0</c:v>
                </c:pt>
                <c:pt idx="16">
                  <c:v>0</c:v>
                </c:pt>
                <c:pt idx="17">
                  <c:v>0</c:v>
                </c:pt>
                <c:pt idx="18">
                  <c:v>1</c:v>
                </c:pt>
                <c:pt idx="19">
                  <c:v>0</c:v>
                </c:pt>
                <c:pt idx="20">
                  <c:v>1</c:v>
                </c:pt>
                <c:pt idx="21">
                  <c:v>0</c:v>
                </c:pt>
                <c:pt idx="22">
                  <c:v>1</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3-CB4C-4CB9-A4A9-C2B4D9A6B676}"/>
            </c:ext>
          </c:extLst>
        </c:ser>
        <c:dLbls>
          <c:showLegendKey val="0"/>
          <c:showVal val="0"/>
          <c:showCatName val="0"/>
          <c:showSerName val="0"/>
          <c:showPercent val="0"/>
          <c:showBubbleSize val="0"/>
        </c:dLbls>
        <c:smooth val="0"/>
        <c:axId val="397778600"/>
        <c:axId val="397774992"/>
      </c:lineChart>
      <c:dateAx>
        <c:axId val="39777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74992"/>
        <c:crosses val="autoZero"/>
        <c:auto val="1"/>
        <c:lblOffset val="100"/>
        <c:baseTimeUnit val="days"/>
      </c:dateAx>
      <c:valAx>
        <c:axId val="39777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7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248</c:v>
                </c:pt>
                <c:pt idx="1">
                  <c:v>1404</c:v>
                </c:pt>
                <c:pt idx="2">
                  <c:v>316</c:v>
                </c:pt>
                <c:pt idx="3">
                  <c:v>702</c:v>
                </c:pt>
                <c:pt idx="4">
                  <c:v>1892</c:v>
                </c:pt>
                <c:pt idx="5">
                  <c:v>368</c:v>
                </c:pt>
                <c:pt idx="6">
                  <c:v>60</c:v>
                </c:pt>
                <c:pt idx="7">
                  <c:v>2082</c:v>
                </c:pt>
                <c:pt idx="8">
                  <c:v>2132</c:v>
                </c:pt>
                <c:pt idx="9">
                  <c:v>381</c:v>
                </c:pt>
                <c:pt idx="10">
                  <c:v>143</c:v>
                </c:pt>
                <c:pt idx="11">
                  <c:v>292204</c:v>
                </c:pt>
                <c:pt idx="12">
                  <c:v>256709</c:v>
                </c:pt>
                <c:pt idx="13">
                  <c:v>214460</c:v>
                </c:pt>
                <c:pt idx="14">
                  <c:v>165880</c:v>
                </c:pt>
                <c:pt idx="15">
                  <c:v>142755</c:v>
                </c:pt>
                <c:pt idx="16">
                  <c:v>240738</c:v>
                </c:pt>
                <c:pt idx="17">
                  <c:v>238664</c:v>
                </c:pt>
                <c:pt idx="18">
                  <c:v>223977</c:v>
                </c:pt>
                <c:pt idx="19">
                  <c:v>175281</c:v>
                </c:pt>
                <c:pt idx="20">
                  <c:v>158884</c:v>
                </c:pt>
                <c:pt idx="21">
                  <c:v>228384</c:v>
                </c:pt>
                <c:pt idx="22">
                  <c:v>227295</c:v>
                </c:pt>
                <c:pt idx="23">
                  <c:v>217799</c:v>
                </c:pt>
                <c:pt idx="24">
                  <c:v>191978</c:v>
                </c:pt>
                <c:pt idx="25">
                  <c:v>170042</c:v>
                </c:pt>
                <c:pt idx="26">
                  <c:v>218087</c:v>
                </c:pt>
                <c:pt idx="27">
                  <c:v>232117</c:v>
                </c:pt>
                <c:pt idx="28">
                  <c:v>245831</c:v>
                </c:pt>
                <c:pt idx="29">
                  <c:v>208784</c:v>
                </c:pt>
                <c:pt idx="30">
                  <c:v>199090</c:v>
                </c:pt>
              </c:numCache>
            </c:numRef>
          </c:val>
          <c:smooth val="0"/>
          <c:extLst>
            <c:ext xmlns:c16="http://schemas.microsoft.com/office/drawing/2014/chart" uri="{C3380CC4-5D6E-409C-BE32-E72D297353CC}">
              <c16:uniqueId val="{00000000-A220-4498-801F-A3DCAF628F92}"/>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38</c:v>
                </c:pt>
                <c:pt idx="1">
                  <c:v>100657</c:v>
                </c:pt>
                <c:pt idx="2">
                  <c:v>44688</c:v>
                </c:pt>
                <c:pt idx="3">
                  <c:v>2273</c:v>
                </c:pt>
                <c:pt idx="4">
                  <c:v>38090</c:v>
                </c:pt>
                <c:pt idx="5">
                  <c:v>56397</c:v>
                </c:pt>
                <c:pt idx="6">
                  <c:v>73236</c:v>
                </c:pt>
                <c:pt idx="7">
                  <c:v>52786</c:v>
                </c:pt>
                <c:pt idx="8">
                  <c:v>61743</c:v>
                </c:pt>
                <c:pt idx="9">
                  <c:v>27134</c:v>
                </c:pt>
                <c:pt idx="10">
                  <c:v>22987</c:v>
                </c:pt>
                <c:pt idx="11">
                  <c:v>52021</c:v>
                </c:pt>
                <c:pt idx="12">
                  <c:v>43740</c:v>
                </c:pt>
                <c:pt idx="13">
                  <c:v>24671</c:v>
                </c:pt>
                <c:pt idx="14">
                  <c:v>37</c:v>
                </c:pt>
                <c:pt idx="15">
                  <c:v>7</c:v>
                </c:pt>
                <c:pt idx="16">
                  <c:v>8</c:v>
                </c:pt>
                <c:pt idx="17">
                  <c:v>2</c:v>
                </c:pt>
                <c:pt idx="18">
                  <c:v>44678</c:v>
                </c:pt>
                <c:pt idx="19">
                  <c:v>41547</c:v>
                </c:pt>
                <c:pt idx="20">
                  <c:v>19616</c:v>
                </c:pt>
                <c:pt idx="21">
                  <c:v>57</c:v>
                </c:pt>
                <c:pt idx="22">
                  <c:v>4332</c:v>
                </c:pt>
                <c:pt idx="23">
                  <c:v>5377</c:v>
                </c:pt>
                <c:pt idx="24">
                  <c:v>6353</c:v>
                </c:pt>
                <c:pt idx="25">
                  <c:v>243</c:v>
                </c:pt>
                <c:pt idx="26">
                  <c:v>137</c:v>
                </c:pt>
                <c:pt idx="27">
                  <c:v>25</c:v>
                </c:pt>
                <c:pt idx="28">
                  <c:v>5</c:v>
                </c:pt>
                <c:pt idx="29">
                  <c:v>2</c:v>
                </c:pt>
                <c:pt idx="30">
                  <c:v>1</c:v>
                </c:pt>
              </c:numCache>
            </c:numRef>
          </c:val>
          <c:smooth val="0"/>
          <c:extLst>
            <c:ext xmlns:c16="http://schemas.microsoft.com/office/drawing/2014/chart" uri="{C3380CC4-5D6E-409C-BE32-E72D297353CC}">
              <c16:uniqueId val="{00000001-A220-4498-801F-A3DCAF628F92}"/>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1</c:v>
                </c:pt>
                <c:pt idx="1">
                  <c:v>1</c:v>
                </c:pt>
                <c:pt idx="2">
                  <c:v>0</c:v>
                </c:pt>
                <c:pt idx="3">
                  <c:v>43</c:v>
                </c:pt>
                <c:pt idx="4">
                  <c:v>8</c:v>
                </c:pt>
                <c:pt idx="5">
                  <c:v>1</c:v>
                </c:pt>
                <c:pt idx="6">
                  <c:v>0</c:v>
                </c:pt>
                <c:pt idx="7">
                  <c:v>29</c:v>
                </c:pt>
                <c:pt idx="8">
                  <c:v>4</c:v>
                </c:pt>
                <c:pt idx="9">
                  <c:v>0</c:v>
                </c:pt>
                <c:pt idx="10">
                  <c:v>34</c:v>
                </c:pt>
                <c:pt idx="11">
                  <c:v>6</c:v>
                </c:pt>
                <c:pt idx="12">
                  <c:v>3</c:v>
                </c:pt>
                <c:pt idx="13">
                  <c:v>29</c:v>
                </c:pt>
                <c:pt idx="14">
                  <c:v>10</c:v>
                </c:pt>
                <c:pt idx="15">
                  <c:v>3</c:v>
                </c:pt>
                <c:pt idx="16">
                  <c:v>5</c:v>
                </c:pt>
                <c:pt idx="17">
                  <c:v>28</c:v>
                </c:pt>
                <c:pt idx="18">
                  <c:v>4</c:v>
                </c:pt>
                <c:pt idx="19">
                  <c:v>1</c:v>
                </c:pt>
                <c:pt idx="20">
                  <c:v>22</c:v>
                </c:pt>
                <c:pt idx="21">
                  <c:v>51</c:v>
                </c:pt>
                <c:pt idx="22">
                  <c:v>7</c:v>
                </c:pt>
                <c:pt idx="23">
                  <c:v>6</c:v>
                </c:pt>
                <c:pt idx="24">
                  <c:v>2</c:v>
                </c:pt>
                <c:pt idx="25">
                  <c:v>4</c:v>
                </c:pt>
                <c:pt idx="26">
                  <c:v>50</c:v>
                </c:pt>
                <c:pt idx="27">
                  <c:v>9</c:v>
                </c:pt>
                <c:pt idx="28">
                  <c:v>2</c:v>
                </c:pt>
                <c:pt idx="29">
                  <c:v>0</c:v>
                </c:pt>
                <c:pt idx="30">
                  <c:v>1</c:v>
                </c:pt>
              </c:numCache>
            </c:numRef>
          </c:val>
          <c:smooth val="0"/>
          <c:extLst>
            <c:ext xmlns:c16="http://schemas.microsoft.com/office/drawing/2014/chart" uri="{C3380CC4-5D6E-409C-BE32-E72D297353CC}">
              <c16:uniqueId val="{00000002-A220-4498-801F-A3DCAF628F92}"/>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24</c:v>
                </c:pt>
                <c:pt idx="1">
                  <c:v>261</c:v>
                </c:pt>
                <c:pt idx="2">
                  <c:v>46</c:v>
                </c:pt>
                <c:pt idx="3">
                  <c:v>20</c:v>
                </c:pt>
                <c:pt idx="4">
                  <c:v>10</c:v>
                </c:pt>
                <c:pt idx="5">
                  <c:v>380</c:v>
                </c:pt>
                <c:pt idx="6">
                  <c:v>270</c:v>
                </c:pt>
                <c:pt idx="7">
                  <c:v>198</c:v>
                </c:pt>
                <c:pt idx="8">
                  <c:v>184</c:v>
                </c:pt>
                <c:pt idx="9">
                  <c:v>47</c:v>
                </c:pt>
                <c:pt idx="10">
                  <c:v>12</c:v>
                </c:pt>
                <c:pt idx="11">
                  <c:v>237</c:v>
                </c:pt>
                <c:pt idx="12">
                  <c:v>42</c:v>
                </c:pt>
                <c:pt idx="13">
                  <c:v>8</c:v>
                </c:pt>
                <c:pt idx="14">
                  <c:v>250</c:v>
                </c:pt>
                <c:pt idx="15">
                  <c:v>277</c:v>
                </c:pt>
                <c:pt idx="16">
                  <c:v>38</c:v>
                </c:pt>
                <c:pt idx="17">
                  <c:v>13</c:v>
                </c:pt>
                <c:pt idx="18">
                  <c:v>245</c:v>
                </c:pt>
                <c:pt idx="19">
                  <c:v>177</c:v>
                </c:pt>
                <c:pt idx="20">
                  <c:v>233</c:v>
                </c:pt>
                <c:pt idx="21">
                  <c:v>236</c:v>
                </c:pt>
                <c:pt idx="22">
                  <c:v>232</c:v>
                </c:pt>
                <c:pt idx="23">
                  <c:v>43</c:v>
                </c:pt>
                <c:pt idx="24">
                  <c:v>26</c:v>
                </c:pt>
                <c:pt idx="25">
                  <c:v>9</c:v>
                </c:pt>
                <c:pt idx="26">
                  <c:v>169</c:v>
                </c:pt>
                <c:pt idx="27">
                  <c:v>47</c:v>
                </c:pt>
                <c:pt idx="28">
                  <c:v>182</c:v>
                </c:pt>
                <c:pt idx="29">
                  <c:v>372</c:v>
                </c:pt>
                <c:pt idx="30">
                  <c:v>116</c:v>
                </c:pt>
              </c:numCache>
            </c:numRef>
          </c:val>
          <c:smooth val="0"/>
          <c:extLst>
            <c:ext xmlns:c16="http://schemas.microsoft.com/office/drawing/2014/chart" uri="{C3380CC4-5D6E-409C-BE32-E72D297353CC}">
              <c16:uniqueId val="{00000003-A220-4498-801F-A3DCAF628F92}"/>
            </c:ext>
          </c:extLst>
        </c:ser>
        <c:dLbls>
          <c:showLegendKey val="0"/>
          <c:showVal val="0"/>
          <c:showCatName val="0"/>
          <c:showSerName val="0"/>
          <c:showPercent val="0"/>
          <c:showBubbleSize val="0"/>
        </c:dLbls>
        <c:smooth val="0"/>
        <c:axId val="397770728"/>
        <c:axId val="397781224"/>
      </c:lineChart>
      <c:dateAx>
        <c:axId val="397770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81224"/>
        <c:crosses val="autoZero"/>
        <c:auto val="1"/>
        <c:lblOffset val="100"/>
        <c:baseTimeUnit val="days"/>
      </c:dateAx>
      <c:valAx>
        <c:axId val="39778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7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745</c:v>
                </c:pt>
                <c:pt idx="1">
                  <c:v>1937</c:v>
                </c:pt>
                <c:pt idx="2">
                  <c:v>609</c:v>
                </c:pt>
                <c:pt idx="3">
                  <c:v>1245</c:v>
                </c:pt>
                <c:pt idx="4">
                  <c:v>4968</c:v>
                </c:pt>
                <c:pt idx="5">
                  <c:v>1391</c:v>
                </c:pt>
                <c:pt idx="6">
                  <c:v>314</c:v>
                </c:pt>
                <c:pt idx="7">
                  <c:v>2880</c:v>
                </c:pt>
                <c:pt idx="8">
                  <c:v>4201</c:v>
                </c:pt>
                <c:pt idx="9">
                  <c:v>1321</c:v>
                </c:pt>
                <c:pt idx="10">
                  <c:v>930</c:v>
                </c:pt>
                <c:pt idx="11">
                  <c:v>388333</c:v>
                </c:pt>
                <c:pt idx="12">
                  <c:v>290530</c:v>
                </c:pt>
                <c:pt idx="13">
                  <c:v>228487</c:v>
                </c:pt>
                <c:pt idx="14">
                  <c:v>185978</c:v>
                </c:pt>
                <c:pt idx="15">
                  <c:v>161933</c:v>
                </c:pt>
                <c:pt idx="16">
                  <c:v>288386</c:v>
                </c:pt>
                <c:pt idx="17">
                  <c:v>275672</c:v>
                </c:pt>
                <c:pt idx="18">
                  <c:v>240433</c:v>
                </c:pt>
                <c:pt idx="19">
                  <c:v>199128</c:v>
                </c:pt>
                <c:pt idx="20">
                  <c:v>177341</c:v>
                </c:pt>
                <c:pt idx="21">
                  <c:v>261686</c:v>
                </c:pt>
                <c:pt idx="22">
                  <c:v>270174</c:v>
                </c:pt>
                <c:pt idx="23">
                  <c:v>243844</c:v>
                </c:pt>
                <c:pt idx="24">
                  <c:v>220085</c:v>
                </c:pt>
                <c:pt idx="25">
                  <c:v>200146</c:v>
                </c:pt>
                <c:pt idx="26">
                  <c:v>242374</c:v>
                </c:pt>
                <c:pt idx="27">
                  <c:v>261586</c:v>
                </c:pt>
                <c:pt idx="28">
                  <c:v>261474</c:v>
                </c:pt>
                <c:pt idx="29">
                  <c:v>230975</c:v>
                </c:pt>
                <c:pt idx="30">
                  <c:v>222603</c:v>
                </c:pt>
              </c:numCache>
            </c:numRef>
          </c:val>
          <c:smooth val="0"/>
          <c:extLst>
            <c:ext xmlns:c16="http://schemas.microsoft.com/office/drawing/2014/chart" uri="{C3380CC4-5D6E-409C-BE32-E72D297353CC}">
              <c16:uniqueId val="{00000000-4389-4312-BE84-CA9DC77A2FCA}"/>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41</c:v>
                </c:pt>
                <c:pt idx="1">
                  <c:v>118505</c:v>
                </c:pt>
                <c:pt idx="2">
                  <c:v>49840</c:v>
                </c:pt>
                <c:pt idx="3">
                  <c:v>2510</c:v>
                </c:pt>
                <c:pt idx="4">
                  <c:v>42741</c:v>
                </c:pt>
                <c:pt idx="5">
                  <c:v>63572</c:v>
                </c:pt>
                <c:pt idx="6">
                  <c:v>83133</c:v>
                </c:pt>
                <c:pt idx="7">
                  <c:v>56952</c:v>
                </c:pt>
                <c:pt idx="8">
                  <c:v>67469</c:v>
                </c:pt>
                <c:pt idx="9">
                  <c:v>30043</c:v>
                </c:pt>
                <c:pt idx="10">
                  <c:v>24655</c:v>
                </c:pt>
                <c:pt idx="11">
                  <c:v>55815</c:v>
                </c:pt>
                <c:pt idx="12">
                  <c:v>49530</c:v>
                </c:pt>
                <c:pt idx="13">
                  <c:v>28561</c:v>
                </c:pt>
                <c:pt idx="14">
                  <c:v>50</c:v>
                </c:pt>
                <c:pt idx="15">
                  <c:v>40</c:v>
                </c:pt>
                <c:pt idx="16">
                  <c:v>106</c:v>
                </c:pt>
                <c:pt idx="17">
                  <c:v>25</c:v>
                </c:pt>
                <c:pt idx="18">
                  <c:v>51231</c:v>
                </c:pt>
                <c:pt idx="19">
                  <c:v>48736</c:v>
                </c:pt>
                <c:pt idx="20">
                  <c:v>23446</c:v>
                </c:pt>
                <c:pt idx="21">
                  <c:v>82</c:v>
                </c:pt>
                <c:pt idx="22">
                  <c:v>4832</c:v>
                </c:pt>
                <c:pt idx="23">
                  <c:v>6216</c:v>
                </c:pt>
                <c:pt idx="24">
                  <c:v>7333</c:v>
                </c:pt>
                <c:pt idx="25">
                  <c:v>310</c:v>
                </c:pt>
                <c:pt idx="26">
                  <c:v>160</c:v>
                </c:pt>
                <c:pt idx="27">
                  <c:v>49</c:v>
                </c:pt>
                <c:pt idx="28">
                  <c:v>24</c:v>
                </c:pt>
                <c:pt idx="29">
                  <c:v>2</c:v>
                </c:pt>
                <c:pt idx="30">
                  <c:v>2</c:v>
                </c:pt>
              </c:numCache>
            </c:numRef>
          </c:val>
          <c:smooth val="0"/>
          <c:extLst>
            <c:ext xmlns:c16="http://schemas.microsoft.com/office/drawing/2014/chart" uri="{C3380CC4-5D6E-409C-BE32-E72D297353CC}">
              <c16:uniqueId val="{00000001-4389-4312-BE84-CA9DC77A2FCA}"/>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1</c:v>
                </c:pt>
                <c:pt idx="1">
                  <c:v>5</c:v>
                </c:pt>
                <c:pt idx="2">
                  <c:v>0</c:v>
                </c:pt>
                <c:pt idx="3">
                  <c:v>46</c:v>
                </c:pt>
                <c:pt idx="4">
                  <c:v>11</c:v>
                </c:pt>
                <c:pt idx="5">
                  <c:v>1</c:v>
                </c:pt>
                <c:pt idx="6">
                  <c:v>0</c:v>
                </c:pt>
                <c:pt idx="7">
                  <c:v>29</c:v>
                </c:pt>
                <c:pt idx="8">
                  <c:v>4</c:v>
                </c:pt>
                <c:pt idx="9">
                  <c:v>0</c:v>
                </c:pt>
                <c:pt idx="10">
                  <c:v>36</c:v>
                </c:pt>
                <c:pt idx="11">
                  <c:v>6</c:v>
                </c:pt>
                <c:pt idx="12">
                  <c:v>5</c:v>
                </c:pt>
                <c:pt idx="13">
                  <c:v>33</c:v>
                </c:pt>
                <c:pt idx="14">
                  <c:v>10</c:v>
                </c:pt>
                <c:pt idx="15">
                  <c:v>4</c:v>
                </c:pt>
                <c:pt idx="16">
                  <c:v>8</c:v>
                </c:pt>
                <c:pt idx="17">
                  <c:v>31</c:v>
                </c:pt>
                <c:pt idx="18">
                  <c:v>14</c:v>
                </c:pt>
                <c:pt idx="19">
                  <c:v>1</c:v>
                </c:pt>
                <c:pt idx="20">
                  <c:v>52</c:v>
                </c:pt>
                <c:pt idx="21">
                  <c:v>52</c:v>
                </c:pt>
                <c:pt idx="22">
                  <c:v>26</c:v>
                </c:pt>
                <c:pt idx="23">
                  <c:v>18</c:v>
                </c:pt>
                <c:pt idx="24">
                  <c:v>7</c:v>
                </c:pt>
                <c:pt idx="25">
                  <c:v>17</c:v>
                </c:pt>
                <c:pt idx="26">
                  <c:v>57</c:v>
                </c:pt>
                <c:pt idx="27">
                  <c:v>10</c:v>
                </c:pt>
                <c:pt idx="28">
                  <c:v>2</c:v>
                </c:pt>
                <c:pt idx="29">
                  <c:v>0</c:v>
                </c:pt>
                <c:pt idx="30">
                  <c:v>2</c:v>
                </c:pt>
              </c:numCache>
            </c:numRef>
          </c:val>
          <c:smooth val="0"/>
          <c:extLst>
            <c:ext xmlns:c16="http://schemas.microsoft.com/office/drawing/2014/chart" uri="{C3380CC4-5D6E-409C-BE32-E72D297353CC}">
              <c16:uniqueId val="{00000002-4389-4312-BE84-CA9DC77A2FCA}"/>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48</c:v>
                </c:pt>
                <c:pt idx="1">
                  <c:v>322</c:v>
                </c:pt>
                <c:pt idx="2">
                  <c:v>86</c:v>
                </c:pt>
                <c:pt idx="3">
                  <c:v>60</c:v>
                </c:pt>
                <c:pt idx="4">
                  <c:v>78</c:v>
                </c:pt>
                <c:pt idx="5">
                  <c:v>659</c:v>
                </c:pt>
                <c:pt idx="6">
                  <c:v>310</c:v>
                </c:pt>
                <c:pt idx="7">
                  <c:v>801</c:v>
                </c:pt>
                <c:pt idx="8">
                  <c:v>232</c:v>
                </c:pt>
                <c:pt idx="9">
                  <c:v>204</c:v>
                </c:pt>
                <c:pt idx="10">
                  <c:v>70</c:v>
                </c:pt>
                <c:pt idx="11">
                  <c:v>588</c:v>
                </c:pt>
                <c:pt idx="12">
                  <c:v>178</c:v>
                </c:pt>
                <c:pt idx="13">
                  <c:v>56</c:v>
                </c:pt>
                <c:pt idx="14">
                  <c:v>387</c:v>
                </c:pt>
                <c:pt idx="15">
                  <c:v>1163</c:v>
                </c:pt>
                <c:pt idx="16">
                  <c:v>129</c:v>
                </c:pt>
                <c:pt idx="17">
                  <c:v>71</c:v>
                </c:pt>
                <c:pt idx="18">
                  <c:v>303</c:v>
                </c:pt>
                <c:pt idx="19">
                  <c:v>306</c:v>
                </c:pt>
                <c:pt idx="20">
                  <c:v>360</c:v>
                </c:pt>
                <c:pt idx="21">
                  <c:v>309</c:v>
                </c:pt>
                <c:pt idx="22">
                  <c:v>327</c:v>
                </c:pt>
                <c:pt idx="23">
                  <c:v>186</c:v>
                </c:pt>
                <c:pt idx="24">
                  <c:v>76</c:v>
                </c:pt>
                <c:pt idx="25">
                  <c:v>37</c:v>
                </c:pt>
                <c:pt idx="26">
                  <c:v>293</c:v>
                </c:pt>
                <c:pt idx="27">
                  <c:v>80</c:v>
                </c:pt>
                <c:pt idx="28">
                  <c:v>264</c:v>
                </c:pt>
                <c:pt idx="29">
                  <c:v>785</c:v>
                </c:pt>
                <c:pt idx="30">
                  <c:v>186</c:v>
                </c:pt>
              </c:numCache>
            </c:numRef>
          </c:val>
          <c:smooth val="0"/>
          <c:extLst>
            <c:ext xmlns:c16="http://schemas.microsoft.com/office/drawing/2014/chart" uri="{C3380CC4-5D6E-409C-BE32-E72D297353CC}">
              <c16:uniqueId val="{00000003-4389-4312-BE84-CA9DC77A2FCA}"/>
            </c:ext>
          </c:extLst>
        </c:ser>
        <c:dLbls>
          <c:showLegendKey val="0"/>
          <c:showVal val="0"/>
          <c:showCatName val="0"/>
          <c:showSerName val="0"/>
          <c:showPercent val="0"/>
          <c:showBubbleSize val="0"/>
        </c:dLbls>
        <c:smooth val="0"/>
        <c:axId val="397783192"/>
        <c:axId val="397780240"/>
      </c:lineChart>
      <c:dateAx>
        <c:axId val="39778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80240"/>
        <c:crosses val="autoZero"/>
        <c:auto val="1"/>
        <c:lblOffset val="100"/>
        <c:baseTimeUnit val="days"/>
      </c:dateAx>
      <c:valAx>
        <c:axId val="39778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8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77</c:v>
                </c:pt>
                <c:pt idx="2">
                  <c:v>0</c:v>
                </c:pt>
                <c:pt idx="3">
                  <c:v>0</c:v>
                </c:pt>
                <c:pt idx="4">
                  <c:v>76</c:v>
                </c:pt>
                <c:pt idx="5">
                  <c:v>0</c:v>
                </c:pt>
                <c:pt idx="6">
                  <c:v>0</c:v>
                </c:pt>
                <c:pt idx="7">
                  <c:v>167</c:v>
                </c:pt>
                <c:pt idx="8">
                  <c:v>103</c:v>
                </c:pt>
                <c:pt idx="9">
                  <c:v>0</c:v>
                </c:pt>
                <c:pt idx="10">
                  <c:v>0</c:v>
                </c:pt>
                <c:pt idx="11">
                  <c:v>89</c:v>
                </c:pt>
                <c:pt idx="12">
                  <c:v>0</c:v>
                </c:pt>
                <c:pt idx="13">
                  <c:v>123</c:v>
                </c:pt>
                <c:pt idx="14">
                  <c:v>0</c:v>
                </c:pt>
                <c:pt idx="15">
                  <c:v>89</c:v>
                </c:pt>
                <c:pt idx="16">
                  <c:v>0</c:v>
                </c:pt>
                <c:pt idx="17">
                  <c:v>0</c:v>
                </c:pt>
                <c:pt idx="18">
                  <c:v>0</c:v>
                </c:pt>
                <c:pt idx="19">
                  <c:v>184</c:v>
                </c:pt>
                <c:pt idx="20">
                  <c:v>0</c:v>
                </c:pt>
                <c:pt idx="21">
                  <c:v>0</c:v>
                </c:pt>
                <c:pt idx="22">
                  <c:v>75</c:v>
                </c:pt>
                <c:pt idx="23">
                  <c:v>0</c:v>
                </c:pt>
                <c:pt idx="24">
                  <c:v>0</c:v>
                </c:pt>
                <c:pt idx="25">
                  <c:v>81</c:v>
                </c:pt>
                <c:pt idx="26">
                  <c:v>0</c:v>
                </c:pt>
                <c:pt idx="27">
                  <c:v>0</c:v>
                </c:pt>
                <c:pt idx="28">
                  <c:v>0</c:v>
                </c:pt>
                <c:pt idx="29">
                  <c:v>0</c:v>
                </c:pt>
                <c:pt idx="30">
                  <c:v>83</c:v>
                </c:pt>
              </c:numCache>
            </c:numRef>
          </c:val>
          <c:smooth val="0"/>
          <c:extLst>
            <c:ext xmlns:c16="http://schemas.microsoft.com/office/drawing/2014/chart" uri="{C3380CC4-5D6E-409C-BE32-E72D297353CC}">
              <c16:uniqueId val="{00000000-F12F-4D84-BC9D-CC5D080455A1}"/>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14</c:v>
                </c:pt>
                <c:pt idx="2">
                  <c:v>0</c:v>
                </c:pt>
                <c:pt idx="3">
                  <c:v>0</c:v>
                </c:pt>
                <c:pt idx="4">
                  <c:v>8</c:v>
                </c:pt>
                <c:pt idx="5">
                  <c:v>0</c:v>
                </c:pt>
                <c:pt idx="6">
                  <c:v>6</c:v>
                </c:pt>
                <c:pt idx="7">
                  <c:v>0</c:v>
                </c:pt>
                <c:pt idx="8">
                  <c:v>9</c:v>
                </c:pt>
                <c:pt idx="9">
                  <c:v>16</c:v>
                </c:pt>
                <c:pt idx="10">
                  <c:v>0</c:v>
                </c:pt>
                <c:pt idx="11">
                  <c:v>7</c:v>
                </c:pt>
                <c:pt idx="12">
                  <c:v>0</c:v>
                </c:pt>
                <c:pt idx="13">
                  <c:v>8</c:v>
                </c:pt>
                <c:pt idx="14">
                  <c:v>0</c:v>
                </c:pt>
                <c:pt idx="15">
                  <c:v>0</c:v>
                </c:pt>
                <c:pt idx="16">
                  <c:v>0</c:v>
                </c:pt>
                <c:pt idx="17">
                  <c:v>0</c:v>
                </c:pt>
                <c:pt idx="18">
                  <c:v>11</c:v>
                </c:pt>
                <c:pt idx="19">
                  <c:v>0</c:v>
                </c:pt>
                <c:pt idx="20">
                  <c:v>12</c:v>
                </c:pt>
                <c:pt idx="21">
                  <c:v>0</c:v>
                </c:pt>
                <c:pt idx="22">
                  <c:v>0</c:v>
                </c:pt>
                <c:pt idx="23">
                  <c:v>0</c:v>
                </c:pt>
                <c:pt idx="24">
                  <c:v>0</c:v>
                </c:pt>
                <c:pt idx="25">
                  <c:v>0</c:v>
                </c:pt>
                <c:pt idx="26">
                  <c:v>5</c:v>
                </c:pt>
                <c:pt idx="27">
                  <c:v>0</c:v>
                </c:pt>
                <c:pt idx="28">
                  <c:v>0</c:v>
                </c:pt>
                <c:pt idx="29">
                  <c:v>0</c:v>
                </c:pt>
                <c:pt idx="30">
                  <c:v>0</c:v>
                </c:pt>
              </c:numCache>
            </c:numRef>
          </c:val>
          <c:smooth val="0"/>
          <c:extLst>
            <c:ext xmlns:c16="http://schemas.microsoft.com/office/drawing/2014/chart" uri="{C3380CC4-5D6E-409C-BE32-E72D297353CC}">
              <c16:uniqueId val="{00000001-F12F-4D84-BC9D-CC5D080455A1}"/>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4</c:v>
                </c:pt>
                <c:pt idx="4">
                  <c:v>0</c:v>
                </c:pt>
                <c:pt idx="5">
                  <c:v>0</c:v>
                </c:pt>
                <c:pt idx="6">
                  <c:v>0</c:v>
                </c:pt>
                <c:pt idx="7">
                  <c:v>5</c:v>
                </c:pt>
                <c:pt idx="8">
                  <c:v>0</c:v>
                </c:pt>
                <c:pt idx="9">
                  <c:v>0</c:v>
                </c:pt>
                <c:pt idx="10">
                  <c:v>5</c:v>
                </c:pt>
                <c:pt idx="11">
                  <c:v>0</c:v>
                </c:pt>
                <c:pt idx="12">
                  <c:v>0</c:v>
                </c:pt>
                <c:pt idx="13">
                  <c:v>4</c:v>
                </c:pt>
                <c:pt idx="14">
                  <c:v>0</c:v>
                </c:pt>
                <c:pt idx="15">
                  <c:v>0</c:v>
                </c:pt>
                <c:pt idx="16">
                  <c:v>0</c:v>
                </c:pt>
                <c:pt idx="17">
                  <c:v>3</c:v>
                </c:pt>
                <c:pt idx="18">
                  <c:v>0</c:v>
                </c:pt>
                <c:pt idx="19">
                  <c:v>0</c:v>
                </c:pt>
                <c:pt idx="20">
                  <c:v>0</c:v>
                </c:pt>
                <c:pt idx="21">
                  <c:v>5</c:v>
                </c:pt>
                <c:pt idx="22">
                  <c:v>0</c:v>
                </c:pt>
                <c:pt idx="23">
                  <c:v>0</c:v>
                </c:pt>
                <c:pt idx="24">
                  <c:v>0</c:v>
                </c:pt>
                <c:pt idx="25">
                  <c:v>0</c:v>
                </c:pt>
                <c:pt idx="26">
                  <c:v>4</c:v>
                </c:pt>
                <c:pt idx="27">
                  <c:v>0</c:v>
                </c:pt>
                <c:pt idx="28">
                  <c:v>0</c:v>
                </c:pt>
                <c:pt idx="29">
                  <c:v>0</c:v>
                </c:pt>
                <c:pt idx="30">
                  <c:v>0</c:v>
                </c:pt>
              </c:numCache>
            </c:numRef>
          </c:val>
          <c:smooth val="0"/>
          <c:extLst>
            <c:ext xmlns:c16="http://schemas.microsoft.com/office/drawing/2014/chart" uri="{C3380CC4-5D6E-409C-BE32-E72D297353CC}">
              <c16:uniqueId val="{00000002-F12F-4D84-BC9D-CC5D080455A1}"/>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34</c:v>
                </c:pt>
                <c:pt idx="2">
                  <c:v>0</c:v>
                </c:pt>
                <c:pt idx="3">
                  <c:v>0</c:v>
                </c:pt>
                <c:pt idx="4">
                  <c:v>0</c:v>
                </c:pt>
                <c:pt idx="5">
                  <c:v>32</c:v>
                </c:pt>
                <c:pt idx="6">
                  <c:v>0</c:v>
                </c:pt>
                <c:pt idx="7">
                  <c:v>0</c:v>
                </c:pt>
                <c:pt idx="8">
                  <c:v>17</c:v>
                </c:pt>
                <c:pt idx="9">
                  <c:v>0</c:v>
                </c:pt>
                <c:pt idx="10">
                  <c:v>0</c:v>
                </c:pt>
                <c:pt idx="11">
                  <c:v>0</c:v>
                </c:pt>
                <c:pt idx="12">
                  <c:v>0</c:v>
                </c:pt>
                <c:pt idx="13">
                  <c:v>0</c:v>
                </c:pt>
                <c:pt idx="14">
                  <c:v>28</c:v>
                </c:pt>
                <c:pt idx="15">
                  <c:v>0</c:v>
                </c:pt>
                <c:pt idx="16">
                  <c:v>0</c:v>
                </c:pt>
                <c:pt idx="17">
                  <c:v>0</c:v>
                </c:pt>
                <c:pt idx="18">
                  <c:v>20</c:v>
                </c:pt>
                <c:pt idx="19">
                  <c:v>0</c:v>
                </c:pt>
                <c:pt idx="20">
                  <c:v>29</c:v>
                </c:pt>
                <c:pt idx="21">
                  <c:v>0</c:v>
                </c:pt>
                <c:pt idx="22">
                  <c:v>19</c:v>
                </c:pt>
                <c:pt idx="23">
                  <c:v>0</c:v>
                </c:pt>
                <c:pt idx="24">
                  <c:v>0</c:v>
                </c:pt>
                <c:pt idx="25">
                  <c:v>0</c:v>
                </c:pt>
                <c:pt idx="26">
                  <c:v>18</c:v>
                </c:pt>
                <c:pt idx="27">
                  <c:v>0</c:v>
                </c:pt>
                <c:pt idx="28">
                  <c:v>18</c:v>
                </c:pt>
                <c:pt idx="29">
                  <c:v>30</c:v>
                </c:pt>
                <c:pt idx="30">
                  <c:v>0</c:v>
                </c:pt>
              </c:numCache>
            </c:numRef>
          </c:val>
          <c:smooth val="0"/>
          <c:extLst>
            <c:ext xmlns:c16="http://schemas.microsoft.com/office/drawing/2014/chart" uri="{C3380CC4-5D6E-409C-BE32-E72D297353CC}">
              <c16:uniqueId val="{00000003-F12F-4D84-BC9D-CC5D080455A1}"/>
            </c:ext>
          </c:extLst>
        </c:ser>
        <c:dLbls>
          <c:showLegendKey val="0"/>
          <c:showVal val="0"/>
          <c:showCatName val="0"/>
          <c:showSerName val="0"/>
          <c:showPercent val="0"/>
          <c:showBubbleSize val="0"/>
        </c:dLbls>
        <c:smooth val="0"/>
        <c:axId val="397878368"/>
        <c:axId val="397872792"/>
      </c:lineChart>
      <c:dateAx>
        <c:axId val="39787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72792"/>
        <c:crosses val="autoZero"/>
        <c:auto val="1"/>
        <c:lblOffset val="100"/>
        <c:baseTimeUnit val="days"/>
      </c:dateAx>
      <c:valAx>
        <c:axId val="39787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7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1311</c:v>
                </c:pt>
                <c:pt idx="1">
                  <c:v>96</c:v>
                </c:pt>
                <c:pt idx="2">
                  <c:v>30</c:v>
                </c:pt>
                <c:pt idx="3">
                  <c:v>245</c:v>
                </c:pt>
              </c:numCache>
            </c:numRef>
          </c:val>
          <c:extLst>
            <c:ext xmlns:c16="http://schemas.microsoft.com/office/drawing/2014/chart" uri="{C3380CC4-5D6E-409C-BE32-E72D297353CC}">
              <c16:uniqueId val="{00000000-D31C-48AB-9A21-869355BE69D3}"/>
            </c:ext>
          </c:extLst>
        </c:ser>
        <c:dLbls>
          <c:showLegendKey val="0"/>
          <c:showVal val="0"/>
          <c:showCatName val="0"/>
          <c:showSerName val="0"/>
          <c:showPercent val="0"/>
          <c:showBubbleSize val="0"/>
        </c:dLbls>
        <c:gapWidth val="219"/>
        <c:overlap val="-27"/>
        <c:axId val="428699704"/>
        <c:axId val="428701016"/>
      </c:barChart>
      <c:catAx>
        <c:axId val="42869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01016"/>
        <c:crosses val="autoZero"/>
        <c:auto val="1"/>
        <c:lblAlgn val="ctr"/>
        <c:lblOffset val="100"/>
        <c:noMultiLvlLbl val="0"/>
      </c:catAx>
      <c:valAx>
        <c:axId val="42870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69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6506F-DC42-4EDD-A03D-C9896056B1BD}"/>
              </a:ext>
            </a:extLst>
          </p:cNvPr>
          <p:cNvSpPr>
            <a:spLocks noGrp="1"/>
          </p:cNvSpPr>
          <p:nvPr>
            <p:ph type="ctrTitle"/>
          </p:nvPr>
        </p:nvSpPr>
        <p:spPr/>
        <p:txBody>
          <a:bodyPr/>
          <a:lstStyle/>
          <a:p>
            <a:r>
              <a:rPr lang="en-US"/>
              <a:t>International Dashboard</a:t>
            </a:r>
          </a:p>
        </p:txBody>
      </p:sp>
      <p:sp>
        <p:nvSpPr>
          <p:cNvPr id="3" name="Subtitle 2">
            <a:extLst>
              <a:ext uri="{FF2B5EF4-FFF2-40B4-BE49-F238E27FC236}">
                <a16:creationId xmlns:a16="http://schemas.microsoft.com/office/drawing/2014/main" id="{DC2E7E63-2A12-4EE4-9F75-E0F7A58F74AA}"/>
              </a:ext>
            </a:extLst>
          </p:cNvPr>
          <p:cNvSpPr>
            <a:spLocks noGrp="1"/>
          </p:cNvSpPr>
          <p:nvPr>
            <p:ph type="subTitle" idx="1"/>
          </p:nvPr>
        </p:nvSpPr>
        <p:spPr/>
        <p:txBody>
          <a:bodyPr/>
          <a:lstStyle/>
          <a:p>
            <a:r>
              <a:rPr lang="en-US"/>
              <a:t>EAT HAPPY GROUP</a:t>
            </a:r>
          </a:p>
        </p:txBody>
      </p:sp>
    </p:spTree>
    <p:extLst>
      <p:ext uri="{BB962C8B-B14F-4D97-AF65-F5344CB8AC3E}">
        <p14:creationId xmlns:p14="http://schemas.microsoft.com/office/powerpoint/2010/main" val="2152626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324A1-12B2-4782-83AB-F0E11F4DA6AF}"/>
              </a:ext>
            </a:extLst>
          </p:cNvPr>
          <p:cNvSpPr>
            <a:spLocks noGrp="1"/>
          </p:cNvSpPr>
          <p:nvPr>
            <p:ph type="title"/>
          </p:nvPr>
        </p:nvSpPr>
        <p:spPr/>
        <p:txBody>
          <a:bodyPr/>
          <a:lstStyle/>
          <a:p>
            <a:r>
              <a:rPr lang="en-US"/>
              <a:t>Overall Overall Top Pages | Int. EAT HAPPY Accounts</a:t>
            </a:r>
          </a:p>
        </p:txBody>
      </p:sp>
      <p:graphicFrame>
        <p:nvGraphicFramePr>
          <p:cNvPr id="5" name="Table Placeholder 4">
            <a:extLst>
              <a:ext uri="{FF2B5EF4-FFF2-40B4-BE49-F238E27FC236}">
                <a16:creationId xmlns:a16="http://schemas.microsoft.com/office/drawing/2014/main" id="{E85D01A5-6924-4359-AA25-AC6B0E60E5BA}"/>
              </a:ext>
            </a:extLst>
          </p:cNvPr>
          <p:cNvGraphicFramePr>
            <a:graphicFrameLocks noGrp="1"/>
          </p:cNvGraphicFramePr>
          <p:nvPr>
            <p:ph type="tbl" sz="quarter" idx="13"/>
            <p:extLst>
              <p:ext uri="{D42A27DB-BD31-4B8C-83A1-F6EECF244321}">
                <p14:modId xmlns:p14="http://schemas.microsoft.com/office/powerpoint/2010/main" val="694553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84104327"/>
                    </a:ext>
                  </a:extLst>
                </a:gridCol>
                <a:gridCol w="1563624">
                  <a:extLst>
                    <a:ext uri="{9D8B030D-6E8A-4147-A177-3AD203B41FA5}">
                      <a16:colId xmlns:a16="http://schemas.microsoft.com/office/drawing/2014/main" val="3197957860"/>
                    </a:ext>
                  </a:extLst>
                </a:gridCol>
                <a:gridCol w="1563624">
                  <a:extLst>
                    <a:ext uri="{9D8B030D-6E8A-4147-A177-3AD203B41FA5}">
                      <a16:colId xmlns:a16="http://schemas.microsoft.com/office/drawing/2014/main" val="3481823962"/>
                    </a:ext>
                  </a:extLst>
                </a:gridCol>
                <a:gridCol w="1563624">
                  <a:extLst>
                    <a:ext uri="{9D8B030D-6E8A-4147-A177-3AD203B41FA5}">
                      <a16:colId xmlns:a16="http://schemas.microsoft.com/office/drawing/2014/main" val="242730017"/>
                    </a:ext>
                  </a:extLst>
                </a:gridCol>
                <a:gridCol w="1563624">
                  <a:extLst>
                    <a:ext uri="{9D8B030D-6E8A-4147-A177-3AD203B41FA5}">
                      <a16:colId xmlns:a16="http://schemas.microsoft.com/office/drawing/2014/main" val="2523979629"/>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331627247"/>
                  </a:ext>
                </a:extLst>
              </a:tr>
              <a:tr h="370840">
                <a:tc>
                  <a:txBody>
                    <a:bodyPr/>
                    <a:lstStyle/>
                    <a:p>
                      <a:r>
                        <a:rPr lang="en-US" sz="1000"/>
                        <a:t>Instagram</a:t>
                      </a:r>
                    </a:p>
                  </a:txBody>
                  <a:tcPr/>
                </a:tc>
                <a:tc>
                  <a:txBody>
                    <a:bodyPr/>
                    <a:lstStyle/>
                    <a:p>
                      <a:r>
                        <a:rPr lang="en-US" sz="1000"/>
                        <a:t>eathappy</a:t>
                      </a:r>
                    </a:p>
                  </a:txBody>
                  <a:tcPr/>
                </a:tc>
                <a:tc>
                  <a:txBody>
                    <a:bodyPr/>
                    <a:lstStyle/>
                    <a:p>
                      <a:r>
                        <a:rPr lang="en-US" sz="1000"/>
                        <a:t>13</a:t>
                      </a:r>
                    </a:p>
                  </a:txBody>
                  <a:tcPr/>
                </a:tc>
                <a:tc>
                  <a:txBody>
                    <a:bodyPr/>
                    <a:lstStyle/>
                    <a:p>
                      <a:r>
                        <a:rPr lang="en-US" sz="1000"/>
                        <a:t>1311</a:t>
                      </a:r>
                    </a:p>
                  </a:txBody>
                  <a:tcPr/>
                </a:tc>
                <a:tc>
                  <a:txBody>
                    <a:bodyPr/>
                    <a:lstStyle/>
                    <a:p>
                      <a:r>
                        <a:rPr lang="en-US" sz="1000"/>
                        <a:t>101</a:t>
                      </a:r>
                    </a:p>
                  </a:txBody>
                  <a:tcPr/>
                </a:tc>
                <a:extLst>
                  <a:ext uri="{0D108BD9-81ED-4DB2-BD59-A6C34878D82A}">
                    <a16:rowId xmlns:a16="http://schemas.microsoft.com/office/drawing/2014/main" val="2843092897"/>
                  </a:ext>
                </a:extLst>
              </a:tr>
              <a:tr h="370840">
                <a:tc>
                  <a:txBody>
                    <a:bodyPr/>
                    <a:lstStyle/>
                    <a:p>
                      <a:r>
                        <a:rPr lang="en-US" sz="1000"/>
                        <a:t>Instagram</a:t>
                      </a:r>
                    </a:p>
                  </a:txBody>
                  <a:tcPr/>
                </a:tc>
                <a:tc>
                  <a:txBody>
                    <a:bodyPr/>
                    <a:lstStyle/>
                    <a:p>
                      <a:r>
                        <a:rPr lang="en-US" sz="1000"/>
                        <a:t>eathappy_at</a:t>
                      </a:r>
                    </a:p>
                  </a:txBody>
                  <a:tcPr/>
                </a:tc>
                <a:tc>
                  <a:txBody>
                    <a:bodyPr/>
                    <a:lstStyle/>
                    <a:p>
                      <a:r>
                        <a:rPr lang="en-US" sz="1000"/>
                        <a:t>10</a:t>
                      </a:r>
                    </a:p>
                  </a:txBody>
                  <a:tcPr/>
                </a:tc>
                <a:tc>
                  <a:txBody>
                    <a:bodyPr/>
                    <a:lstStyle/>
                    <a:p>
                      <a:r>
                        <a:rPr lang="en-US" sz="1000"/>
                        <a:t>245</a:t>
                      </a:r>
                    </a:p>
                  </a:txBody>
                  <a:tcPr/>
                </a:tc>
                <a:tc>
                  <a:txBody>
                    <a:bodyPr/>
                    <a:lstStyle/>
                    <a:p>
                      <a:r>
                        <a:rPr lang="en-US" sz="1000"/>
                        <a:t>24</a:t>
                      </a:r>
                    </a:p>
                  </a:txBody>
                  <a:tcPr/>
                </a:tc>
                <a:extLst>
                  <a:ext uri="{0D108BD9-81ED-4DB2-BD59-A6C34878D82A}">
                    <a16:rowId xmlns:a16="http://schemas.microsoft.com/office/drawing/2014/main" val="1818773210"/>
                  </a:ext>
                </a:extLst>
              </a:tr>
              <a:tr h="370840">
                <a:tc>
                  <a:txBody>
                    <a:bodyPr/>
                    <a:lstStyle/>
                    <a:p>
                      <a:r>
                        <a:rPr lang="en-US" sz="1000"/>
                        <a:t>Instagram</a:t>
                      </a:r>
                    </a:p>
                  </a:txBody>
                  <a:tcPr/>
                </a:tc>
                <a:tc>
                  <a:txBody>
                    <a:bodyPr/>
                    <a:lstStyle/>
                    <a:p>
                      <a:r>
                        <a:rPr lang="en-US" sz="1000"/>
                        <a:t>eathappy_dk</a:t>
                      </a:r>
                    </a:p>
                  </a:txBody>
                  <a:tcPr/>
                </a:tc>
                <a:tc>
                  <a:txBody>
                    <a:bodyPr/>
                    <a:lstStyle/>
                    <a:p>
                      <a:r>
                        <a:rPr lang="en-US" sz="1000"/>
                        <a:t>7</a:t>
                      </a:r>
                    </a:p>
                  </a:txBody>
                  <a:tcPr/>
                </a:tc>
                <a:tc>
                  <a:txBody>
                    <a:bodyPr/>
                    <a:lstStyle/>
                    <a:p>
                      <a:r>
                        <a:rPr lang="en-US" sz="1000"/>
                        <a:t>30</a:t>
                      </a:r>
                    </a:p>
                  </a:txBody>
                  <a:tcPr/>
                </a:tc>
                <a:tc>
                  <a:txBody>
                    <a:bodyPr/>
                    <a:lstStyle/>
                    <a:p>
                      <a:r>
                        <a:rPr lang="en-US" sz="1000"/>
                        <a:t>4</a:t>
                      </a:r>
                    </a:p>
                  </a:txBody>
                  <a:tcPr/>
                </a:tc>
                <a:extLst>
                  <a:ext uri="{0D108BD9-81ED-4DB2-BD59-A6C34878D82A}">
                    <a16:rowId xmlns:a16="http://schemas.microsoft.com/office/drawing/2014/main" val="4237375000"/>
                  </a:ext>
                </a:extLst>
              </a:tr>
              <a:tr h="370840">
                <a:tc>
                  <a:txBody>
                    <a:bodyPr/>
                    <a:lstStyle/>
                    <a:p>
                      <a:r>
                        <a:rPr lang="en-US" sz="1000"/>
                        <a:t>Instagram</a:t>
                      </a:r>
                    </a:p>
                  </a:txBody>
                  <a:tcPr/>
                </a:tc>
                <a:tc>
                  <a:txBody>
                    <a:bodyPr/>
                    <a:lstStyle/>
                    <a:p>
                      <a:r>
                        <a:rPr lang="en-US" sz="1000"/>
                        <a:t>eathappy_ita</a:t>
                      </a:r>
                    </a:p>
                  </a:txBody>
                  <a:tcPr/>
                </a:tc>
                <a:tc>
                  <a:txBody>
                    <a:bodyPr/>
                    <a:lstStyle/>
                    <a:p>
                      <a:r>
                        <a:rPr lang="en-US" sz="1000"/>
                        <a:t>10</a:t>
                      </a:r>
                    </a:p>
                  </a:txBody>
                  <a:tcPr/>
                </a:tc>
                <a:tc>
                  <a:txBody>
                    <a:bodyPr/>
                    <a:lstStyle/>
                    <a:p>
                      <a:r>
                        <a:rPr lang="en-US" sz="1000"/>
                        <a:t>96</a:t>
                      </a:r>
                    </a:p>
                  </a:txBody>
                  <a:tcPr/>
                </a:tc>
                <a:tc>
                  <a:txBody>
                    <a:bodyPr/>
                    <a:lstStyle/>
                    <a:p>
                      <a:r>
                        <a:rPr lang="en-US" sz="1000"/>
                        <a:t>10</a:t>
                      </a:r>
                    </a:p>
                  </a:txBody>
                  <a:tcPr/>
                </a:tc>
                <a:extLst>
                  <a:ext uri="{0D108BD9-81ED-4DB2-BD59-A6C34878D82A}">
                    <a16:rowId xmlns:a16="http://schemas.microsoft.com/office/drawing/2014/main" val="2520058889"/>
                  </a:ext>
                </a:extLst>
              </a:tr>
              <a:tr h="370840">
                <a:tc>
                  <a:txBody>
                    <a:bodyPr/>
                    <a:lstStyle/>
                    <a:p>
                      <a:r>
                        <a:rPr lang="en-US" sz="1000"/>
                        <a:t>Facebook</a:t>
                      </a:r>
                    </a:p>
                  </a:txBody>
                  <a:tcPr/>
                </a:tc>
                <a:tc>
                  <a:txBody>
                    <a:bodyPr/>
                    <a:lstStyle/>
                    <a:p>
                      <a:r>
                        <a:rPr lang="en-US" sz="1000"/>
                        <a:t>EatHappy</a:t>
                      </a:r>
                    </a:p>
                  </a:txBody>
                  <a:tcPr/>
                </a:tc>
                <a:tc>
                  <a:txBody>
                    <a:bodyPr/>
                    <a:lstStyle/>
                    <a:p>
                      <a:r>
                        <a:rPr lang="en-US" sz="1000"/>
                        <a:t>13</a:t>
                      </a:r>
                    </a:p>
                  </a:txBody>
                  <a:tcPr/>
                </a:tc>
                <a:tc>
                  <a:txBody>
                    <a:bodyPr/>
                    <a:lstStyle/>
                    <a:p>
                      <a:r>
                        <a:rPr lang="en-US" sz="1000"/>
                        <a:t>337</a:t>
                      </a:r>
                    </a:p>
                  </a:txBody>
                  <a:tcPr/>
                </a:tc>
                <a:tc>
                  <a:txBody>
                    <a:bodyPr/>
                    <a:lstStyle/>
                    <a:p>
                      <a:r>
                        <a:rPr lang="en-US" sz="1000"/>
                        <a:t>26</a:t>
                      </a:r>
                    </a:p>
                  </a:txBody>
                  <a:tcPr/>
                </a:tc>
                <a:extLst>
                  <a:ext uri="{0D108BD9-81ED-4DB2-BD59-A6C34878D82A}">
                    <a16:rowId xmlns:a16="http://schemas.microsoft.com/office/drawing/2014/main" val="1974305594"/>
                  </a:ext>
                </a:extLst>
              </a:tr>
              <a:tr h="370840">
                <a:tc>
                  <a:txBody>
                    <a:bodyPr/>
                    <a:lstStyle/>
                    <a:p>
                      <a:r>
                        <a:rPr lang="en-US" sz="1000"/>
                        <a:t>Facebook</a:t>
                      </a:r>
                    </a:p>
                  </a:txBody>
                  <a:tcPr/>
                </a:tc>
                <a:tc>
                  <a:txBody>
                    <a:bodyPr/>
                    <a:lstStyle/>
                    <a:p>
                      <a:r>
                        <a:rPr lang="en-US" sz="1000"/>
                        <a:t>EatHappy Denmark</a:t>
                      </a:r>
                    </a:p>
                  </a:txBody>
                  <a:tcPr/>
                </a:tc>
                <a:tc>
                  <a:txBody>
                    <a:bodyPr/>
                    <a:lstStyle/>
                    <a:p>
                      <a:r>
                        <a:rPr lang="en-US" sz="1000"/>
                        <a:t>7</a:t>
                      </a:r>
                    </a:p>
                  </a:txBody>
                  <a:tcPr/>
                </a:tc>
                <a:tc>
                  <a:txBody>
                    <a:bodyPr/>
                    <a:lstStyle/>
                    <a:p>
                      <a:r>
                        <a:rPr lang="en-US" sz="1000"/>
                        <a:t>22</a:t>
                      </a:r>
                    </a:p>
                  </a:txBody>
                  <a:tcPr/>
                </a:tc>
                <a:tc>
                  <a:txBody>
                    <a:bodyPr/>
                    <a:lstStyle/>
                    <a:p>
                      <a:r>
                        <a:rPr lang="en-US" sz="1000"/>
                        <a:t>3</a:t>
                      </a:r>
                    </a:p>
                  </a:txBody>
                  <a:tcPr/>
                </a:tc>
                <a:extLst>
                  <a:ext uri="{0D108BD9-81ED-4DB2-BD59-A6C34878D82A}">
                    <a16:rowId xmlns:a16="http://schemas.microsoft.com/office/drawing/2014/main" val="3815821466"/>
                  </a:ext>
                </a:extLst>
              </a:tr>
              <a:tr h="370840">
                <a:tc>
                  <a:txBody>
                    <a:bodyPr/>
                    <a:lstStyle/>
                    <a:p>
                      <a:r>
                        <a:rPr lang="en-US" sz="1000"/>
                        <a:t>Facebook</a:t>
                      </a:r>
                    </a:p>
                  </a:txBody>
                  <a:tcPr/>
                </a:tc>
                <a:tc>
                  <a:txBody>
                    <a:bodyPr/>
                    <a:lstStyle/>
                    <a:p>
                      <a:r>
                        <a:rPr lang="en-US" sz="1000"/>
                        <a:t>EatHappy Italia</a:t>
                      </a:r>
                    </a:p>
                  </a:txBody>
                  <a:tcPr/>
                </a:tc>
                <a:tc>
                  <a:txBody>
                    <a:bodyPr/>
                    <a:lstStyle/>
                    <a:p>
                      <a:r>
                        <a:rPr lang="en-US" sz="1000"/>
                        <a:t>10</a:t>
                      </a:r>
                    </a:p>
                  </a:txBody>
                  <a:tcPr/>
                </a:tc>
                <a:tc>
                  <a:txBody>
                    <a:bodyPr/>
                    <a:lstStyle/>
                    <a:p>
                      <a:r>
                        <a:rPr lang="en-US" sz="1000"/>
                        <a:t>97</a:t>
                      </a:r>
                    </a:p>
                  </a:txBody>
                  <a:tcPr/>
                </a:tc>
                <a:tc>
                  <a:txBody>
                    <a:bodyPr/>
                    <a:lstStyle/>
                    <a:p>
                      <a:r>
                        <a:rPr lang="en-US" sz="1000"/>
                        <a:t>10</a:t>
                      </a:r>
                    </a:p>
                  </a:txBody>
                  <a:tcPr/>
                </a:tc>
                <a:extLst>
                  <a:ext uri="{0D108BD9-81ED-4DB2-BD59-A6C34878D82A}">
                    <a16:rowId xmlns:a16="http://schemas.microsoft.com/office/drawing/2014/main" val="2127267258"/>
                  </a:ext>
                </a:extLst>
              </a:tr>
              <a:tr h="370840">
                <a:tc>
                  <a:txBody>
                    <a:bodyPr/>
                    <a:lstStyle/>
                    <a:p>
                      <a:r>
                        <a:rPr lang="en-US" sz="1000"/>
                        <a:t>Facebook</a:t>
                      </a:r>
                    </a:p>
                  </a:txBody>
                  <a:tcPr/>
                </a:tc>
                <a:tc>
                  <a:txBody>
                    <a:bodyPr/>
                    <a:lstStyle/>
                    <a:p>
                      <a:r>
                        <a:rPr lang="en-US" sz="1000"/>
                        <a:t>EatHappy Österreich</a:t>
                      </a:r>
                    </a:p>
                  </a:txBody>
                  <a:tcPr/>
                </a:tc>
                <a:tc>
                  <a:txBody>
                    <a:bodyPr/>
                    <a:lstStyle/>
                    <a:p>
                      <a:r>
                        <a:rPr lang="en-US" sz="1000"/>
                        <a:t>10</a:t>
                      </a:r>
                    </a:p>
                  </a:txBody>
                  <a:tcPr/>
                </a:tc>
                <a:tc>
                  <a:txBody>
                    <a:bodyPr/>
                    <a:lstStyle/>
                    <a:p>
                      <a:r>
                        <a:rPr lang="en-US" sz="1000"/>
                        <a:t>46</a:t>
                      </a:r>
                    </a:p>
                  </a:txBody>
                  <a:tcPr/>
                </a:tc>
                <a:tc>
                  <a:txBody>
                    <a:bodyPr/>
                    <a:lstStyle/>
                    <a:p>
                      <a:r>
                        <a:rPr lang="en-US" sz="1000"/>
                        <a:t>5</a:t>
                      </a:r>
                    </a:p>
                  </a:txBody>
                  <a:tcPr/>
                </a:tc>
                <a:extLst>
                  <a:ext uri="{0D108BD9-81ED-4DB2-BD59-A6C34878D82A}">
                    <a16:rowId xmlns:a16="http://schemas.microsoft.com/office/drawing/2014/main" val="1595697749"/>
                  </a:ext>
                </a:extLst>
              </a:tr>
            </a:tbl>
          </a:graphicData>
        </a:graphic>
      </p:graphicFrame>
      <p:sp>
        <p:nvSpPr>
          <p:cNvPr id="4" name="Text Placeholder 3">
            <a:extLst>
              <a:ext uri="{FF2B5EF4-FFF2-40B4-BE49-F238E27FC236}">
                <a16:creationId xmlns:a16="http://schemas.microsoft.com/office/drawing/2014/main" id="{C0FF3607-F5D8-4C6C-9D93-3FD62FCB54F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69820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B766C-A189-4903-8C32-01633F0F2BFA}"/>
              </a:ext>
            </a:extLst>
          </p:cNvPr>
          <p:cNvSpPr>
            <a:spLocks noGrp="1"/>
          </p:cNvSpPr>
          <p:nvPr>
            <p:ph type="title"/>
          </p:nvPr>
        </p:nvSpPr>
        <p:spPr/>
        <p:txBody>
          <a:bodyPr/>
          <a:lstStyle/>
          <a:p>
            <a:r>
              <a:rPr lang="en-US"/>
              <a:t>Facebook Key Metrics Table | Int. EAT HAPPY Accounts</a:t>
            </a:r>
          </a:p>
        </p:txBody>
      </p:sp>
      <p:graphicFrame>
        <p:nvGraphicFramePr>
          <p:cNvPr id="5" name="Table Placeholder 4">
            <a:extLst>
              <a:ext uri="{FF2B5EF4-FFF2-40B4-BE49-F238E27FC236}">
                <a16:creationId xmlns:a16="http://schemas.microsoft.com/office/drawing/2014/main" id="{4B0D7B85-42D3-4EC4-8615-F70363962ACB}"/>
              </a:ext>
            </a:extLst>
          </p:cNvPr>
          <p:cNvGraphicFramePr>
            <a:graphicFrameLocks noGrp="1"/>
          </p:cNvGraphicFramePr>
          <p:nvPr>
            <p:ph type="tbl" sz="quarter" idx="13"/>
            <p:extLst>
              <p:ext uri="{D42A27DB-BD31-4B8C-83A1-F6EECF244321}">
                <p14:modId xmlns:p14="http://schemas.microsoft.com/office/powerpoint/2010/main" val="2609667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72878058"/>
                    </a:ext>
                  </a:extLst>
                </a:gridCol>
                <a:gridCol w="822960">
                  <a:extLst>
                    <a:ext uri="{9D8B030D-6E8A-4147-A177-3AD203B41FA5}">
                      <a16:colId xmlns:a16="http://schemas.microsoft.com/office/drawing/2014/main" val="4280477522"/>
                    </a:ext>
                  </a:extLst>
                </a:gridCol>
                <a:gridCol w="822960">
                  <a:extLst>
                    <a:ext uri="{9D8B030D-6E8A-4147-A177-3AD203B41FA5}">
                      <a16:colId xmlns:a16="http://schemas.microsoft.com/office/drawing/2014/main" val="1865344514"/>
                    </a:ext>
                  </a:extLst>
                </a:gridCol>
                <a:gridCol w="822960">
                  <a:extLst>
                    <a:ext uri="{9D8B030D-6E8A-4147-A177-3AD203B41FA5}">
                      <a16:colId xmlns:a16="http://schemas.microsoft.com/office/drawing/2014/main" val="545575689"/>
                    </a:ext>
                  </a:extLst>
                </a:gridCol>
                <a:gridCol w="822960">
                  <a:extLst>
                    <a:ext uri="{9D8B030D-6E8A-4147-A177-3AD203B41FA5}">
                      <a16:colId xmlns:a16="http://schemas.microsoft.com/office/drawing/2014/main" val="1152340224"/>
                    </a:ext>
                  </a:extLst>
                </a:gridCol>
                <a:gridCol w="822960">
                  <a:extLst>
                    <a:ext uri="{9D8B030D-6E8A-4147-A177-3AD203B41FA5}">
                      <a16:colId xmlns:a16="http://schemas.microsoft.com/office/drawing/2014/main" val="1627620766"/>
                    </a:ext>
                  </a:extLst>
                </a:gridCol>
                <a:gridCol w="822960">
                  <a:extLst>
                    <a:ext uri="{9D8B030D-6E8A-4147-A177-3AD203B41FA5}">
                      <a16:colId xmlns:a16="http://schemas.microsoft.com/office/drawing/2014/main" val="3165006506"/>
                    </a:ext>
                  </a:extLst>
                </a:gridCol>
                <a:gridCol w="822960">
                  <a:extLst>
                    <a:ext uri="{9D8B030D-6E8A-4147-A177-3AD203B41FA5}">
                      <a16:colId xmlns:a16="http://schemas.microsoft.com/office/drawing/2014/main" val="3657796497"/>
                    </a:ext>
                  </a:extLst>
                </a:gridCol>
                <a:gridCol w="822960">
                  <a:extLst>
                    <a:ext uri="{9D8B030D-6E8A-4147-A177-3AD203B41FA5}">
                      <a16:colId xmlns:a16="http://schemas.microsoft.com/office/drawing/2014/main" val="115719110"/>
                    </a:ext>
                  </a:extLst>
                </a:gridCol>
                <a:gridCol w="822960">
                  <a:extLst>
                    <a:ext uri="{9D8B030D-6E8A-4147-A177-3AD203B41FA5}">
                      <a16:colId xmlns:a16="http://schemas.microsoft.com/office/drawing/2014/main" val="280090849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Negative Feedback</a:t>
                      </a:r>
                    </a:p>
                  </a:txBody>
                  <a:tcPr/>
                </a:tc>
                <a:extLst>
                  <a:ext uri="{0D108BD9-81ED-4DB2-BD59-A6C34878D82A}">
                    <a16:rowId xmlns:a16="http://schemas.microsoft.com/office/drawing/2014/main" val="1075659795"/>
                  </a:ext>
                </a:extLst>
              </a:tr>
              <a:tr h="370840">
                <a:tc>
                  <a:txBody>
                    <a:bodyPr/>
                    <a:lstStyle/>
                    <a:p>
                      <a:r>
                        <a:rPr lang="en-US" sz="1000"/>
                        <a:t>EatHappy Eat Happy DE</a:t>
                      </a:r>
                    </a:p>
                  </a:txBody>
                  <a:tcPr/>
                </a:tc>
                <a:tc>
                  <a:txBody>
                    <a:bodyPr/>
                    <a:lstStyle/>
                    <a:p>
                      <a:r>
                        <a:rPr lang="en-US" sz="1000"/>
                        <a:t>9814</a:t>
                      </a:r>
                    </a:p>
                  </a:txBody>
                  <a:tcPr/>
                </a:tc>
                <a:tc>
                  <a:txBody>
                    <a:bodyPr/>
                    <a:lstStyle/>
                    <a:p>
                      <a:r>
                        <a:rPr lang="en-US" sz="1000"/>
                        <a:t>13</a:t>
                      </a:r>
                    </a:p>
                  </a:txBody>
                  <a:tcPr/>
                </a:tc>
                <a:tc>
                  <a:txBody>
                    <a:bodyPr/>
                    <a:lstStyle/>
                    <a:p>
                      <a:r>
                        <a:rPr lang="en-US" sz="1000"/>
                        <a:t>5098063</a:t>
                      </a:r>
                    </a:p>
                  </a:txBody>
                  <a:tcPr/>
                </a:tc>
                <a:tc>
                  <a:txBody>
                    <a:bodyPr/>
                    <a:lstStyle/>
                    <a:p>
                      <a:r>
                        <a:rPr lang="en-US" sz="1000"/>
                        <a:t>5052753</a:t>
                      </a:r>
                    </a:p>
                  </a:txBody>
                  <a:tcPr/>
                </a:tc>
                <a:tc>
                  <a:txBody>
                    <a:bodyPr/>
                    <a:lstStyle/>
                    <a:p>
                      <a:r>
                        <a:rPr lang="en-US" sz="1000"/>
                        <a:t>2833</a:t>
                      </a:r>
                    </a:p>
                  </a:txBody>
                  <a:tcPr/>
                </a:tc>
                <a:tc>
                  <a:txBody>
                    <a:bodyPr/>
                    <a:lstStyle/>
                    <a:p>
                      <a:r>
                        <a:rPr lang="en-US" sz="1000"/>
                        <a:t>45310</a:t>
                      </a:r>
                    </a:p>
                  </a:txBody>
                  <a:tcPr/>
                </a:tc>
                <a:tc>
                  <a:txBody>
                    <a:bodyPr/>
                    <a:lstStyle/>
                    <a:p>
                      <a:r>
                        <a:rPr lang="en-US" sz="1000"/>
                        <a:t>437</a:t>
                      </a:r>
                    </a:p>
                  </a:txBody>
                  <a:tcPr/>
                </a:tc>
                <a:tc>
                  <a:txBody>
                    <a:bodyPr/>
                    <a:lstStyle/>
                    <a:p>
                      <a:r>
                        <a:rPr lang="en-US" sz="1000"/>
                        <a:t>334</a:t>
                      </a:r>
                    </a:p>
                  </a:txBody>
                  <a:tcPr/>
                </a:tc>
                <a:tc>
                  <a:txBody>
                    <a:bodyPr/>
                    <a:lstStyle/>
                    <a:p>
                      <a:r>
                        <a:rPr lang="en-US" sz="1000"/>
                        <a:t>11</a:t>
                      </a:r>
                    </a:p>
                  </a:txBody>
                  <a:tcPr/>
                </a:tc>
                <a:extLst>
                  <a:ext uri="{0D108BD9-81ED-4DB2-BD59-A6C34878D82A}">
                    <a16:rowId xmlns:a16="http://schemas.microsoft.com/office/drawing/2014/main" val="3553201106"/>
                  </a:ext>
                </a:extLst>
              </a:tr>
              <a:tr h="370840">
                <a:tc>
                  <a:txBody>
                    <a:bodyPr/>
                    <a:lstStyle/>
                    <a:p>
                      <a:r>
                        <a:rPr lang="en-US" sz="1000"/>
                        <a:t>EatHappy Österreich Eat Happy AT</a:t>
                      </a:r>
                    </a:p>
                  </a:txBody>
                  <a:tcPr/>
                </a:tc>
                <a:tc>
                  <a:txBody>
                    <a:bodyPr/>
                    <a:lstStyle/>
                    <a:p>
                      <a:r>
                        <a:rPr lang="en-US" sz="1000"/>
                        <a:t>8894</a:t>
                      </a:r>
                    </a:p>
                  </a:txBody>
                  <a:tcPr/>
                </a:tc>
                <a:tc>
                  <a:txBody>
                    <a:bodyPr/>
                    <a:lstStyle/>
                    <a:p>
                      <a:r>
                        <a:rPr lang="en-US" sz="1000"/>
                        <a:t>10</a:t>
                      </a:r>
                    </a:p>
                  </a:txBody>
                  <a:tcPr/>
                </a:tc>
                <a:tc>
                  <a:txBody>
                    <a:bodyPr/>
                    <a:lstStyle/>
                    <a:p>
                      <a:r>
                        <a:rPr lang="en-US" sz="1000"/>
                        <a:t>26849</a:t>
                      </a:r>
                    </a:p>
                  </a:txBody>
                  <a:tcPr/>
                </a:tc>
                <a:tc>
                  <a:txBody>
                    <a:bodyPr/>
                    <a:lstStyle/>
                    <a:p>
                      <a:r>
                        <a:rPr lang="en-US" sz="1000"/>
                        <a:t>19376</a:t>
                      </a:r>
                    </a:p>
                  </a:txBody>
                  <a:tcPr/>
                </a:tc>
                <a:tc>
                  <a:txBody>
                    <a:bodyPr/>
                    <a:lstStyle/>
                    <a:p>
                      <a:r>
                        <a:rPr lang="en-US" sz="1000"/>
                        <a:t>362</a:t>
                      </a:r>
                    </a:p>
                  </a:txBody>
                  <a:tcPr/>
                </a:tc>
                <a:tc>
                  <a:txBody>
                    <a:bodyPr/>
                    <a:lstStyle/>
                    <a:p>
                      <a:r>
                        <a:rPr lang="en-US" sz="1000"/>
                        <a:t>7473</a:t>
                      </a:r>
                    </a:p>
                  </a:txBody>
                  <a:tcPr/>
                </a:tc>
                <a:tc>
                  <a:txBody>
                    <a:bodyPr/>
                    <a:lstStyle/>
                    <a:p>
                      <a:r>
                        <a:rPr lang="en-US" sz="1000"/>
                        <a:t>114</a:t>
                      </a:r>
                    </a:p>
                  </a:txBody>
                  <a:tcPr/>
                </a:tc>
                <a:tc>
                  <a:txBody>
                    <a:bodyPr/>
                    <a:lstStyle/>
                    <a:p>
                      <a:r>
                        <a:rPr lang="en-US" sz="1000"/>
                        <a:t>93</a:t>
                      </a:r>
                    </a:p>
                  </a:txBody>
                  <a:tcPr/>
                </a:tc>
                <a:tc>
                  <a:txBody>
                    <a:bodyPr/>
                    <a:lstStyle/>
                    <a:p>
                      <a:r>
                        <a:rPr lang="en-US" sz="1000"/>
                        <a:t>1</a:t>
                      </a:r>
                    </a:p>
                  </a:txBody>
                  <a:tcPr/>
                </a:tc>
                <a:extLst>
                  <a:ext uri="{0D108BD9-81ED-4DB2-BD59-A6C34878D82A}">
                    <a16:rowId xmlns:a16="http://schemas.microsoft.com/office/drawing/2014/main" val="2907430093"/>
                  </a:ext>
                </a:extLst>
              </a:tr>
              <a:tr h="370840">
                <a:tc>
                  <a:txBody>
                    <a:bodyPr/>
                    <a:lstStyle/>
                    <a:p>
                      <a:r>
                        <a:rPr lang="en-US" sz="1000"/>
                        <a:t>EatHappy Italia Eat Happy IT</a:t>
                      </a:r>
                    </a:p>
                  </a:txBody>
                  <a:tcPr/>
                </a:tc>
                <a:tc>
                  <a:txBody>
                    <a:bodyPr/>
                    <a:lstStyle/>
                    <a:p>
                      <a:r>
                        <a:rPr lang="en-US" sz="1000"/>
                        <a:t>2965</a:t>
                      </a:r>
                    </a:p>
                  </a:txBody>
                  <a:tcPr/>
                </a:tc>
                <a:tc>
                  <a:txBody>
                    <a:bodyPr/>
                    <a:lstStyle/>
                    <a:p>
                      <a:r>
                        <a:rPr lang="en-US" sz="1000"/>
                        <a:t>10</a:t>
                      </a:r>
                    </a:p>
                  </a:txBody>
                  <a:tcPr/>
                </a:tc>
                <a:tc>
                  <a:txBody>
                    <a:bodyPr/>
                    <a:lstStyle/>
                    <a:p>
                      <a:r>
                        <a:rPr lang="en-US" sz="1000"/>
                        <a:t>842886</a:t>
                      </a:r>
                    </a:p>
                  </a:txBody>
                  <a:tcPr/>
                </a:tc>
                <a:tc>
                  <a:txBody>
                    <a:bodyPr/>
                    <a:lstStyle/>
                    <a:p>
                      <a:r>
                        <a:rPr lang="en-US" sz="1000"/>
                        <a:t>838514</a:t>
                      </a:r>
                    </a:p>
                  </a:txBody>
                  <a:tcPr/>
                </a:tc>
                <a:tc>
                  <a:txBody>
                    <a:bodyPr/>
                    <a:lstStyle/>
                    <a:p>
                      <a:r>
                        <a:rPr lang="en-US" sz="1000"/>
                        <a:t>1065</a:t>
                      </a:r>
                    </a:p>
                  </a:txBody>
                  <a:tcPr/>
                </a:tc>
                <a:tc>
                  <a:txBody>
                    <a:bodyPr/>
                    <a:lstStyle/>
                    <a:p>
                      <a:r>
                        <a:rPr lang="en-US" sz="1000"/>
                        <a:t>4372</a:t>
                      </a:r>
                    </a:p>
                  </a:txBody>
                  <a:tcPr/>
                </a:tc>
                <a:tc>
                  <a:txBody>
                    <a:bodyPr/>
                    <a:lstStyle/>
                    <a:p>
                      <a:r>
                        <a:rPr lang="en-US" sz="1000"/>
                        <a:t>184</a:t>
                      </a:r>
                    </a:p>
                  </a:txBody>
                  <a:tcPr/>
                </a:tc>
                <a:tc>
                  <a:txBody>
                    <a:bodyPr/>
                    <a:lstStyle/>
                    <a:p>
                      <a:r>
                        <a:rPr lang="en-US" sz="1000"/>
                        <a:t>155</a:t>
                      </a:r>
                    </a:p>
                  </a:txBody>
                  <a:tcPr/>
                </a:tc>
                <a:tc>
                  <a:txBody>
                    <a:bodyPr/>
                    <a:lstStyle/>
                    <a:p>
                      <a:r>
                        <a:rPr lang="en-US" sz="1000"/>
                        <a:t>0</a:t>
                      </a:r>
                    </a:p>
                  </a:txBody>
                  <a:tcPr/>
                </a:tc>
                <a:extLst>
                  <a:ext uri="{0D108BD9-81ED-4DB2-BD59-A6C34878D82A}">
                    <a16:rowId xmlns:a16="http://schemas.microsoft.com/office/drawing/2014/main" val="3663117983"/>
                  </a:ext>
                </a:extLst>
              </a:tr>
              <a:tr h="370840">
                <a:tc>
                  <a:txBody>
                    <a:bodyPr/>
                    <a:lstStyle/>
                    <a:p>
                      <a:r>
                        <a:rPr lang="en-US" sz="1000"/>
                        <a:t>EatHappy Denmark Eat Happy DK</a:t>
                      </a:r>
                    </a:p>
                  </a:txBody>
                  <a:tcPr/>
                </a:tc>
                <a:tc>
                  <a:txBody>
                    <a:bodyPr/>
                    <a:lstStyle/>
                    <a:p>
                      <a:r>
                        <a:rPr lang="en-US" sz="1000"/>
                        <a:t>217</a:t>
                      </a:r>
                    </a:p>
                  </a:txBody>
                  <a:tcPr/>
                </a:tc>
                <a:tc>
                  <a:txBody>
                    <a:bodyPr/>
                    <a:lstStyle/>
                    <a:p>
                      <a:r>
                        <a:rPr lang="en-US" sz="1000"/>
                        <a:t>7</a:t>
                      </a:r>
                    </a:p>
                  </a:txBody>
                  <a:tcPr/>
                </a:tc>
                <a:tc>
                  <a:txBody>
                    <a:bodyPr/>
                    <a:lstStyle/>
                    <a:p>
                      <a:r>
                        <a:rPr lang="en-US" sz="1000"/>
                        <a:t>9957</a:t>
                      </a:r>
                    </a:p>
                  </a:txBody>
                  <a:tcPr/>
                </a:tc>
                <a:tc>
                  <a:txBody>
                    <a:bodyPr/>
                    <a:lstStyle/>
                    <a:p>
                      <a:r>
                        <a:rPr lang="en-US" sz="1000"/>
                        <a:t>0</a:t>
                      </a:r>
                    </a:p>
                  </a:txBody>
                  <a:tcPr/>
                </a:tc>
                <a:tc>
                  <a:txBody>
                    <a:bodyPr/>
                    <a:lstStyle/>
                    <a:p>
                      <a:r>
                        <a:rPr lang="en-US" sz="1000"/>
                        <a:t>889</a:t>
                      </a:r>
                    </a:p>
                  </a:txBody>
                  <a:tcPr/>
                </a:tc>
                <a:tc>
                  <a:txBody>
                    <a:bodyPr/>
                    <a:lstStyle/>
                    <a:p>
                      <a:r>
                        <a:rPr lang="en-US" sz="1000"/>
                        <a:t>9957</a:t>
                      </a:r>
                    </a:p>
                  </a:txBody>
                  <a:tcPr/>
                </a:tc>
                <a:tc>
                  <a:txBody>
                    <a:bodyPr/>
                    <a:lstStyle/>
                    <a:p>
                      <a:r>
                        <a:rPr lang="en-US" sz="1000"/>
                        <a:t>260</a:t>
                      </a:r>
                    </a:p>
                  </a:txBody>
                  <a:tcPr/>
                </a:tc>
                <a:tc>
                  <a:txBody>
                    <a:bodyPr/>
                    <a:lstStyle/>
                    <a:p>
                      <a:r>
                        <a:rPr lang="en-US" sz="1000"/>
                        <a:t>128</a:t>
                      </a:r>
                    </a:p>
                  </a:txBody>
                  <a:tcPr/>
                </a:tc>
                <a:tc>
                  <a:txBody>
                    <a:bodyPr/>
                    <a:lstStyle/>
                    <a:p>
                      <a:r>
                        <a:rPr lang="en-US" sz="1000"/>
                        <a:t>3</a:t>
                      </a:r>
                    </a:p>
                  </a:txBody>
                  <a:tcPr/>
                </a:tc>
                <a:extLst>
                  <a:ext uri="{0D108BD9-81ED-4DB2-BD59-A6C34878D82A}">
                    <a16:rowId xmlns:a16="http://schemas.microsoft.com/office/drawing/2014/main" val="570359215"/>
                  </a:ext>
                </a:extLst>
              </a:tr>
            </a:tbl>
          </a:graphicData>
        </a:graphic>
      </p:graphicFrame>
      <p:sp>
        <p:nvSpPr>
          <p:cNvPr id="4" name="Text Placeholder 3">
            <a:extLst>
              <a:ext uri="{FF2B5EF4-FFF2-40B4-BE49-F238E27FC236}">
                <a16:creationId xmlns:a16="http://schemas.microsoft.com/office/drawing/2014/main" id="{CEDC1076-DAF5-45EF-A39E-061AA785560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35142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9CB74-10E5-4625-8065-7838489543B6}"/>
              </a:ext>
            </a:extLst>
          </p:cNvPr>
          <p:cNvSpPr>
            <a:spLocks noGrp="1"/>
          </p:cNvSpPr>
          <p:nvPr>
            <p:ph type="title"/>
          </p:nvPr>
        </p:nvSpPr>
        <p:spPr/>
        <p:txBody>
          <a:bodyPr/>
          <a:lstStyle/>
          <a:p>
            <a:r>
              <a:rPr lang="en-US"/>
              <a:t>Facebook Fan Distribution | Int. EAT HAPPY Accounts</a:t>
            </a:r>
          </a:p>
        </p:txBody>
      </p:sp>
      <p:graphicFrame>
        <p:nvGraphicFramePr>
          <p:cNvPr id="6" name="Chart Placeholder 5">
            <a:extLst>
              <a:ext uri="{FF2B5EF4-FFF2-40B4-BE49-F238E27FC236}">
                <a16:creationId xmlns:a16="http://schemas.microsoft.com/office/drawing/2014/main" id="{F1B590E0-0F5D-4F9A-9861-BA1FBEFC5AE2}"/>
              </a:ext>
            </a:extLst>
          </p:cNvPr>
          <p:cNvGraphicFramePr>
            <a:graphicFrameLocks noGrp="1"/>
          </p:cNvGraphicFramePr>
          <p:nvPr>
            <p:ph type="chart" sz="quarter" idx="13"/>
            <p:extLst>
              <p:ext uri="{D42A27DB-BD31-4B8C-83A1-F6EECF244321}">
                <p14:modId xmlns:p14="http://schemas.microsoft.com/office/powerpoint/2010/main" val="4193204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3E498A-4D57-4F68-A6BB-0A70D6B9B5F9}"/>
              </a:ext>
            </a:extLst>
          </p:cNvPr>
          <p:cNvSpPr>
            <a:spLocks noGrp="1"/>
          </p:cNvSpPr>
          <p:nvPr>
            <p:ph type="body" sz="quarter" idx="14"/>
          </p:nvPr>
        </p:nvSpPr>
        <p:spPr/>
        <p:txBody>
          <a:bodyPr/>
          <a:lstStyle/>
          <a:p>
            <a:r>
              <a:rPr lang="en-US"/>
              <a:t>08/03/2021 - 08/03/2021</a:t>
            </a:r>
          </a:p>
        </p:txBody>
      </p:sp>
      <p:sp>
        <p:nvSpPr>
          <p:cNvPr id="5" name="Footer Placeholder 4">
            <a:extLst>
              <a:ext uri="{FF2B5EF4-FFF2-40B4-BE49-F238E27FC236}">
                <a16:creationId xmlns:a16="http://schemas.microsoft.com/office/drawing/2014/main" id="{4566C263-8FDC-498E-A709-FEB35BDB68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1262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5556D-05AA-4CBD-A5EE-11E67AF4CCCA}"/>
              </a:ext>
            </a:extLst>
          </p:cNvPr>
          <p:cNvSpPr>
            <a:spLocks noGrp="1"/>
          </p:cNvSpPr>
          <p:nvPr>
            <p:ph type="title"/>
          </p:nvPr>
        </p:nvSpPr>
        <p:spPr/>
        <p:txBody>
          <a:bodyPr/>
          <a:lstStyle/>
          <a:p>
            <a:r>
              <a:rPr lang="en-US"/>
              <a:t>Facebook Post Type Distribution | Int. EAT HAPPY Accounts</a:t>
            </a:r>
          </a:p>
        </p:txBody>
      </p:sp>
      <p:graphicFrame>
        <p:nvGraphicFramePr>
          <p:cNvPr id="6" name="Chart Placeholder 5">
            <a:extLst>
              <a:ext uri="{FF2B5EF4-FFF2-40B4-BE49-F238E27FC236}">
                <a16:creationId xmlns:a16="http://schemas.microsoft.com/office/drawing/2014/main" id="{B9EC6246-7EC6-4F52-AD04-63A2B74ED86D}"/>
              </a:ext>
            </a:extLst>
          </p:cNvPr>
          <p:cNvGraphicFramePr>
            <a:graphicFrameLocks noGrp="1"/>
          </p:cNvGraphicFramePr>
          <p:nvPr>
            <p:ph type="chart" sz="quarter" idx="13"/>
            <p:extLst>
              <p:ext uri="{D42A27DB-BD31-4B8C-83A1-F6EECF244321}">
                <p14:modId xmlns:p14="http://schemas.microsoft.com/office/powerpoint/2010/main" val="2731835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215A34-B0E8-451E-BAE5-820E6BE6334E}"/>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3C91B803-D026-4AF4-898C-7F1B6E0241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1272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2B537-84CC-47F0-9B3D-CFF84ABC959F}"/>
              </a:ext>
            </a:extLst>
          </p:cNvPr>
          <p:cNvSpPr>
            <a:spLocks noGrp="1"/>
          </p:cNvSpPr>
          <p:nvPr>
            <p:ph type="title"/>
          </p:nvPr>
        </p:nvSpPr>
        <p:spPr/>
        <p:txBody>
          <a:bodyPr/>
          <a:lstStyle/>
          <a:p>
            <a:r>
              <a:rPr lang="en-US"/>
              <a:t>Facebook Engagement Rate By Post Type | Int. EAT HAPPY Accounts</a:t>
            </a:r>
          </a:p>
        </p:txBody>
      </p:sp>
      <p:graphicFrame>
        <p:nvGraphicFramePr>
          <p:cNvPr id="6" name="Chart Placeholder 5">
            <a:extLst>
              <a:ext uri="{FF2B5EF4-FFF2-40B4-BE49-F238E27FC236}">
                <a16:creationId xmlns:a16="http://schemas.microsoft.com/office/drawing/2014/main" id="{CF19E80D-6C9E-4A6D-B394-21665E8239B6}"/>
              </a:ext>
            </a:extLst>
          </p:cNvPr>
          <p:cNvGraphicFramePr>
            <a:graphicFrameLocks noGrp="1"/>
          </p:cNvGraphicFramePr>
          <p:nvPr>
            <p:ph type="chart" sz="quarter" idx="13"/>
            <p:extLst>
              <p:ext uri="{D42A27DB-BD31-4B8C-83A1-F6EECF244321}">
                <p14:modId xmlns:p14="http://schemas.microsoft.com/office/powerpoint/2010/main" val="3928687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C96216-0055-499A-9B21-BF6A47BCBCEE}"/>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74B563D6-5A6D-4FA8-B95F-269ACE8CA6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866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34903-A025-45EB-961D-59E8926114B9}"/>
              </a:ext>
            </a:extLst>
          </p:cNvPr>
          <p:cNvSpPr>
            <a:spLocks noGrp="1"/>
          </p:cNvSpPr>
          <p:nvPr>
            <p:ph type="title"/>
          </p:nvPr>
        </p:nvSpPr>
        <p:spPr/>
        <p:txBody>
          <a:bodyPr/>
          <a:lstStyle/>
          <a:p>
            <a:r>
              <a:rPr lang="en-US"/>
              <a:t>Facebook Own Posts | Int. EAT HAPPY Accounts</a:t>
            </a:r>
          </a:p>
        </p:txBody>
      </p:sp>
      <p:graphicFrame>
        <p:nvGraphicFramePr>
          <p:cNvPr id="6" name="Chart Placeholder 5">
            <a:extLst>
              <a:ext uri="{FF2B5EF4-FFF2-40B4-BE49-F238E27FC236}">
                <a16:creationId xmlns:a16="http://schemas.microsoft.com/office/drawing/2014/main" id="{436DCBFF-D7DA-47D4-8A01-5C4EE4038B54}"/>
              </a:ext>
            </a:extLst>
          </p:cNvPr>
          <p:cNvGraphicFramePr>
            <a:graphicFrameLocks noGrp="1"/>
          </p:cNvGraphicFramePr>
          <p:nvPr>
            <p:ph type="chart" sz="quarter" idx="13"/>
            <p:extLst>
              <p:ext uri="{D42A27DB-BD31-4B8C-83A1-F6EECF244321}">
                <p14:modId xmlns:p14="http://schemas.microsoft.com/office/powerpoint/2010/main" val="1908689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E46426-6975-48B3-8668-32E4810F6F68}"/>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72EE201-5CF6-4DD8-8D6A-B5AE953914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4045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6C93-99BE-42DA-81F0-368FE73D2D8B}"/>
              </a:ext>
            </a:extLst>
          </p:cNvPr>
          <p:cNvSpPr>
            <a:spLocks noGrp="1"/>
          </p:cNvSpPr>
          <p:nvPr>
            <p:ph type="title"/>
          </p:nvPr>
        </p:nvSpPr>
        <p:spPr/>
        <p:txBody>
          <a:bodyPr/>
          <a:lstStyle/>
          <a:p>
            <a:r>
              <a:rPr lang="en-US"/>
              <a:t>Facebook Reach | Int. EAT HAPPY Accounts</a:t>
            </a:r>
          </a:p>
        </p:txBody>
      </p:sp>
      <p:graphicFrame>
        <p:nvGraphicFramePr>
          <p:cNvPr id="6" name="Chart Placeholder 5">
            <a:extLst>
              <a:ext uri="{FF2B5EF4-FFF2-40B4-BE49-F238E27FC236}">
                <a16:creationId xmlns:a16="http://schemas.microsoft.com/office/drawing/2014/main" id="{B27B576E-8E67-4E20-AABB-934A263CC974}"/>
              </a:ext>
            </a:extLst>
          </p:cNvPr>
          <p:cNvGraphicFramePr>
            <a:graphicFrameLocks noGrp="1"/>
          </p:cNvGraphicFramePr>
          <p:nvPr>
            <p:ph type="chart" sz="quarter" idx="13"/>
            <p:extLst>
              <p:ext uri="{D42A27DB-BD31-4B8C-83A1-F6EECF244321}">
                <p14:modId xmlns:p14="http://schemas.microsoft.com/office/powerpoint/2010/main" val="1697602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43626A-EAD7-4B01-AF2C-7560933E5DA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B4EBE240-5A64-4E52-91AA-02E1C50844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43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4810F-CEB2-4C90-8127-E1AF47EF3694}"/>
              </a:ext>
            </a:extLst>
          </p:cNvPr>
          <p:cNvSpPr>
            <a:spLocks noGrp="1"/>
          </p:cNvSpPr>
          <p:nvPr>
            <p:ph type="title"/>
          </p:nvPr>
        </p:nvSpPr>
        <p:spPr/>
        <p:txBody>
          <a:bodyPr/>
          <a:lstStyle/>
          <a:p>
            <a:r>
              <a:rPr lang="en-US"/>
              <a:t>Facebook Impressions | Int. EAT HAPPY Accounts</a:t>
            </a:r>
          </a:p>
        </p:txBody>
      </p:sp>
      <p:graphicFrame>
        <p:nvGraphicFramePr>
          <p:cNvPr id="6" name="Chart Placeholder 5">
            <a:extLst>
              <a:ext uri="{FF2B5EF4-FFF2-40B4-BE49-F238E27FC236}">
                <a16:creationId xmlns:a16="http://schemas.microsoft.com/office/drawing/2014/main" id="{73415D20-754E-4F60-8582-3697D8867AE6}"/>
              </a:ext>
            </a:extLst>
          </p:cNvPr>
          <p:cNvGraphicFramePr>
            <a:graphicFrameLocks noGrp="1"/>
          </p:cNvGraphicFramePr>
          <p:nvPr>
            <p:ph type="chart" sz="quarter" idx="13"/>
            <p:extLst>
              <p:ext uri="{D42A27DB-BD31-4B8C-83A1-F6EECF244321}">
                <p14:modId xmlns:p14="http://schemas.microsoft.com/office/powerpoint/2010/main" val="3998421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E64F31-B56D-4029-A5D7-195710721B4A}"/>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586650FC-0E6B-4C42-A48E-42FA4982C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2277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3A880-CDB4-4B4B-A6EC-F5A2D619F77D}"/>
              </a:ext>
            </a:extLst>
          </p:cNvPr>
          <p:cNvSpPr>
            <a:spLocks noGrp="1"/>
          </p:cNvSpPr>
          <p:nvPr>
            <p:ph type="title"/>
          </p:nvPr>
        </p:nvSpPr>
        <p:spPr/>
        <p:txBody>
          <a:bodyPr/>
          <a:lstStyle/>
          <a:p>
            <a:r>
              <a:rPr lang="en-US"/>
              <a:t>Facebook Average Interactions Per Post | Int. EAT HAPPY Accounts</a:t>
            </a:r>
          </a:p>
        </p:txBody>
      </p:sp>
      <p:graphicFrame>
        <p:nvGraphicFramePr>
          <p:cNvPr id="6" name="Chart Placeholder 5">
            <a:extLst>
              <a:ext uri="{FF2B5EF4-FFF2-40B4-BE49-F238E27FC236}">
                <a16:creationId xmlns:a16="http://schemas.microsoft.com/office/drawing/2014/main" id="{41DC8EFB-7C4E-4715-8C84-5CCA2EAEDE3D}"/>
              </a:ext>
            </a:extLst>
          </p:cNvPr>
          <p:cNvGraphicFramePr>
            <a:graphicFrameLocks noGrp="1"/>
          </p:cNvGraphicFramePr>
          <p:nvPr>
            <p:ph type="chart" sz="quarter" idx="13"/>
            <p:extLst>
              <p:ext uri="{D42A27DB-BD31-4B8C-83A1-F6EECF244321}">
                <p14:modId xmlns:p14="http://schemas.microsoft.com/office/powerpoint/2010/main" val="1059505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51E37C-DFC8-42CF-A5D6-867534D9D8D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4847E15-D87D-40F4-97F0-170556E174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2356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E71BA-D5CA-4E90-832C-3F58770D780D}"/>
              </a:ext>
            </a:extLst>
          </p:cNvPr>
          <p:cNvSpPr>
            <a:spLocks noGrp="1"/>
          </p:cNvSpPr>
          <p:nvPr>
            <p:ph type="title"/>
          </p:nvPr>
        </p:nvSpPr>
        <p:spPr/>
        <p:txBody>
          <a:bodyPr/>
          <a:lstStyle/>
          <a:p>
            <a:r>
              <a:rPr lang="en-US"/>
              <a:t>Facebook Total Engagements | Int. EAT HAPPY Accounts</a:t>
            </a:r>
          </a:p>
        </p:txBody>
      </p:sp>
      <p:graphicFrame>
        <p:nvGraphicFramePr>
          <p:cNvPr id="6" name="Chart Placeholder 5">
            <a:extLst>
              <a:ext uri="{FF2B5EF4-FFF2-40B4-BE49-F238E27FC236}">
                <a16:creationId xmlns:a16="http://schemas.microsoft.com/office/drawing/2014/main" id="{0A3A20EF-D4CB-46CC-BE50-CB2B7EFB9F46}"/>
              </a:ext>
            </a:extLst>
          </p:cNvPr>
          <p:cNvGraphicFramePr>
            <a:graphicFrameLocks noGrp="1"/>
          </p:cNvGraphicFramePr>
          <p:nvPr>
            <p:ph type="chart" sz="quarter" idx="13"/>
            <p:extLst>
              <p:ext uri="{D42A27DB-BD31-4B8C-83A1-F6EECF244321}">
                <p14:modId xmlns:p14="http://schemas.microsoft.com/office/powerpoint/2010/main" val="478732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8B9128-52C6-414B-B8D9-CF7502EFE37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0786A79B-A8A7-436E-A4F9-780C462802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607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A6C87-55E8-424D-B4D2-E86BED2F89B6}"/>
              </a:ext>
            </a:extLst>
          </p:cNvPr>
          <p:cNvSpPr>
            <a:spLocks noGrp="1"/>
          </p:cNvSpPr>
          <p:nvPr>
            <p:ph type="title"/>
          </p:nvPr>
        </p:nvSpPr>
        <p:spPr/>
        <p:txBody>
          <a:bodyPr/>
          <a:lstStyle/>
          <a:p>
            <a:r>
              <a:rPr lang="en-US"/>
              <a:t>Instagram Key Metrics Table | Int. EAT HAPPY Accounts</a:t>
            </a:r>
          </a:p>
        </p:txBody>
      </p:sp>
      <p:graphicFrame>
        <p:nvGraphicFramePr>
          <p:cNvPr id="5" name="Table Placeholder 4">
            <a:extLst>
              <a:ext uri="{FF2B5EF4-FFF2-40B4-BE49-F238E27FC236}">
                <a16:creationId xmlns:a16="http://schemas.microsoft.com/office/drawing/2014/main" id="{413AC285-E0FD-4E12-AC6B-C39EA33EB947}"/>
              </a:ext>
            </a:extLst>
          </p:cNvPr>
          <p:cNvGraphicFramePr>
            <a:graphicFrameLocks noGrp="1"/>
          </p:cNvGraphicFramePr>
          <p:nvPr>
            <p:ph type="tbl" sz="quarter" idx="13"/>
            <p:extLst>
              <p:ext uri="{D42A27DB-BD31-4B8C-83A1-F6EECF244321}">
                <p14:modId xmlns:p14="http://schemas.microsoft.com/office/powerpoint/2010/main" val="3270348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25718626"/>
                    </a:ext>
                  </a:extLst>
                </a:gridCol>
                <a:gridCol w="1069848">
                  <a:extLst>
                    <a:ext uri="{9D8B030D-6E8A-4147-A177-3AD203B41FA5}">
                      <a16:colId xmlns:a16="http://schemas.microsoft.com/office/drawing/2014/main" val="4161618136"/>
                    </a:ext>
                  </a:extLst>
                </a:gridCol>
                <a:gridCol w="1069848">
                  <a:extLst>
                    <a:ext uri="{9D8B030D-6E8A-4147-A177-3AD203B41FA5}">
                      <a16:colId xmlns:a16="http://schemas.microsoft.com/office/drawing/2014/main" val="2157335719"/>
                    </a:ext>
                  </a:extLst>
                </a:gridCol>
                <a:gridCol w="1069848">
                  <a:extLst>
                    <a:ext uri="{9D8B030D-6E8A-4147-A177-3AD203B41FA5}">
                      <a16:colId xmlns:a16="http://schemas.microsoft.com/office/drawing/2014/main" val="925451176"/>
                    </a:ext>
                  </a:extLst>
                </a:gridCol>
                <a:gridCol w="1069848">
                  <a:extLst>
                    <a:ext uri="{9D8B030D-6E8A-4147-A177-3AD203B41FA5}">
                      <a16:colId xmlns:a16="http://schemas.microsoft.com/office/drawing/2014/main" val="547175209"/>
                    </a:ext>
                  </a:extLst>
                </a:gridCol>
                <a:gridCol w="1069848">
                  <a:extLst>
                    <a:ext uri="{9D8B030D-6E8A-4147-A177-3AD203B41FA5}">
                      <a16:colId xmlns:a16="http://schemas.microsoft.com/office/drawing/2014/main" val="1583781018"/>
                    </a:ext>
                  </a:extLst>
                </a:gridCol>
                <a:gridCol w="1069848">
                  <a:extLst>
                    <a:ext uri="{9D8B030D-6E8A-4147-A177-3AD203B41FA5}">
                      <a16:colId xmlns:a16="http://schemas.microsoft.com/office/drawing/2014/main" val="198647463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extLst>
                  <a:ext uri="{0D108BD9-81ED-4DB2-BD59-A6C34878D82A}">
                    <a16:rowId xmlns:a16="http://schemas.microsoft.com/office/drawing/2014/main" val="1313312439"/>
                  </a:ext>
                </a:extLst>
              </a:tr>
              <a:tr h="370840">
                <a:tc>
                  <a:txBody>
                    <a:bodyPr/>
                    <a:lstStyle/>
                    <a:p>
                      <a:r>
                        <a:rPr lang="en-US" sz="1000"/>
                        <a:t>eathappy</a:t>
                      </a:r>
                    </a:p>
                  </a:txBody>
                  <a:tcPr/>
                </a:tc>
                <a:tc>
                  <a:txBody>
                    <a:bodyPr/>
                    <a:lstStyle/>
                    <a:p>
                      <a:r>
                        <a:rPr lang="en-US" sz="1000"/>
                        <a:t>13</a:t>
                      </a:r>
                    </a:p>
                  </a:txBody>
                  <a:tcPr/>
                </a:tc>
                <a:tc>
                  <a:txBody>
                    <a:bodyPr/>
                    <a:lstStyle/>
                    <a:p>
                      <a:r>
                        <a:rPr lang="en-US" sz="1000"/>
                        <a:t>23</a:t>
                      </a:r>
                    </a:p>
                  </a:txBody>
                  <a:tcPr/>
                </a:tc>
                <a:tc>
                  <a:txBody>
                    <a:bodyPr/>
                    <a:lstStyle/>
                    <a:p>
                      <a:r>
                        <a:rPr lang="en-US" sz="1000"/>
                        <a:t>34280</a:t>
                      </a:r>
                    </a:p>
                  </a:txBody>
                  <a:tcPr/>
                </a:tc>
                <a:tc>
                  <a:txBody>
                    <a:bodyPr/>
                    <a:lstStyle/>
                    <a:p>
                      <a:r>
                        <a:rPr lang="en-US" sz="1000"/>
                        <a:t>1354</a:t>
                      </a:r>
                    </a:p>
                  </a:txBody>
                  <a:tcPr/>
                </a:tc>
                <a:tc>
                  <a:txBody>
                    <a:bodyPr/>
                    <a:lstStyle/>
                    <a:p>
                      <a:r>
                        <a:rPr lang="en-US" sz="1000"/>
                        <a:t>2391.5384615385</a:t>
                      </a:r>
                    </a:p>
                  </a:txBody>
                  <a:tcPr/>
                </a:tc>
                <a:tc>
                  <a:txBody>
                    <a:bodyPr/>
                    <a:lstStyle/>
                    <a:p>
                      <a:r>
                        <a:rPr lang="en-US" sz="1000"/>
                        <a:t>43</a:t>
                      </a:r>
                    </a:p>
                  </a:txBody>
                  <a:tcPr/>
                </a:tc>
                <a:extLst>
                  <a:ext uri="{0D108BD9-81ED-4DB2-BD59-A6C34878D82A}">
                    <a16:rowId xmlns:a16="http://schemas.microsoft.com/office/drawing/2014/main" val="3825560926"/>
                  </a:ext>
                </a:extLst>
              </a:tr>
              <a:tr h="370840">
                <a:tc>
                  <a:txBody>
                    <a:bodyPr/>
                    <a:lstStyle/>
                    <a:p>
                      <a:r>
                        <a:rPr lang="en-US" sz="1000"/>
                        <a:t>eathappy_at</a:t>
                      </a:r>
                    </a:p>
                  </a:txBody>
                  <a:tcPr/>
                </a:tc>
                <a:tc>
                  <a:txBody>
                    <a:bodyPr/>
                    <a:lstStyle/>
                    <a:p>
                      <a:r>
                        <a:rPr lang="en-US" sz="1000"/>
                        <a:t>10</a:t>
                      </a:r>
                    </a:p>
                  </a:txBody>
                  <a:tcPr/>
                </a:tc>
                <a:tc>
                  <a:txBody>
                    <a:bodyPr/>
                    <a:lstStyle/>
                    <a:p>
                      <a:r>
                        <a:rPr lang="en-US" sz="1000"/>
                        <a:t>12</a:t>
                      </a:r>
                    </a:p>
                  </a:txBody>
                  <a:tcPr/>
                </a:tc>
                <a:tc>
                  <a:txBody>
                    <a:bodyPr/>
                    <a:lstStyle/>
                    <a:p>
                      <a:r>
                        <a:rPr lang="en-US" sz="1000"/>
                        <a:t>3317</a:t>
                      </a:r>
                    </a:p>
                  </a:txBody>
                  <a:tcPr/>
                </a:tc>
                <a:tc>
                  <a:txBody>
                    <a:bodyPr/>
                    <a:lstStyle/>
                    <a:p>
                      <a:r>
                        <a:rPr lang="en-US" sz="1000"/>
                        <a:t>253</a:t>
                      </a:r>
                    </a:p>
                  </a:txBody>
                  <a:tcPr/>
                </a:tc>
                <a:tc>
                  <a:txBody>
                    <a:bodyPr/>
                    <a:lstStyle/>
                    <a:p>
                      <a:r>
                        <a:rPr lang="en-US" sz="1000"/>
                        <a:t>312.7</a:t>
                      </a:r>
                    </a:p>
                  </a:txBody>
                  <a:tcPr/>
                </a:tc>
                <a:tc>
                  <a:txBody>
                    <a:bodyPr/>
                    <a:lstStyle/>
                    <a:p>
                      <a:r>
                        <a:rPr lang="en-US" sz="1000"/>
                        <a:t>8</a:t>
                      </a:r>
                    </a:p>
                  </a:txBody>
                  <a:tcPr/>
                </a:tc>
                <a:extLst>
                  <a:ext uri="{0D108BD9-81ED-4DB2-BD59-A6C34878D82A}">
                    <a16:rowId xmlns:a16="http://schemas.microsoft.com/office/drawing/2014/main" val="2342283150"/>
                  </a:ext>
                </a:extLst>
              </a:tr>
              <a:tr h="370840">
                <a:tc>
                  <a:txBody>
                    <a:bodyPr/>
                    <a:lstStyle/>
                    <a:p>
                      <a:r>
                        <a:rPr lang="en-US" sz="1000"/>
                        <a:t>eathappy_ita</a:t>
                      </a:r>
                    </a:p>
                  </a:txBody>
                  <a:tcPr/>
                </a:tc>
                <a:tc>
                  <a:txBody>
                    <a:bodyPr/>
                    <a:lstStyle/>
                    <a:p>
                      <a:r>
                        <a:rPr lang="en-US" sz="1000"/>
                        <a:t>10</a:t>
                      </a:r>
                    </a:p>
                  </a:txBody>
                  <a:tcPr/>
                </a:tc>
                <a:tc>
                  <a:txBody>
                    <a:bodyPr/>
                    <a:lstStyle/>
                    <a:p>
                      <a:r>
                        <a:rPr lang="en-US" sz="1000"/>
                        <a:t>0</a:t>
                      </a:r>
                    </a:p>
                  </a:txBody>
                  <a:tcPr/>
                </a:tc>
                <a:tc>
                  <a:txBody>
                    <a:bodyPr/>
                    <a:lstStyle/>
                    <a:p>
                      <a:r>
                        <a:rPr lang="en-US" sz="1000"/>
                        <a:t>2459</a:t>
                      </a:r>
                    </a:p>
                  </a:txBody>
                  <a:tcPr/>
                </a:tc>
                <a:tc>
                  <a:txBody>
                    <a:bodyPr/>
                    <a:lstStyle/>
                    <a:p>
                      <a:r>
                        <a:rPr lang="en-US" sz="1000"/>
                        <a:t>97</a:t>
                      </a:r>
                    </a:p>
                  </a:txBody>
                  <a:tcPr/>
                </a:tc>
                <a:tc>
                  <a:txBody>
                    <a:bodyPr/>
                    <a:lstStyle/>
                    <a:p>
                      <a:r>
                        <a:rPr lang="en-US" sz="1000"/>
                        <a:t>233.9</a:t>
                      </a:r>
                    </a:p>
                  </a:txBody>
                  <a:tcPr/>
                </a:tc>
                <a:tc>
                  <a:txBody>
                    <a:bodyPr/>
                    <a:lstStyle/>
                    <a:p>
                      <a:r>
                        <a:rPr lang="en-US" sz="1000"/>
                        <a:t>1</a:t>
                      </a:r>
                    </a:p>
                  </a:txBody>
                  <a:tcPr/>
                </a:tc>
                <a:extLst>
                  <a:ext uri="{0D108BD9-81ED-4DB2-BD59-A6C34878D82A}">
                    <a16:rowId xmlns:a16="http://schemas.microsoft.com/office/drawing/2014/main" val="1804372691"/>
                  </a:ext>
                </a:extLst>
              </a:tr>
              <a:tr h="370840">
                <a:tc>
                  <a:txBody>
                    <a:bodyPr/>
                    <a:lstStyle/>
                    <a:p>
                      <a:r>
                        <a:rPr lang="en-US" sz="1000"/>
                        <a:t>eathappy_dk</a:t>
                      </a:r>
                    </a:p>
                  </a:txBody>
                  <a:tcPr/>
                </a:tc>
                <a:tc>
                  <a:txBody>
                    <a:bodyPr/>
                    <a:lstStyle/>
                    <a:p>
                      <a:r>
                        <a:rPr lang="en-US" sz="1000"/>
                        <a:t>7</a:t>
                      </a:r>
                    </a:p>
                  </a:txBody>
                  <a:tcPr/>
                </a:tc>
                <a:tc>
                  <a:txBody>
                    <a:bodyPr/>
                    <a:lstStyle/>
                    <a:p>
                      <a:r>
                        <a:rPr lang="en-US" sz="1000"/>
                        <a:t>0</a:t>
                      </a:r>
                    </a:p>
                  </a:txBody>
                  <a:tcPr/>
                </a:tc>
                <a:tc>
                  <a:txBody>
                    <a:bodyPr/>
                    <a:lstStyle/>
                    <a:p>
                      <a:r>
                        <a:rPr lang="en-US" sz="1000"/>
                        <a:t>409</a:t>
                      </a:r>
                    </a:p>
                  </a:txBody>
                  <a:tcPr/>
                </a:tc>
                <a:tc>
                  <a:txBody>
                    <a:bodyPr/>
                    <a:lstStyle/>
                    <a:p>
                      <a:r>
                        <a:rPr lang="en-US" sz="1000"/>
                        <a:t>30</a:t>
                      </a:r>
                    </a:p>
                  </a:txBody>
                  <a:tcPr/>
                </a:tc>
                <a:tc>
                  <a:txBody>
                    <a:bodyPr/>
                    <a:lstStyle/>
                    <a:p>
                      <a:r>
                        <a:rPr lang="en-US" sz="1000"/>
                        <a:t>55.142857142857</a:t>
                      </a:r>
                    </a:p>
                  </a:txBody>
                  <a:tcPr/>
                </a:tc>
                <a:tc>
                  <a:txBody>
                    <a:bodyPr/>
                    <a:lstStyle/>
                    <a:p>
                      <a:r>
                        <a:rPr lang="en-US" sz="1000"/>
                        <a:t>0</a:t>
                      </a:r>
                    </a:p>
                  </a:txBody>
                  <a:tcPr/>
                </a:tc>
                <a:extLst>
                  <a:ext uri="{0D108BD9-81ED-4DB2-BD59-A6C34878D82A}">
                    <a16:rowId xmlns:a16="http://schemas.microsoft.com/office/drawing/2014/main" val="2376479242"/>
                  </a:ext>
                </a:extLst>
              </a:tr>
            </a:tbl>
          </a:graphicData>
        </a:graphic>
      </p:graphicFrame>
      <p:sp>
        <p:nvSpPr>
          <p:cNvPr id="4" name="Text Placeholder 3">
            <a:extLst>
              <a:ext uri="{FF2B5EF4-FFF2-40B4-BE49-F238E27FC236}">
                <a16:creationId xmlns:a16="http://schemas.microsoft.com/office/drawing/2014/main" id="{B4815564-78F5-4ECF-965C-6721453F317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56954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736FD-C9DC-4FBA-BE79-8E8CC43083DF}"/>
              </a:ext>
            </a:extLst>
          </p:cNvPr>
          <p:cNvSpPr>
            <a:spLocks noGrp="1"/>
          </p:cNvSpPr>
          <p:nvPr>
            <p:ph type="title"/>
          </p:nvPr>
        </p:nvSpPr>
        <p:spPr/>
        <p:txBody>
          <a:bodyPr/>
          <a:lstStyle/>
          <a:p>
            <a:r>
              <a:rPr lang="en-US"/>
              <a:t>Instagram Follower Distribution | Int. EAT HAPPY Accounts</a:t>
            </a:r>
          </a:p>
        </p:txBody>
      </p:sp>
      <p:graphicFrame>
        <p:nvGraphicFramePr>
          <p:cNvPr id="6" name="Chart Placeholder 5">
            <a:extLst>
              <a:ext uri="{FF2B5EF4-FFF2-40B4-BE49-F238E27FC236}">
                <a16:creationId xmlns:a16="http://schemas.microsoft.com/office/drawing/2014/main" id="{6ECB218A-400D-47AE-B391-7634174BF8B4}"/>
              </a:ext>
            </a:extLst>
          </p:cNvPr>
          <p:cNvGraphicFramePr>
            <a:graphicFrameLocks noGrp="1"/>
          </p:cNvGraphicFramePr>
          <p:nvPr>
            <p:ph type="chart" sz="quarter" idx="13"/>
            <p:extLst>
              <p:ext uri="{D42A27DB-BD31-4B8C-83A1-F6EECF244321}">
                <p14:modId xmlns:p14="http://schemas.microsoft.com/office/powerpoint/2010/main" val="2586354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B2BFCB-5DB9-4AA5-9E51-D670991F4061}"/>
              </a:ext>
            </a:extLst>
          </p:cNvPr>
          <p:cNvSpPr>
            <a:spLocks noGrp="1"/>
          </p:cNvSpPr>
          <p:nvPr>
            <p:ph type="body" sz="quarter" idx="14"/>
          </p:nvPr>
        </p:nvSpPr>
        <p:spPr/>
        <p:txBody>
          <a:bodyPr/>
          <a:lstStyle/>
          <a:p>
            <a:r>
              <a:rPr lang="en-US"/>
              <a:t>08/02/2021 - 08/02/2021</a:t>
            </a:r>
          </a:p>
        </p:txBody>
      </p:sp>
      <p:sp>
        <p:nvSpPr>
          <p:cNvPr id="5" name="Footer Placeholder 4">
            <a:extLst>
              <a:ext uri="{FF2B5EF4-FFF2-40B4-BE49-F238E27FC236}">
                <a16:creationId xmlns:a16="http://schemas.microsoft.com/office/drawing/2014/main" id="{FCF665D9-D340-4523-A395-1DBD1C8291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5863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B10C9-478C-4552-B18C-C5DC8A7BE24D}"/>
              </a:ext>
            </a:extLst>
          </p:cNvPr>
          <p:cNvSpPr>
            <a:spLocks noGrp="1"/>
          </p:cNvSpPr>
          <p:nvPr>
            <p:ph type="title"/>
          </p:nvPr>
        </p:nvSpPr>
        <p:spPr/>
        <p:txBody>
          <a:bodyPr/>
          <a:lstStyle/>
          <a:p>
            <a:r>
              <a:rPr lang="en-US"/>
              <a:t>Instagram Post Type Distribution per Country | Int. EAT HAPPY Accounts</a:t>
            </a:r>
          </a:p>
        </p:txBody>
      </p:sp>
      <p:graphicFrame>
        <p:nvGraphicFramePr>
          <p:cNvPr id="6" name="Chart Placeholder 5">
            <a:extLst>
              <a:ext uri="{FF2B5EF4-FFF2-40B4-BE49-F238E27FC236}">
                <a16:creationId xmlns:a16="http://schemas.microsoft.com/office/drawing/2014/main" id="{88964B41-8881-4FAE-AA16-066B5C5FB3A3}"/>
              </a:ext>
            </a:extLst>
          </p:cNvPr>
          <p:cNvGraphicFramePr>
            <a:graphicFrameLocks noGrp="1"/>
          </p:cNvGraphicFramePr>
          <p:nvPr>
            <p:ph type="chart" sz="quarter" idx="13"/>
            <p:extLst>
              <p:ext uri="{D42A27DB-BD31-4B8C-83A1-F6EECF244321}">
                <p14:modId xmlns:p14="http://schemas.microsoft.com/office/powerpoint/2010/main" val="1111294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C2536A-8123-4CDD-9301-78034040761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7DAA211A-50DD-4E06-B62C-E7E5F33049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138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DA8EB-6CCA-483E-A697-00CDB32CDD41}"/>
              </a:ext>
            </a:extLst>
          </p:cNvPr>
          <p:cNvSpPr>
            <a:spLocks noGrp="1"/>
          </p:cNvSpPr>
          <p:nvPr>
            <p:ph type="title"/>
          </p:nvPr>
        </p:nvSpPr>
        <p:spPr/>
        <p:txBody>
          <a:bodyPr/>
          <a:lstStyle/>
          <a:p>
            <a:r>
              <a:rPr lang="en-US"/>
              <a:t>Instagram Avg. Organic Engagement Distribution per post (by Post Type) | Int. EAT HAPPY Accounts</a:t>
            </a:r>
          </a:p>
        </p:txBody>
      </p:sp>
      <p:graphicFrame>
        <p:nvGraphicFramePr>
          <p:cNvPr id="6" name="Chart Placeholder 5">
            <a:extLst>
              <a:ext uri="{FF2B5EF4-FFF2-40B4-BE49-F238E27FC236}">
                <a16:creationId xmlns:a16="http://schemas.microsoft.com/office/drawing/2014/main" id="{18E231C8-36FF-4969-BDD4-386718EF2091}"/>
              </a:ext>
            </a:extLst>
          </p:cNvPr>
          <p:cNvGraphicFramePr>
            <a:graphicFrameLocks noGrp="1"/>
          </p:cNvGraphicFramePr>
          <p:nvPr>
            <p:ph type="chart" sz="quarter" idx="13"/>
            <p:extLst>
              <p:ext uri="{D42A27DB-BD31-4B8C-83A1-F6EECF244321}">
                <p14:modId xmlns:p14="http://schemas.microsoft.com/office/powerpoint/2010/main" val="3545633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A5A297-6995-4612-AB1F-D43FD6A5AE68}"/>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5A6583E2-7E73-488C-B931-E521F98675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9907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D7702-18DC-4AC2-8CAF-DBE0CCA85EDF}"/>
              </a:ext>
            </a:extLst>
          </p:cNvPr>
          <p:cNvSpPr>
            <a:spLocks noGrp="1"/>
          </p:cNvSpPr>
          <p:nvPr>
            <p:ph type="title"/>
          </p:nvPr>
        </p:nvSpPr>
        <p:spPr/>
        <p:txBody>
          <a:bodyPr/>
          <a:lstStyle/>
          <a:p>
            <a:r>
              <a:rPr lang="en-US"/>
              <a:t>Instagram Posts | Int. EAT HAPPY Accounts</a:t>
            </a:r>
          </a:p>
        </p:txBody>
      </p:sp>
      <p:graphicFrame>
        <p:nvGraphicFramePr>
          <p:cNvPr id="6" name="Chart Placeholder 5">
            <a:extLst>
              <a:ext uri="{FF2B5EF4-FFF2-40B4-BE49-F238E27FC236}">
                <a16:creationId xmlns:a16="http://schemas.microsoft.com/office/drawing/2014/main" id="{D5F91A45-BBDF-4644-8AFA-08E226F209DF}"/>
              </a:ext>
            </a:extLst>
          </p:cNvPr>
          <p:cNvGraphicFramePr>
            <a:graphicFrameLocks noGrp="1"/>
          </p:cNvGraphicFramePr>
          <p:nvPr>
            <p:ph type="chart" sz="quarter" idx="13"/>
            <p:extLst>
              <p:ext uri="{D42A27DB-BD31-4B8C-83A1-F6EECF244321}">
                <p14:modId xmlns:p14="http://schemas.microsoft.com/office/powerpoint/2010/main" val="421379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E6C19D-B822-4996-9AF1-625BAE41C01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A595C58-A365-48B5-B1AA-62D0B02595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1932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146DA-D1B5-4639-AF17-FA832B555C19}"/>
              </a:ext>
            </a:extLst>
          </p:cNvPr>
          <p:cNvSpPr>
            <a:spLocks noGrp="1"/>
          </p:cNvSpPr>
          <p:nvPr>
            <p:ph type="title"/>
          </p:nvPr>
        </p:nvSpPr>
        <p:spPr/>
        <p:txBody>
          <a:bodyPr/>
          <a:lstStyle/>
          <a:p>
            <a:r>
              <a:rPr lang="en-US"/>
              <a:t>Instagram Reach | Int. EAT HAPPY Accounts</a:t>
            </a:r>
          </a:p>
        </p:txBody>
      </p:sp>
      <p:graphicFrame>
        <p:nvGraphicFramePr>
          <p:cNvPr id="6" name="Chart Placeholder 5">
            <a:extLst>
              <a:ext uri="{FF2B5EF4-FFF2-40B4-BE49-F238E27FC236}">
                <a16:creationId xmlns:a16="http://schemas.microsoft.com/office/drawing/2014/main" id="{079BC2FE-91B3-4B17-97BF-EBED87561CF4}"/>
              </a:ext>
            </a:extLst>
          </p:cNvPr>
          <p:cNvGraphicFramePr>
            <a:graphicFrameLocks noGrp="1"/>
          </p:cNvGraphicFramePr>
          <p:nvPr>
            <p:ph type="chart" sz="quarter" idx="13"/>
            <p:extLst>
              <p:ext uri="{D42A27DB-BD31-4B8C-83A1-F6EECF244321}">
                <p14:modId xmlns:p14="http://schemas.microsoft.com/office/powerpoint/2010/main" val="1959267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453E7D-4B8A-4368-BE09-A0295DB92EA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3D23E97C-B9C1-45FD-9E73-A18821B604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2989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F7D09-0AAD-4CCC-93F8-95F8463F92D2}"/>
              </a:ext>
            </a:extLst>
          </p:cNvPr>
          <p:cNvSpPr>
            <a:spLocks noGrp="1"/>
          </p:cNvSpPr>
          <p:nvPr>
            <p:ph type="title"/>
          </p:nvPr>
        </p:nvSpPr>
        <p:spPr/>
        <p:txBody>
          <a:bodyPr/>
          <a:lstStyle/>
          <a:p>
            <a:r>
              <a:rPr lang="en-US"/>
              <a:t>Instagram Impressions  | Int. EAT HAPPY Accounts</a:t>
            </a:r>
          </a:p>
        </p:txBody>
      </p:sp>
      <p:graphicFrame>
        <p:nvGraphicFramePr>
          <p:cNvPr id="6" name="Chart Placeholder 5">
            <a:extLst>
              <a:ext uri="{FF2B5EF4-FFF2-40B4-BE49-F238E27FC236}">
                <a16:creationId xmlns:a16="http://schemas.microsoft.com/office/drawing/2014/main" id="{0501A6A5-C318-450E-B8EB-5A83653062FA}"/>
              </a:ext>
            </a:extLst>
          </p:cNvPr>
          <p:cNvGraphicFramePr>
            <a:graphicFrameLocks noGrp="1"/>
          </p:cNvGraphicFramePr>
          <p:nvPr>
            <p:ph type="chart" sz="quarter" idx="13"/>
            <p:extLst>
              <p:ext uri="{D42A27DB-BD31-4B8C-83A1-F6EECF244321}">
                <p14:modId xmlns:p14="http://schemas.microsoft.com/office/powerpoint/2010/main" val="3927660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6BB8A1-9D1B-4314-B538-90C25CA965E6}"/>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41B3009-C009-425C-BC01-17B8CFA255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3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78C88-13AD-4D53-9047-A05C1ECA7447}"/>
              </a:ext>
            </a:extLst>
          </p:cNvPr>
          <p:cNvSpPr>
            <a:spLocks noGrp="1"/>
          </p:cNvSpPr>
          <p:nvPr>
            <p:ph type="title"/>
          </p:nvPr>
        </p:nvSpPr>
        <p:spPr/>
        <p:txBody>
          <a:bodyPr/>
          <a:lstStyle/>
          <a:p>
            <a:r>
              <a:rPr lang="en-US"/>
              <a:t>Instagram Average Interactions Per Post | Int. EAT HAPPY Accounts</a:t>
            </a:r>
          </a:p>
        </p:txBody>
      </p:sp>
      <p:graphicFrame>
        <p:nvGraphicFramePr>
          <p:cNvPr id="6" name="Chart Placeholder 5">
            <a:extLst>
              <a:ext uri="{FF2B5EF4-FFF2-40B4-BE49-F238E27FC236}">
                <a16:creationId xmlns:a16="http://schemas.microsoft.com/office/drawing/2014/main" id="{0A69026D-8637-4B0C-8C80-E97F377085A7}"/>
              </a:ext>
            </a:extLst>
          </p:cNvPr>
          <p:cNvGraphicFramePr>
            <a:graphicFrameLocks noGrp="1"/>
          </p:cNvGraphicFramePr>
          <p:nvPr>
            <p:ph type="chart" sz="quarter" idx="13"/>
            <p:extLst>
              <p:ext uri="{D42A27DB-BD31-4B8C-83A1-F6EECF244321}">
                <p14:modId xmlns:p14="http://schemas.microsoft.com/office/powerpoint/2010/main" val="1343343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028D43-AFF2-4ED5-B6D7-8242DFF76DED}"/>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C40BB56-9ADB-44E3-95D1-BDADCEF553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4767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BFCA3-5E60-4856-AC2D-1FB79B2F512D}"/>
              </a:ext>
            </a:extLst>
          </p:cNvPr>
          <p:cNvSpPr>
            <a:spLocks noGrp="1"/>
          </p:cNvSpPr>
          <p:nvPr>
            <p:ph type="title"/>
          </p:nvPr>
        </p:nvSpPr>
        <p:spPr/>
        <p:txBody>
          <a:bodyPr/>
          <a:lstStyle/>
          <a:p>
            <a:r>
              <a:rPr lang="en-US"/>
              <a:t>Instagram Total Interactions | Int. EAT HAPPY Accounts</a:t>
            </a:r>
          </a:p>
        </p:txBody>
      </p:sp>
      <p:graphicFrame>
        <p:nvGraphicFramePr>
          <p:cNvPr id="6" name="Chart Placeholder 5">
            <a:extLst>
              <a:ext uri="{FF2B5EF4-FFF2-40B4-BE49-F238E27FC236}">
                <a16:creationId xmlns:a16="http://schemas.microsoft.com/office/drawing/2014/main" id="{F70430F2-8BA0-4D21-AB2B-44CCA3EF21C7}"/>
              </a:ext>
            </a:extLst>
          </p:cNvPr>
          <p:cNvGraphicFramePr>
            <a:graphicFrameLocks noGrp="1"/>
          </p:cNvGraphicFramePr>
          <p:nvPr>
            <p:ph type="chart" sz="quarter" idx="13"/>
            <p:extLst>
              <p:ext uri="{D42A27DB-BD31-4B8C-83A1-F6EECF244321}">
                <p14:modId xmlns:p14="http://schemas.microsoft.com/office/powerpoint/2010/main" val="2147789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E6269A-0EFC-40C4-B574-78963DA89B4E}"/>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3D92991-7E78-466E-A2F9-0077FEFE82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7507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73F5B-884B-489E-81F7-4E1C0CFA517A}"/>
              </a:ext>
            </a:extLst>
          </p:cNvPr>
          <p:cNvSpPr>
            <a:spLocks noGrp="1"/>
          </p:cNvSpPr>
          <p:nvPr>
            <p:ph type="title"/>
          </p:nvPr>
        </p:nvSpPr>
        <p:spPr/>
        <p:txBody>
          <a:bodyPr/>
          <a:lstStyle/>
          <a:p>
            <a:r>
              <a:rPr lang="en-US"/>
              <a:t>Facebook AT Top Posts | EatHappy Österreich Eat Happy AT - 1 of 2</a:t>
            </a:r>
          </a:p>
        </p:txBody>
      </p:sp>
      <p:graphicFrame>
        <p:nvGraphicFramePr>
          <p:cNvPr id="5" name="Table Placeholder 4">
            <a:extLst>
              <a:ext uri="{FF2B5EF4-FFF2-40B4-BE49-F238E27FC236}">
                <a16:creationId xmlns:a16="http://schemas.microsoft.com/office/drawing/2014/main" id="{B9E19532-80A3-48A8-BA6D-ED09E8602D70}"/>
              </a:ext>
            </a:extLst>
          </p:cNvPr>
          <p:cNvGraphicFramePr>
            <a:graphicFrameLocks noGrp="1"/>
          </p:cNvGraphicFramePr>
          <p:nvPr>
            <p:ph type="tbl" sz="quarter" idx="13"/>
            <p:extLst>
              <p:ext uri="{D42A27DB-BD31-4B8C-83A1-F6EECF244321}">
                <p14:modId xmlns:p14="http://schemas.microsoft.com/office/powerpoint/2010/main" val="4275879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55875136"/>
                    </a:ext>
                  </a:extLst>
                </a:gridCol>
                <a:gridCol w="1563624">
                  <a:extLst>
                    <a:ext uri="{9D8B030D-6E8A-4147-A177-3AD203B41FA5}">
                      <a16:colId xmlns:a16="http://schemas.microsoft.com/office/drawing/2014/main" val="3688845312"/>
                    </a:ext>
                  </a:extLst>
                </a:gridCol>
                <a:gridCol w="411480">
                  <a:extLst>
                    <a:ext uri="{9D8B030D-6E8A-4147-A177-3AD203B41FA5}">
                      <a16:colId xmlns:a16="http://schemas.microsoft.com/office/drawing/2014/main" val="1150430435"/>
                    </a:ext>
                  </a:extLst>
                </a:gridCol>
                <a:gridCol w="411480">
                  <a:extLst>
                    <a:ext uri="{9D8B030D-6E8A-4147-A177-3AD203B41FA5}">
                      <a16:colId xmlns:a16="http://schemas.microsoft.com/office/drawing/2014/main" val="2168021249"/>
                    </a:ext>
                  </a:extLst>
                </a:gridCol>
                <a:gridCol w="411480">
                  <a:extLst>
                    <a:ext uri="{9D8B030D-6E8A-4147-A177-3AD203B41FA5}">
                      <a16:colId xmlns:a16="http://schemas.microsoft.com/office/drawing/2014/main" val="2355623320"/>
                    </a:ext>
                  </a:extLst>
                </a:gridCol>
                <a:gridCol w="411480">
                  <a:extLst>
                    <a:ext uri="{9D8B030D-6E8A-4147-A177-3AD203B41FA5}">
                      <a16:colId xmlns:a16="http://schemas.microsoft.com/office/drawing/2014/main" val="2520211778"/>
                    </a:ext>
                  </a:extLst>
                </a:gridCol>
                <a:gridCol w="411480">
                  <a:extLst>
                    <a:ext uri="{9D8B030D-6E8A-4147-A177-3AD203B41FA5}">
                      <a16:colId xmlns:a16="http://schemas.microsoft.com/office/drawing/2014/main" val="3345519353"/>
                    </a:ext>
                  </a:extLst>
                </a:gridCol>
                <a:gridCol w="411480">
                  <a:extLst>
                    <a:ext uri="{9D8B030D-6E8A-4147-A177-3AD203B41FA5}">
                      <a16:colId xmlns:a16="http://schemas.microsoft.com/office/drawing/2014/main" val="529235950"/>
                    </a:ext>
                  </a:extLst>
                </a:gridCol>
                <a:gridCol w="411480">
                  <a:extLst>
                    <a:ext uri="{9D8B030D-6E8A-4147-A177-3AD203B41FA5}">
                      <a16:colId xmlns:a16="http://schemas.microsoft.com/office/drawing/2014/main" val="4105598845"/>
                    </a:ext>
                  </a:extLst>
                </a:gridCol>
                <a:gridCol w="411480">
                  <a:extLst>
                    <a:ext uri="{9D8B030D-6E8A-4147-A177-3AD203B41FA5}">
                      <a16:colId xmlns:a16="http://schemas.microsoft.com/office/drawing/2014/main" val="2005104607"/>
                    </a:ext>
                  </a:extLst>
                </a:gridCol>
                <a:gridCol w="411480">
                  <a:extLst>
                    <a:ext uri="{9D8B030D-6E8A-4147-A177-3AD203B41FA5}">
                      <a16:colId xmlns:a16="http://schemas.microsoft.com/office/drawing/2014/main" val="4044301449"/>
                    </a:ext>
                  </a:extLst>
                </a:gridCol>
                <a:gridCol w="411480">
                  <a:extLst>
                    <a:ext uri="{9D8B030D-6E8A-4147-A177-3AD203B41FA5}">
                      <a16:colId xmlns:a16="http://schemas.microsoft.com/office/drawing/2014/main" val="97270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8784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- 2021-07-29 17:35:02</a:t>
                      </a:r>
                      <a:r>
                        <a:rPr kumimoji="0" lang="en-US" sz="1000" b="0" i="0" u="none" strike="noStrike" kern="1200" cap="none" spc="0" normalizeH="0" baseline="0" noProof="0">
                          <a:ln>
                            <a:noFill/>
                          </a:ln>
                          <a:solidFill>
                            <a:prstClr val="black"/>
                          </a:solidFill>
                          <a:effectLst/>
                          <a:uLnTx/>
                          <a:uFillTx/>
                          <a:latin typeface="+mn-lt"/>
                          <a:ea typeface="+mn-ea"/>
                          <a:cs typeface="+mn-cs"/>
                        </a:rPr>
                        <a:t>
 Mochi ❤ Unsere japanischen Reiskuchen gibt es in folgende Geschmacksrichtungen: 
- Schoko
- Matcha
- Mango
- Tiramisu
- Himbeere
- Cheesecake
- Kokos
- Rooibos-Vanille
- Salzkaramell
Am besten von jeder eine und durchkosten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https://quintly-image-storage.s3.amazonaws.com/6aaa7defe47c8ad8a390215e97d0b30e/c095a9c26b32b39e9e7b334a66263032.jpg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9359769"/>
                  </a:ext>
                </a:extLst>
              </a:tr>
            </a:tbl>
          </a:graphicData>
        </a:graphic>
      </p:graphicFrame>
      <p:sp>
        <p:nvSpPr>
          <p:cNvPr id="4" name="Text Placeholder 3">
            <a:extLst>
              <a:ext uri="{FF2B5EF4-FFF2-40B4-BE49-F238E27FC236}">
                <a16:creationId xmlns:a16="http://schemas.microsoft.com/office/drawing/2014/main" id="{39D7CF28-9F6E-4CEE-8962-B2253B28193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36680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10E54-99CF-4B41-B89C-AAAAFFAB4AB7}"/>
              </a:ext>
            </a:extLst>
          </p:cNvPr>
          <p:cNvSpPr>
            <a:spLocks noGrp="1"/>
          </p:cNvSpPr>
          <p:nvPr>
            <p:ph type="title"/>
          </p:nvPr>
        </p:nvSpPr>
        <p:spPr/>
        <p:txBody>
          <a:bodyPr/>
          <a:lstStyle/>
          <a:p>
            <a:r>
              <a:rPr lang="en-US"/>
              <a:t>Facebook AT Top Posts | EatHappy Österreich Eat Happy AT - 2 of 2</a:t>
            </a:r>
          </a:p>
        </p:txBody>
      </p:sp>
      <p:graphicFrame>
        <p:nvGraphicFramePr>
          <p:cNvPr id="5" name="Table Placeholder 4">
            <a:extLst>
              <a:ext uri="{FF2B5EF4-FFF2-40B4-BE49-F238E27FC236}">
                <a16:creationId xmlns:a16="http://schemas.microsoft.com/office/drawing/2014/main" id="{CEC7E516-EC15-43A6-9693-DD730AD79A3E}"/>
              </a:ext>
            </a:extLst>
          </p:cNvPr>
          <p:cNvGraphicFramePr>
            <a:graphicFrameLocks noGrp="1"/>
          </p:cNvGraphicFramePr>
          <p:nvPr>
            <p:ph type="tbl" sz="quarter" idx="13"/>
            <p:extLst>
              <p:ext uri="{D42A27DB-BD31-4B8C-83A1-F6EECF244321}">
                <p14:modId xmlns:p14="http://schemas.microsoft.com/office/powerpoint/2010/main" val="3225287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05147228"/>
                    </a:ext>
                  </a:extLst>
                </a:gridCol>
                <a:gridCol w="1563624">
                  <a:extLst>
                    <a:ext uri="{9D8B030D-6E8A-4147-A177-3AD203B41FA5}">
                      <a16:colId xmlns:a16="http://schemas.microsoft.com/office/drawing/2014/main" val="3983757586"/>
                    </a:ext>
                  </a:extLst>
                </a:gridCol>
                <a:gridCol w="411480">
                  <a:extLst>
                    <a:ext uri="{9D8B030D-6E8A-4147-A177-3AD203B41FA5}">
                      <a16:colId xmlns:a16="http://schemas.microsoft.com/office/drawing/2014/main" val="3390306383"/>
                    </a:ext>
                  </a:extLst>
                </a:gridCol>
                <a:gridCol w="411480">
                  <a:extLst>
                    <a:ext uri="{9D8B030D-6E8A-4147-A177-3AD203B41FA5}">
                      <a16:colId xmlns:a16="http://schemas.microsoft.com/office/drawing/2014/main" val="3223171836"/>
                    </a:ext>
                  </a:extLst>
                </a:gridCol>
                <a:gridCol w="411480">
                  <a:extLst>
                    <a:ext uri="{9D8B030D-6E8A-4147-A177-3AD203B41FA5}">
                      <a16:colId xmlns:a16="http://schemas.microsoft.com/office/drawing/2014/main" val="4159674866"/>
                    </a:ext>
                  </a:extLst>
                </a:gridCol>
                <a:gridCol w="411480">
                  <a:extLst>
                    <a:ext uri="{9D8B030D-6E8A-4147-A177-3AD203B41FA5}">
                      <a16:colId xmlns:a16="http://schemas.microsoft.com/office/drawing/2014/main" val="982190515"/>
                    </a:ext>
                  </a:extLst>
                </a:gridCol>
                <a:gridCol w="411480">
                  <a:extLst>
                    <a:ext uri="{9D8B030D-6E8A-4147-A177-3AD203B41FA5}">
                      <a16:colId xmlns:a16="http://schemas.microsoft.com/office/drawing/2014/main" val="2426217160"/>
                    </a:ext>
                  </a:extLst>
                </a:gridCol>
                <a:gridCol w="411480">
                  <a:extLst>
                    <a:ext uri="{9D8B030D-6E8A-4147-A177-3AD203B41FA5}">
                      <a16:colId xmlns:a16="http://schemas.microsoft.com/office/drawing/2014/main" val="395359061"/>
                    </a:ext>
                  </a:extLst>
                </a:gridCol>
                <a:gridCol w="411480">
                  <a:extLst>
                    <a:ext uri="{9D8B030D-6E8A-4147-A177-3AD203B41FA5}">
                      <a16:colId xmlns:a16="http://schemas.microsoft.com/office/drawing/2014/main" val="3894716377"/>
                    </a:ext>
                  </a:extLst>
                </a:gridCol>
                <a:gridCol w="411480">
                  <a:extLst>
                    <a:ext uri="{9D8B030D-6E8A-4147-A177-3AD203B41FA5}">
                      <a16:colId xmlns:a16="http://schemas.microsoft.com/office/drawing/2014/main" val="2127445713"/>
                    </a:ext>
                  </a:extLst>
                </a:gridCol>
                <a:gridCol w="411480">
                  <a:extLst>
                    <a:ext uri="{9D8B030D-6E8A-4147-A177-3AD203B41FA5}">
                      <a16:colId xmlns:a16="http://schemas.microsoft.com/office/drawing/2014/main" val="4122813137"/>
                    </a:ext>
                  </a:extLst>
                </a:gridCol>
                <a:gridCol w="411480">
                  <a:extLst>
                    <a:ext uri="{9D8B030D-6E8A-4147-A177-3AD203B41FA5}">
                      <a16:colId xmlns:a16="http://schemas.microsoft.com/office/drawing/2014/main" val="1082652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448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- 2021-07-06 16:03:18</a:t>
                      </a:r>
                      <a:r>
                        <a:rPr kumimoji="0" lang="en-US" sz="1000" b="0" i="0" u="none" strike="noStrike" kern="1200" cap="none" spc="0" normalizeH="0" baseline="0" noProof="0">
                          <a:ln>
                            <a:noFill/>
                          </a:ln>
                          <a:solidFill>
                            <a:prstClr val="black"/>
                          </a:solidFill>
                          <a:effectLst/>
                          <a:uLnTx/>
                          <a:uFillTx/>
                          <a:latin typeface="+mn-lt"/>
                          <a:ea typeface="+mn-ea"/>
                          <a:cs typeface="+mn-cs"/>
                        </a:rPr>
                        <a:t>
 Sucht ihr noch nach dem perfekten Snack für das Halbfinale 🇮🇹 vs. 🇪🇸 heute? Wie wär's denn mit unserer köstlichen Sommerbox?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https://quintly-image-storage.s3.amazonaws.com/6aaa7defe47c8ad8a390215e97d0b30e/02eebf3a0bb211f746c29cbf2b8bb292.jpg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3632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 Österreich Eat Happy AT - 2021-07-02 15:00:11</a:t>
                      </a:r>
                      <a:r>
                        <a:rPr kumimoji="0" lang="de-DE" sz="1000" b="0" i="0" u="none" strike="noStrike" kern="1200" cap="none" spc="0" normalizeH="0" baseline="0" noProof="0">
                          <a:ln>
                            <a:noFill/>
                          </a:ln>
                          <a:solidFill>
                            <a:prstClr val="black"/>
                          </a:solidFill>
                          <a:effectLst/>
                          <a:uLnTx/>
                          <a:uFillTx/>
                          <a:latin typeface="+mn-lt"/>
                          <a:ea typeface="+mn-ea"/>
                          <a:cs typeface="+mn-cs"/>
                        </a:rPr>
                        <a:t>
 Wir starten mit Wien, NÖ und Burgenland in die Sommerferien ☀ Wir wünschen euch einen schönen Ferienbeginn und allen, die noch warten müssen, eine happy letzte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https://quintly-image-storage.s3.amazonaws.com/6aaa7defe47c8ad8a390215e97d0b30e/7f84cc07c8e29f5ccfdfbf20b22ce678.jpg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3847638"/>
                  </a:ext>
                </a:extLst>
              </a:tr>
            </a:tbl>
          </a:graphicData>
        </a:graphic>
      </p:graphicFrame>
      <p:sp>
        <p:nvSpPr>
          <p:cNvPr id="4" name="Text Placeholder 3">
            <a:extLst>
              <a:ext uri="{FF2B5EF4-FFF2-40B4-BE49-F238E27FC236}">
                <a16:creationId xmlns:a16="http://schemas.microsoft.com/office/drawing/2014/main" id="{A6B9C48D-F844-4354-AF20-5AB5AE019C6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45762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898F0-37DB-4096-AB86-5CA3B6419DDD}"/>
              </a:ext>
            </a:extLst>
          </p:cNvPr>
          <p:cNvSpPr>
            <a:spLocks noGrp="1"/>
          </p:cNvSpPr>
          <p:nvPr>
            <p:ph type="title"/>
          </p:nvPr>
        </p:nvSpPr>
        <p:spPr/>
        <p:txBody>
          <a:bodyPr/>
          <a:lstStyle/>
          <a:p>
            <a:r>
              <a:rPr lang="en-US"/>
              <a:t>Instagram AT Top Posts | eathappy_at - 1 of 2</a:t>
            </a:r>
          </a:p>
        </p:txBody>
      </p:sp>
      <p:graphicFrame>
        <p:nvGraphicFramePr>
          <p:cNvPr id="5" name="Table Placeholder 4">
            <a:extLst>
              <a:ext uri="{FF2B5EF4-FFF2-40B4-BE49-F238E27FC236}">
                <a16:creationId xmlns:a16="http://schemas.microsoft.com/office/drawing/2014/main" id="{61EAF2A8-9C91-44D5-AE23-A2248B9B9110}"/>
              </a:ext>
            </a:extLst>
          </p:cNvPr>
          <p:cNvGraphicFramePr>
            <a:graphicFrameLocks noGrp="1"/>
          </p:cNvGraphicFramePr>
          <p:nvPr>
            <p:ph type="tbl" sz="quarter" idx="13"/>
            <p:extLst>
              <p:ext uri="{D42A27DB-BD31-4B8C-83A1-F6EECF244321}">
                <p14:modId xmlns:p14="http://schemas.microsoft.com/office/powerpoint/2010/main" val="2179341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05041042"/>
                    </a:ext>
                  </a:extLst>
                </a:gridCol>
                <a:gridCol w="1234440">
                  <a:extLst>
                    <a:ext uri="{9D8B030D-6E8A-4147-A177-3AD203B41FA5}">
                      <a16:colId xmlns:a16="http://schemas.microsoft.com/office/drawing/2014/main" val="859130314"/>
                    </a:ext>
                  </a:extLst>
                </a:gridCol>
                <a:gridCol w="576072">
                  <a:extLst>
                    <a:ext uri="{9D8B030D-6E8A-4147-A177-3AD203B41FA5}">
                      <a16:colId xmlns:a16="http://schemas.microsoft.com/office/drawing/2014/main" val="2203260643"/>
                    </a:ext>
                  </a:extLst>
                </a:gridCol>
                <a:gridCol w="576072">
                  <a:extLst>
                    <a:ext uri="{9D8B030D-6E8A-4147-A177-3AD203B41FA5}">
                      <a16:colId xmlns:a16="http://schemas.microsoft.com/office/drawing/2014/main" val="765233196"/>
                    </a:ext>
                  </a:extLst>
                </a:gridCol>
                <a:gridCol w="576072">
                  <a:extLst>
                    <a:ext uri="{9D8B030D-6E8A-4147-A177-3AD203B41FA5}">
                      <a16:colId xmlns:a16="http://schemas.microsoft.com/office/drawing/2014/main" val="4167058500"/>
                    </a:ext>
                  </a:extLst>
                </a:gridCol>
                <a:gridCol w="576072">
                  <a:extLst>
                    <a:ext uri="{9D8B030D-6E8A-4147-A177-3AD203B41FA5}">
                      <a16:colId xmlns:a16="http://schemas.microsoft.com/office/drawing/2014/main" val="1303727168"/>
                    </a:ext>
                  </a:extLst>
                </a:gridCol>
                <a:gridCol w="576072">
                  <a:extLst>
                    <a:ext uri="{9D8B030D-6E8A-4147-A177-3AD203B41FA5}">
                      <a16:colId xmlns:a16="http://schemas.microsoft.com/office/drawing/2014/main" val="1339978372"/>
                    </a:ext>
                  </a:extLst>
                </a:gridCol>
                <a:gridCol w="576072">
                  <a:extLst>
                    <a:ext uri="{9D8B030D-6E8A-4147-A177-3AD203B41FA5}">
                      <a16:colId xmlns:a16="http://schemas.microsoft.com/office/drawing/2014/main" val="3927331839"/>
                    </a:ext>
                  </a:extLst>
                </a:gridCol>
                <a:gridCol w="576072">
                  <a:extLst>
                    <a:ext uri="{9D8B030D-6E8A-4147-A177-3AD203B41FA5}">
                      <a16:colId xmlns:a16="http://schemas.microsoft.com/office/drawing/2014/main" val="2218543856"/>
                    </a:ext>
                  </a:extLst>
                </a:gridCol>
                <a:gridCol w="576072">
                  <a:extLst>
                    <a:ext uri="{9D8B030D-6E8A-4147-A177-3AD203B41FA5}">
                      <a16:colId xmlns:a16="http://schemas.microsoft.com/office/drawing/2014/main" val="168662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14163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eathappy_at - 2021-07-15 17:59:31</a:t>
                      </a:r>
                      <a:r>
                        <a:rPr kumimoji="0" lang="en-US" sz="1000" b="0" i="0" u="none" strike="noStrike" kern="1200" cap="none" spc="0" normalizeH="0" baseline="0" noProof="0">
                          <a:ln>
                            <a:noFill/>
                          </a:ln>
                          <a:solidFill>
                            <a:prstClr val="black"/>
                          </a:solidFill>
                          <a:effectLst/>
                          <a:uLnTx/>
                          <a:uFillTx/>
                          <a:latin typeface="+mn-lt"/>
                          <a:ea typeface="+mn-ea"/>
                          <a:cs typeface="+mn-cs"/>
                        </a:rPr>
                        <a:t>
 Für unsere Naschkatzen 👅, die bei den heißen Temperaturen etwas Kühles ❄ genießen wollen, ist unser Sticky Mango POT genau das Richtige! Milchreis mit Kokosmilch, Mango-Bananen-Chutney und on top Kokos-Joghurt! ❤❤❤ 
Unser Sticky Mango POT ist Vegan, Gluten- und Laktosefrei! 🙌 Du findest ihn in vielen Billa-, Spar- und Sütterlüty- Filialen in ganz Österreich!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https://quintly-image-storage.s3.amazonaws.com/bc30466806e0ab979af3647490be869a/2f81012dd2bac4f54475f213bad326f6.jpg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extLst>
                  <a:ext uri="{0D108BD9-81ED-4DB2-BD59-A6C34878D82A}">
                    <a16:rowId xmlns:a16="http://schemas.microsoft.com/office/drawing/2014/main" val="3147167414"/>
                  </a:ext>
                </a:extLst>
              </a:tr>
            </a:tbl>
          </a:graphicData>
        </a:graphic>
      </p:graphicFrame>
      <p:sp>
        <p:nvSpPr>
          <p:cNvPr id="4" name="Text Placeholder 3">
            <a:extLst>
              <a:ext uri="{FF2B5EF4-FFF2-40B4-BE49-F238E27FC236}">
                <a16:creationId xmlns:a16="http://schemas.microsoft.com/office/drawing/2014/main" id="{5006C9B5-4575-4D4B-87FB-60E41FDE632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55202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58124-482D-4A14-B5A7-B0BE2EC471EC}"/>
              </a:ext>
            </a:extLst>
          </p:cNvPr>
          <p:cNvSpPr>
            <a:spLocks noGrp="1"/>
          </p:cNvSpPr>
          <p:nvPr>
            <p:ph type="title"/>
          </p:nvPr>
        </p:nvSpPr>
        <p:spPr/>
        <p:txBody>
          <a:bodyPr/>
          <a:lstStyle/>
          <a:p>
            <a:r>
              <a:rPr lang="en-US"/>
              <a:t>Instagram AT Top Posts | eathappy_at - 2 of 2</a:t>
            </a:r>
          </a:p>
        </p:txBody>
      </p:sp>
      <p:graphicFrame>
        <p:nvGraphicFramePr>
          <p:cNvPr id="5" name="Table Placeholder 4">
            <a:extLst>
              <a:ext uri="{FF2B5EF4-FFF2-40B4-BE49-F238E27FC236}">
                <a16:creationId xmlns:a16="http://schemas.microsoft.com/office/drawing/2014/main" id="{4A7A1513-3971-4498-B71C-E890FE478845}"/>
              </a:ext>
            </a:extLst>
          </p:cNvPr>
          <p:cNvGraphicFramePr>
            <a:graphicFrameLocks noGrp="1"/>
          </p:cNvGraphicFramePr>
          <p:nvPr>
            <p:ph type="tbl" sz="quarter" idx="13"/>
            <p:extLst>
              <p:ext uri="{D42A27DB-BD31-4B8C-83A1-F6EECF244321}">
                <p14:modId xmlns:p14="http://schemas.microsoft.com/office/powerpoint/2010/main" val="2198494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06046309"/>
                    </a:ext>
                  </a:extLst>
                </a:gridCol>
                <a:gridCol w="1234440">
                  <a:extLst>
                    <a:ext uri="{9D8B030D-6E8A-4147-A177-3AD203B41FA5}">
                      <a16:colId xmlns:a16="http://schemas.microsoft.com/office/drawing/2014/main" val="2689519159"/>
                    </a:ext>
                  </a:extLst>
                </a:gridCol>
                <a:gridCol w="576072">
                  <a:extLst>
                    <a:ext uri="{9D8B030D-6E8A-4147-A177-3AD203B41FA5}">
                      <a16:colId xmlns:a16="http://schemas.microsoft.com/office/drawing/2014/main" val="3113172546"/>
                    </a:ext>
                  </a:extLst>
                </a:gridCol>
                <a:gridCol w="576072">
                  <a:extLst>
                    <a:ext uri="{9D8B030D-6E8A-4147-A177-3AD203B41FA5}">
                      <a16:colId xmlns:a16="http://schemas.microsoft.com/office/drawing/2014/main" val="2289525803"/>
                    </a:ext>
                  </a:extLst>
                </a:gridCol>
                <a:gridCol w="576072">
                  <a:extLst>
                    <a:ext uri="{9D8B030D-6E8A-4147-A177-3AD203B41FA5}">
                      <a16:colId xmlns:a16="http://schemas.microsoft.com/office/drawing/2014/main" val="1729595307"/>
                    </a:ext>
                  </a:extLst>
                </a:gridCol>
                <a:gridCol w="576072">
                  <a:extLst>
                    <a:ext uri="{9D8B030D-6E8A-4147-A177-3AD203B41FA5}">
                      <a16:colId xmlns:a16="http://schemas.microsoft.com/office/drawing/2014/main" val="535411240"/>
                    </a:ext>
                  </a:extLst>
                </a:gridCol>
                <a:gridCol w="576072">
                  <a:extLst>
                    <a:ext uri="{9D8B030D-6E8A-4147-A177-3AD203B41FA5}">
                      <a16:colId xmlns:a16="http://schemas.microsoft.com/office/drawing/2014/main" val="2683720014"/>
                    </a:ext>
                  </a:extLst>
                </a:gridCol>
                <a:gridCol w="576072">
                  <a:extLst>
                    <a:ext uri="{9D8B030D-6E8A-4147-A177-3AD203B41FA5}">
                      <a16:colId xmlns:a16="http://schemas.microsoft.com/office/drawing/2014/main" val="2659561490"/>
                    </a:ext>
                  </a:extLst>
                </a:gridCol>
                <a:gridCol w="576072">
                  <a:extLst>
                    <a:ext uri="{9D8B030D-6E8A-4147-A177-3AD203B41FA5}">
                      <a16:colId xmlns:a16="http://schemas.microsoft.com/office/drawing/2014/main" val="3277947520"/>
                    </a:ext>
                  </a:extLst>
                </a:gridCol>
                <a:gridCol w="576072">
                  <a:extLst>
                    <a:ext uri="{9D8B030D-6E8A-4147-A177-3AD203B41FA5}">
                      <a16:colId xmlns:a16="http://schemas.microsoft.com/office/drawing/2014/main" val="1058089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6557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eathappy_at - 2021-07-06 16:01:18</a:t>
                      </a:r>
                      <a:r>
                        <a:rPr kumimoji="0" lang="de-DE" sz="1000" b="0" i="0" u="none" strike="noStrike" kern="1200" cap="none" spc="0" normalizeH="0" baseline="0" noProof="0">
                          <a:ln>
                            <a:noFill/>
                          </a:ln>
                          <a:solidFill>
                            <a:prstClr val="black"/>
                          </a:solidFill>
                          <a:effectLst/>
                          <a:uLnTx/>
                          <a:uFillTx/>
                          <a:latin typeface="+mn-lt"/>
                          <a:ea typeface="+mn-ea"/>
                          <a:cs typeface="+mn-cs"/>
                        </a:rPr>
                        <a:t>
 Sucht ihr noch nach dem perfekten Snack für das Halbfinale 🇮🇹 vs. 🇪🇸 heute? Wie wär's denn mit unserer köstlichen Sommerbox?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https://quintly-image-storage.s3.amazonaws.com/bc30466806e0ab979af3647490be869a/f0466764bcf01bd44f22f4248a3b3289.jpg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309848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eathappy_at - 2021-07-02 15:00:40</a:t>
                      </a:r>
                      <a:r>
                        <a:rPr kumimoji="0" lang="en-US" sz="1000" b="0" i="0" u="none" strike="noStrike" kern="1200" cap="none" spc="0" normalizeH="0" baseline="0" noProof="0">
                          <a:ln>
                            <a:noFill/>
                          </a:ln>
                          <a:solidFill>
                            <a:prstClr val="black"/>
                          </a:solidFill>
                          <a:effectLst/>
                          <a:uLnTx/>
                          <a:uFillTx/>
                          <a:latin typeface="+mn-lt"/>
                          <a:ea typeface="+mn-ea"/>
                          <a:cs typeface="+mn-cs"/>
                        </a:rPr>
                        <a:t>
 Wir starten mit Wien, NÖ und Burgenland in die Sommerferien ☀ Wir wünschen euch einen schönen Ferienbeginn und allen, die noch warten müssen, eine happy letzte Woche! 🌴🏖 #eathappy #dontworryeathappy #ferienbeginn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https://quintly-image-storage.s3.amazonaws.com/bc30466806e0ab979af3647490be869a/0eea3c20f1c786839f266f0dfe714bb3.jpg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extLst>
                  <a:ext uri="{0D108BD9-81ED-4DB2-BD59-A6C34878D82A}">
                    <a16:rowId xmlns:a16="http://schemas.microsoft.com/office/drawing/2014/main" val="3175886652"/>
                  </a:ext>
                </a:extLst>
              </a:tr>
            </a:tbl>
          </a:graphicData>
        </a:graphic>
      </p:graphicFrame>
      <p:sp>
        <p:nvSpPr>
          <p:cNvPr id="4" name="Text Placeholder 3">
            <a:extLst>
              <a:ext uri="{FF2B5EF4-FFF2-40B4-BE49-F238E27FC236}">
                <a16:creationId xmlns:a16="http://schemas.microsoft.com/office/drawing/2014/main" id="{AB7AE632-F71E-4E4B-95A3-B0E3AE1F301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03300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7BCE5-B9A8-41AF-B2FC-F662182C5D27}"/>
              </a:ext>
            </a:extLst>
          </p:cNvPr>
          <p:cNvSpPr>
            <a:spLocks noGrp="1"/>
          </p:cNvSpPr>
          <p:nvPr>
            <p:ph type="title"/>
          </p:nvPr>
        </p:nvSpPr>
        <p:spPr/>
        <p:txBody>
          <a:bodyPr/>
          <a:lstStyle/>
          <a:p>
            <a:r>
              <a:rPr lang="en-US"/>
              <a:t>Facebook DK Top Posts | EatHappy Denmark Eat Happy DK - 1 of 3</a:t>
            </a:r>
          </a:p>
        </p:txBody>
      </p:sp>
      <p:graphicFrame>
        <p:nvGraphicFramePr>
          <p:cNvPr id="5" name="Table Placeholder 4">
            <a:extLst>
              <a:ext uri="{FF2B5EF4-FFF2-40B4-BE49-F238E27FC236}">
                <a16:creationId xmlns:a16="http://schemas.microsoft.com/office/drawing/2014/main" id="{E278B843-5886-4C72-98C8-B585893AA195}"/>
              </a:ext>
            </a:extLst>
          </p:cNvPr>
          <p:cNvGraphicFramePr>
            <a:graphicFrameLocks noGrp="1"/>
          </p:cNvGraphicFramePr>
          <p:nvPr>
            <p:ph type="tbl" sz="quarter" idx="13"/>
            <p:extLst>
              <p:ext uri="{D42A27DB-BD31-4B8C-83A1-F6EECF244321}">
                <p14:modId xmlns:p14="http://schemas.microsoft.com/office/powerpoint/2010/main" val="2805268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38117349"/>
                    </a:ext>
                  </a:extLst>
                </a:gridCol>
                <a:gridCol w="1563624">
                  <a:extLst>
                    <a:ext uri="{9D8B030D-6E8A-4147-A177-3AD203B41FA5}">
                      <a16:colId xmlns:a16="http://schemas.microsoft.com/office/drawing/2014/main" val="1059157192"/>
                    </a:ext>
                  </a:extLst>
                </a:gridCol>
                <a:gridCol w="411480">
                  <a:extLst>
                    <a:ext uri="{9D8B030D-6E8A-4147-A177-3AD203B41FA5}">
                      <a16:colId xmlns:a16="http://schemas.microsoft.com/office/drawing/2014/main" val="2948340865"/>
                    </a:ext>
                  </a:extLst>
                </a:gridCol>
                <a:gridCol w="411480">
                  <a:extLst>
                    <a:ext uri="{9D8B030D-6E8A-4147-A177-3AD203B41FA5}">
                      <a16:colId xmlns:a16="http://schemas.microsoft.com/office/drawing/2014/main" val="3716398862"/>
                    </a:ext>
                  </a:extLst>
                </a:gridCol>
                <a:gridCol w="411480">
                  <a:extLst>
                    <a:ext uri="{9D8B030D-6E8A-4147-A177-3AD203B41FA5}">
                      <a16:colId xmlns:a16="http://schemas.microsoft.com/office/drawing/2014/main" val="1653365919"/>
                    </a:ext>
                  </a:extLst>
                </a:gridCol>
                <a:gridCol w="411480">
                  <a:extLst>
                    <a:ext uri="{9D8B030D-6E8A-4147-A177-3AD203B41FA5}">
                      <a16:colId xmlns:a16="http://schemas.microsoft.com/office/drawing/2014/main" val="2840038078"/>
                    </a:ext>
                  </a:extLst>
                </a:gridCol>
                <a:gridCol w="411480">
                  <a:extLst>
                    <a:ext uri="{9D8B030D-6E8A-4147-A177-3AD203B41FA5}">
                      <a16:colId xmlns:a16="http://schemas.microsoft.com/office/drawing/2014/main" val="3679922316"/>
                    </a:ext>
                  </a:extLst>
                </a:gridCol>
                <a:gridCol w="411480">
                  <a:extLst>
                    <a:ext uri="{9D8B030D-6E8A-4147-A177-3AD203B41FA5}">
                      <a16:colId xmlns:a16="http://schemas.microsoft.com/office/drawing/2014/main" val="785680785"/>
                    </a:ext>
                  </a:extLst>
                </a:gridCol>
                <a:gridCol w="411480">
                  <a:extLst>
                    <a:ext uri="{9D8B030D-6E8A-4147-A177-3AD203B41FA5}">
                      <a16:colId xmlns:a16="http://schemas.microsoft.com/office/drawing/2014/main" val="1893119029"/>
                    </a:ext>
                  </a:extLst>
                </a:gridCol>
                <a:gridCol w="411480">
                  <a:extLst>
                    <a:ext uri="{9D8B030D-6E8A-4147-A177-3AD203B41FA5}">
                      <a16:colId xmlns:a16="http://schemas.microsoft.com/office/drawing/2014/main" val="1310729097"/>
                    </a:ext>
                  </a:extLst>
                </a:gridCol>
                <a:gridCol w="411480">
                  <a:extLst>
                    <a:ext uri="{9D8B030D-6E8A-4147-A177-3AD203B41FA5}">
                      <a16:colId xmlns:a16="http://schemas.microsoft.com/office/drawing/2014/main" val="4108857174"/>
                    </a:ext>
                  </a:extLst>
                </a:gridCol>
                <a:gridCol w="411480">
                  <a:extLst>
                    <a:ext uri="{9D8B030D-6E8A-4147-A177-3AD203B41FA5}">
                      <a16:colId xmlns:a16="http://schemas.microsoft.com/office/drawing/2014/main" val="268717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8371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- 2021-07-04 14:30:03</a:t>
                      </a:r>
                      <a:r>
                        <a:rPr kumimoji="0" lang="da-DK" sz="1000" b="0" i="0" u="none" strike="noStrike" kern="1200" cap="none" spc="0" normalizeH="0" baseline="0" noProof="0">
                          <a:ln>
                            <a:noFill/>
                          </a:ln>
                          <a:solidFill>
                            <a:prstClr val="black"/>
                          </a:solidFill>
                          <a:effectLst/>
                          <a:uLnTx/>
                          <a:uFillTx/>
                          <a:latin typeface="+mn-lt"/>
                          <a:ea typeface="+mn-ea"/>
                          <a:cs typeface="+mn-cs"/>
                        </a:rPr>
                        <a:t>
 Har du fået prøvet vores lækre mochis endnu?  
De søde, traditionelle, japanske risdesserter kan nydes både optøede med det cremede fyld, og frosne som en dessert i de varme sommertider! 🌞
Hos Eat Happy kan du få dem med fire forskellige smage; hindbær, chokolade, mango og matcha, så der er noget til enhver smag!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https://quintly-image-storage.s3.amazonaws.com/a5627314e0e37e5bea96bf715f1a60f5/43f578418cb02d3a9d57cd2a0659df94.jpg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5807880"/>
                  </a:ext>
                </a:extLst>
              </a:tr>
            </a:tbl>
          </a:graphicData>
        </a:graphic>
      </p:graphicFrame>
      <p:sp>
        <p:nvSpPr>
          <p:cNvPr id="4" name="Text Placeholder 3">
            <a:extLst>
              <a:ext uri="{FF2B5EF4-FFF2-40B4-BE49-F238E27FC236}">
                <a16:creationId xmlns:a16="http://schemas.microsoft.com/office/drawing/2014/main" id="{7B92C9B9-DE7C-4A9A-A314-B00F8E956CB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65382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0AF6A-E5AE-4ADD-9E76-F90575BE36AB}"/>
              </a:ext>
            </a:extLst>
          </p:cNvPr>
          <p:cNvSpPr>
            <a:spLocks noGrp="1"/>
          </p:cNvSpPr>
          <p:nvPr>
            <p:ph type="title"/>
          </p:nvPr>
        </p:nvSpPr>
        <p:spPr/>
        <p:txBody>
          <a:bodyPr/>
          <a:lstStyle/>
          <a:p>
            <a:r>
              <a:rPr lang="en-US"/>
              <a:t>Facebook DK Top Posts | EatHappy Denmark Eat Happy DK - 2 of 3</a:t>
            </a:r>
          </a:p>
        </p:txBody>
      </p:sp>
      <p:graphicFrame>
        <p:nvGraphicFramePr>
          <p:cNvPr id="5" name="Table Placeholder 4">
            <a:extLst>
              <a:ext uri="{FF2B5EF4-FFF2-40B4-BE49-F238E27FC236}">
                <a16:creationId xmlns:a16="http://schemas.microsoft.com/office/drawing/2014/main" id="{53281DDF-69D8-48ED-A473-61FBAB6CBDF8}"/>
              </a:ext>
            </a:extLst>
          </p:cNvPr>
          <p:cNvGraphicFramePr>
            <a:graphicFrameLocks noGrp="1"/>
          </p:cNvGraphicFramePr>
          <p:nvPr>
            <p:ph type="tbl" sz="quarter" idx="13"/>
            <p:extLst>
              <p:ext uri="{D42A27DB-BD31-4B8C-83A1-F6EECF244321}">
                <p14:modId xmlns:p14="http://schemas.microsoft.com/office/powerpoint/2010/main" val="317996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47996401"/>
                    </a:ext>
                  </a:extLst>
                </a:gridCol>
                <a:gridCol w="1563624">
                  <a:extLst>
                    <a:ext uri="{9D8B030D-6E8A-4147-A177-3AD203B41FA5}">
                      <a16:colId xmlns:a16="http://schemas.microsoft.com/office/drawing/2014/main" val="1386598750"/>
                    </a:ext>
                  </a:extLst>
                </a:gridCol>
                <a:gridCol w="411480">
                  <a:extLst>
                    <a:ext uri="{9D8B030D-6E8A-4147-A177-3AD203B41FA5}">
                      <a16:colId xmlns:a16="http://schemas.microsoft.com/office/drawing/2014/main" val="1856824412"/>
                    </a:ext>
                  </a:extLst>
                </a:gridCol>
                <a:gridCol w="411480">
                  <a:extLst>
                    <a:ext uri="{9D8B030D-6E8A-4147-A177-3AD203B41FA5}">
                      <a16:colId xmlns:a16="http://schemas.microsoft.com/office/drawing/2014/main" val="916761129"/>
                    </a:ext>
                  </a:extLst>
                </a:gridCol>
                <a:gridCol w="411480">
                  <a:extLst>
                    <a:ext uri="{9D8B030D-6E8A-4147-A177-3AD203B41FA5}">
                      <a16:colId xmlns:a16="http://schemas.microsoft.com/office/drawing/2014/main" val="1108809748"/>
                    </a:ext>
                  </a:extLst>
                </a:gridCol>
                <a:gridCol w="411480">
                  <a:extLst>
                    <a:ext uri="{9D8B030D-6E8A-4147-A177-3AD203B41FA5}">
                      <a16:colId xmlns:a16="http://schemas.microsoft.com/office/drawing/2014/main" val="4085115652"/>
                    </a:ext>
                  </a:extLst>
                </a:gridCol>
                <a:gridCol w="411480">
                  <a:extLst>
                    <a:ext uri="{9D8B030D-6E8A-4147-A177-3AD203B41FA5}">
                      <a16:colId xmlns:a16="http://schemas.microsoft.com/office/drawing/2014/main" val="1176697700"/>
                    </a:ext>
                  </a:extLst>
                </a:gridCol>
                <a:gridCol w="411480">
                  <a:extLst>
                    <a:ext uri="{9D8B030D-6E8A-4147-A177-3AD203B41FA5}">
                      <a16:colId xmlns:a16="http://schemas.microsoft.com/office/drawing/2014/main" val="3425164784"/>
                    </a:ext>
                  </a:extLst>
                </a:gridCol>
                <a:gridCol w="411480">
                  <a:extLst>
                    <a:ext uri="{9D8B030D-6E8A-4147-A177-3AD203B41FA5}">
                      <a16:colId xmlns:a16="http://schemas.microsoft.com/office/drawing/2014/main" val="1973140258"/>
                    </a:ext>
                  </a:extLst>
                </a:gridCol>
                <a:gridCol w="411480">
                  <a:extLst>
                    <a:ext uri="{9D8B030D-6E8A-4147-A177-3AD203B41FA5}">
                      <a16:colId xmlns:a16="http://schemas.microsoft.com/office/drawing/2014/main" val="2407817618"/>
                    </a:ext>
                  </a:extLst>
                </a:gridCol>
                <a:gridCol w="411480">
                  <a:extLst>
                    <a:ext uri="{9D8B030D-6E8A-4147-A177-3AD203B41FA5}">
                      <a16:colId xmlns:a16="http://schemas.microsoft.com/office/drawing/2014/main" val="3639400759"/>
                    </a:ext>
                  </a:extLst>
                </a:gridCol>
                <a:gridCol w="411480">
                  <a:extLst>
                    <a:ext uri="{9D8B030D-6E8A-4147-A177-3AD203B41FA5}">
                      <a16:colId xmlns:a16="http://schemas.microsoft.com/office/drawing/2014/main" val="4221099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842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- 2021-07-11 09:25:05</a:t>
                      </a:r>
                      <a:r>
                        <a:rPr kumimoji="0" lang="da-DK" sz="1000" b="0" i="0" u="none" strike="noStrike" kern="1200" cap="none" spc="0" normalizeH="0" baseline="0" noProof="0">
                          <a:ln>
                            <a:noFill/>
                          </a:ln>
                          <a:solidFill>
                            <a:prstClr val="black"/>
                          </a:solidFill>
                          <a:effectLst/>
                          <a:uLnTx/>
                          <a:uFillTx/>
                          <a:latin typeface="+mn-lt"/>
                          <a:ea typeface="+mn-ea"/>
                          <a:cs typeface="+mn-cs"/>
                        </a:rPr>
                        <a:t>
 I dag blænder den store finale op! Vi håber I får en fantastisk søndag i fodboldens lag! ⚽
Vores sommerboks er perfekt til lejligheden, hvis du vil dele kampen og sushien med nogen! Kom ned og besøg os i en af vores butikker før kampstart og tag en sommerboks med hjem!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https://quintly-image-storage.s3.amazonaws.com/a5627314e0e37e5bea96bf715f1a60f5/02eebf3a0bb211f746c29cbf2b8bb292.jpg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7343478"/>
                  </a:ext>
                </a:extLst>
              </a:tr>
            </a:tbl>
          </a:graphicData>
        </a:graphic>
      </p:graphicFrame>
      <p:sp>
        <p:nvSpPr>
          <p:cNvPr id="4" name="Text Placeholder 3">
            <a:extLst>
              <a:ext uri="{FF2B5EF4-FFF2-40B4-BE49-F238E27FC236}">
                <a16:creationId xmlns:a16="http://schemas.microsoft.com/office/drawing/2014/main" id="{0CC34058-F536-49E0-94EE-EA343105B61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3983000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14EE9-5474-4FAF-B02C-3AFA8CAB5A4A}"/>
              </a:ext>
            </a:extLst>
          </p:cNvPr>
          <p:cNvSpPr>
            <a:spLocks noGrp="1"/>
          </p:cNvSpPr>
          <p:nvPr>
            <p:ph type="title"/>
          </p:nvPr>
        </p:nvSpPr>
        <p:spPr/>
        <p:txBody>
          <a:bodyPr/>
          <a:lstStyle/>
          <a:p>
            <a:r>
              <a:rPr lang="en-US"/>
              <a:t>Facebook DK Top Posts | EatHappy Denmark Eat Happy DK - 3 of 3</a:t>
            </a:r>
          </a:p>
        </p:txBody>
      </p:sp>
      <p:graphicFrame>
        <p:nvGraphicFramePr>
          <p:cNvPr id="5" name="Table Placeholder 4">
            <a:extLst>
              <a:ext uri="{FF2B5EF4-FFF2-40B4-BE49-F238E27FC236}">
                <a16:creationId xmlns:a16="http://schemas.microsoft.com/office/drawing/2014/main" id="{1C002CFF-3419-4DB6-AAE8-B2AD1461BB76}"/>
              </a:ext>
            </a:extLst>
          </p:cNvPr>
          <p:cNvGraphicFramePr>
            <a:graphicFrameLocks noGrp="1"/>
          </p:cNvGraphicFramePr>
          <p:nvPr>
            <p:ph type="tbl" sz="quarter" idx="13"/>
            <p:extLst>
              <p:ext uri="{D42A27DB-BD31-4B8C-83A1-F6EECF244321}">
                <p14:modId xmlns:p14="http://schemas.microsoft.com/office/powerpoint/2010/main" val="2431157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58156229"/>
                    </a:ext>
                  </a:extLst>
                </a:gridCol>
                <a:gridCol w="1563624">
                  <a:extLst>
                    <a:ext uri="{9D8B030D-6E8A-4147-A177-3AD203B41FA5}">
                      <a16:colId xmlns:a16="http://schemas.microsoft.com/office/drawing/2014/main" val="3407117082"/>
                    </a:ext>
                  </a:extLst>
                </a:gridCol>
                <a:gridCol w="411480">
                  <a:extLst>
                    <a:ext uri="{9D8B030D-6E8A-4147-A177-3AD203B41FA5}">
                      <a16:colId xmlns:a16="http://schemas.microsoft.com/office/drawing/2014/main" val="3328464700"/>
                    </a:ext>
                  </a:extLst>
                </a:gridCol>
                <a:gridCol w="411480">
                  <a:extLst>
                    <a:ext uri="{9D8B030D-6E8A-4147-A177-3AD203B41FA5}">
                      <a16:colId xmlns:a16="http://schemas.microsoft.com/office/drawing/2014/main" val="2789976146"/>
                    </a:ext>
                  </a:extLst>
                </a:gridCol>
                <a:gridCol w="411480">
                  <a:extLst>
                    <a:ext uri="{9D8B030D-6E8A-4147-A177-3AD203B41FA5}">
                      <a16:colId xmlns:a16="http://schemas.microsoft.com/office/drawing/2014/main" val="2357777706"/>
                    </a:ext>
                  </a:extLst>
                </a:gridCol>
                <a:gridCol w="411480">
                  <a:extLst>
                    <a:ext uri="{9D8B030D-6E8A-4147-A177-3AD203B41FA5}">
                      <a16:colId xmlns:a16="http://schemas.microsoft.com/office/drawing/2014/main" val="523673115"/>
                    </a:ext>
                  </a:extLst>
                </a:gridCol>
                <a:gridCol w="411480">
                  <a:extLst>
                    <a:ext uri="{9D8B030D-6E8A-4147-A177-3AD203B41FA5}">
                      <a16:colId xmlns:a16="http://schemas.microsoft.com/office/drawing/2014/main" val="3768495960"/>
                    </a:ext>
                  </a:extLst>
                </a:gridCol>
                <a:gridCol w="411480">
                  <a:extLst>
                    <a:ext uri="{9D8B030D-6E8A-4147-A177-3AD203B41FA5}">
                      <a16:colId xmlns:a16="http://schemas.microsoft.com/office/drawing/2014/main" val="1680843078"/>
                    </a:ext>
                  </a:extLst>
                </a:gridCol>
                <a:gridCol w="411480">
                  <a:extLst>
                    <a:ext uri="{9D8B030D-6E8A-4147-A177-3AD203B41FA5}">
                      <a16:colId xmlns:a16="http://schemas.microsoft.com/office/drawing/2014/main" val="2778138730"/>
                    </a:ext>
                  </a:extLst>
                </a:gridCol>
                <a:gridCol w="411480">
                  <a:extLst>
                    <a:ext uri="{9D8B030D-6E8A-4147-A177-3AD203B41FA5}">
                      <a16:colId xmlns:a16="http://schemas.microsoft.com/office/drawing/2014/main" val="2222502406"/>
                    </a:ext>
                  </a:extLst>
                </a:gridCol>
                <a:gridCol w="411480">
                  <a:extLst>
                    <a:ext uri="{9D8B030D-6E8A-4147-A177-3AD203B41FA5}">
                      <a16:colId xmlns:a16="http://schemas.microsoft.com/office/drawing/2014/main" val="4260448796"/>
                    </a:ext>
                  </a:extLst>
                </a:gridCol>
                <a:gridCol w="411480">
                  <a:extLst>
                    <a:ext uri="{9D8B030D-6E8A-4147-A177-3AD203B41FA5}">
                      <a16:colId xmlns:a16="http://schemas.microsoft.com/office/drawing/2014/main" val="2988899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655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- 2021-07-08 11:15:03</a:t>
                      </a:r>
                      <a:r>
                        <a:rPr kumimoji="0" lang="da-DK" sz="1000" b="0" i="0" u="none" strike="noStrike" kern="1200" cap="none" spc="0" normalizeH="0" baseline="0" noProof="0">
                          <a:ln>
                            <a:noFill/>
                          </a:ln>
                          <a:solidFill>
                            <a:prstClr val="black"/>
                          </a:solidFill>
                          <a:effectLst/>
                          <a:uLnTx/>
                          <a:uFillTx/>
                          <a:latin typeface="+mn-lt"/>
                          <a:ea typeface="+mn-ea"/>
                          <a:cs typeface="+mn-cs"/>
                        </a:rPr>
                        <a:t>
 Vores Futomaki er lidt af en mundfuld! 😋
De passer også perfekt til en frokost, når man vil være mæt, lige meget om du allerede er gået på ferie, eller om du lige skal svinge forbi en af vores butikker i frokostpausen! Vi står klar!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https://quintly-image-storage.s3.amazonaws.com/a5627314e0e37e5bea96bf715f1a60f5/30b5fc550a1965ef8cdef3884fe068d4.jpg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8035380"/>
                  </a:ext>
                </a:extLst>
              </a:tr>
            </a:tbl>
          </a:graphicData>
        </a:graphic>
      </p:graphicFrame>
      <p:sp>
        <p:nvSpPr>
          <p:cNvPr id="4" name="Text Placeholder 3">
            <a:extLst>
              <a:ext uri="{FF2B5EF4-FFF2-40B4-BE49-F238E27FC236}">
                <a16:creationId xmlns:a16="http://schemas.microsoft.com/office/drawing/2014/main" id="{E953C8EF-F664-40FC-80C5-C05CA76E60C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16389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B88D-3DAF-44DE-BAFC-4A87A46653E9}"/>
              </a:ext>
            </a:extLst>
          </p:cNvPr>
          <p:cNvSpPr>
            <a:spLocks noGrp="1"/>
          </p:cNvSpPr>
          <p:nvPr>
            <p:ph type="title"/>
          </p:nvPr>
        </p:nvSpPr>
        <p:spPr/>
        <p:txBody>
          <a:bodyPr/>
          <a:lstStyle/>
          <a:p>
            <a:r>
              <a:rPr lang="en-US"/>
              <a:t>Instagram DK Top Posts | eathappy_dk Eathappy DK - 1 of 3</a:t>
            </a:r>
          </a:p>
        </p:txBody>
      </p:sp>
      <p:graphicFrame>
        <p:nvGraphicFramePr>
          <p:cNvPr id="5" name="Table Placeholder 4">
            <a:extLst>
              <a:ext uri="{FF2B5EF4-FFF2-40B4-BE49-F238E27FC236}">
                <a16:creationId xmlns:a16="http://schemas.microsoft.com/office/drawing/2014/main" id="{4F953501-5C17-43BB-AD31-2998D3CB87B2}"/>
              </a:ext>
            </a:extLst>
          </p:cNvPr>
          <p:cNvGraphicFramePr>
            <a:graphicFrameLocks noGrp="1"/>
          </p:cNvGraphicFramePr>
          <p:nvPr>
            <p:ph type="tbl" sz="quarter" idx="13"/>
            <p:extLst>
              <p:ext uri="{D42A27DB-BD31-4B8C-83A1-F6EECF244321}">
                <p14:modId xmlns:p14="http://schemas.microsoft.com/office/powerpoint/2010/main" val="2639320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11632054"/>
                    </a:ext>
                  </a:extLst>
                </a:gridCol>
                <a:gridCol w="1234440">
                  <a:extLst>
                    <a:ext uri="{9D8B030D-6E8A-4147-A177-3AD203B41FA5}">
                      <a16:colId xmlns:a16="http://schemas.microsoft.com/office/drawing/2014/main" val="583704864"/>
                    </a:ext>
                  </a:extLst>
                </a:gridCol>
                <a:gridCol w="576072">
                  <a:extLst>
                    <a:ext uri="{9D8B030D-6E8A-4147-A177-3AD203B41FA5}">
                      <a16:colId xmlns:a16="http://schemas.microsoft.com/office/drawing/2014/main" val="2262414385"/>
                    </a:ext>
                  </a:extLst>
                </a:gridCol>
                <a:gridCol w="576072">
                  <a:extLst>
                    <a:ext uri="{9D8B030D-6E8A-4147-A177-3AD203B41FA5}">
                      <a16:colId xmlns:a16="http://schemas.microsoft.com/office/drawing/2014/main" val="4287765762"/>
                    </a:ext>
                  </a:extLst>
                </a:gridCol>
                <a:gridCol w="576072">
                  <a:extLst>
                    <a:ext uri="{9D8B030D-6E8A-4147-A177-3AD203B41FA5}">
                      <a16:colId xmlns:a16="http://schemas.microsoft.com/office/drawing/2014/main" val="1277692223"/>
                    </a:ext>
                  </a:extLst>
                </a:gridCol>
                <a:gridCol w="576072">
                  <a:extLst>
                    <a:ext uri="{9D8B030D-6E8A-4147-A177-3AD203B41FA5}">
                      <a16:colId xmlns:a16="http://schemas.microsoft.com/office/drawing/2014/main" val="1125781632"/>
                    </a:ext>
                  </a:extLst>
                </a:gridCol>
                <a:gridCol w="576072">
                  <a:extLst>
                    <a:ext uri="{9D8B030D-6E8A-4147-A177-3AD203B41FA5}">
                      <a16:colId xmlns:a16="http://schemas.microsoft.com/office/drawing/2014/main" val="3380360521"/>
                    </a:ext>
                  </a:extLst>
                </a:gridCol>
                <a:gridCol w="576072">
                  <a:extLst>
                    <a:ext uri="{9D8B030D-6E8A-4147-A177-3AD203B41FA5}">
                      <a16:colId xmlns:a16="http://schemas.microsoft.com/office/drawing/2014/main" val="1731761423"/>
                    </a:ext>
                  </a:extLst>
                </a:gridCol>
                <a:gridCol w="576072">
                  <a:extLst>
                    <a:ext uri="{9D8B030D-6E8A-4147-A177-3AD203B41FA5}">
                      <a16:colId xmlns:a16="http://schemas.microsoft.com/office/drawing/2014/main" val="408230052"/>
                    </a:ext>
                  </a:extLst>
                </a:gridCol>
                <a:gridCol w="576072">
                  <a:extLst>
                    <a:ext uri="{9D8B030D-6E8A-4147-A177-3AD203B41FA5}">
                      <a16:colId xmlns:a16="http://schemas.microsoft.com/office/drawing/2014/main" val="3613232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68250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eathappy_dk - 2021-07-22 07:53:32</a:t>
                      </a:r>
                      <a:r>
                        <a:rPr kumimoji="0" lang="da-DK" sz="1000" b="0" i="0" u="none" strike="noStrike" kern="1200" cap="none" spc="0" normalizeH="0" baseline="0" noProof="0">
                          <a:ln>
                            <a:noFill/>
                          </a:ln>
                          <a:solidFill>
                            <a:prstClr val="black"/>
                          </a:solidFill>
                          <a:effectLst/>
                          <a:uLnTx/>
                          <a:uFillTx/>
                          <a:latin typeface="+mn-lt"/>
                          <a:ea typeface="+mn-ea"/>
                          <a:cs typeface="+mn-cs"/>
                        </a:rPr>
                        <a:t>
 I dag er den såkaldte Umi no Hi - eller havets dag - i Japan, hvor man fejrer både havet og flåden, da begge dele har stor betydning for øriget i øst! 🌊 Vi markerer også dagen og siger tak til havet, for alle de goder det bringer os i form af frisk sushi hver dag 😄😋
#eathappy #freshlymadesmiles #marineday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https://quintly-image-storage.s3.amazonaws.com/fe125f23460c831394a1c869ad288e4f/d944418d08b8d291cae9a4c65dd85adb.jpg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492416767"/>
                  </a:ext>
                </a:extLst>
              </a:tr>
            </a:tbl>
          </a:graphicData>
        </a:graphic>
      </p:graphicFrame>
      <p:sp>
        <p:nvSpPr>
          <p:cNvPr id="4" name="Text Placeholder 3">
            <a:extLst>
              <a:ext uri="{FF2B5EF4-FFF2-40B4-BE49-F238E27FC236}">
                <a16:creationId xmlns:a16="http://schemas.microsoft.com/office/drawing/2014/main" id="{B46D0EDA-B23E-4543-8E10-9735D11D3B4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90931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9040B-D0BC-4EA1-8269-994C3FBFAB9D}"/>
              </a:ext>
            </a:extLst>
          </p:cNvPr>
          <p:cNvSpPr>
            <a:spLocks noGrp="1"/>
          </p:cNvSpPr>
          <p:nvPr>
            <p:ph type="title"/>
          </p:nvPr>
        </p:nvSpPr>
        <p:spPr/>
        <p:txBody>
          <a:bodyPr/>
          <a:lstStyle/>
          <a:p>
            <a:r>
              <a:rPr lang="en-US"/>
              <a:t>Instagram DK Top Posts | eathappy_dk Eathappy DK - 2 of 3</a:t>
            </a:r>
          </a:p>
        </p:txBody>
      </p:sp>
      <p:graphicFrame>
        <p:nvGraphicFramePr>
          <p:cNvPr id="5" name="Table Placeholder 4">
            <a:extLst>
              <a:ext uri="{FF2B5EF4-FFF2-40B4-BE49-F238E27FC236}">
                <a16:creationId xmlns:a16="http://schemas.microsoft.com/office/drawing/2014/main" id="{B0D68534-E343-444C-BA45-9929694FB810}"/>
              </a:ext>
            </a:extLst>
          </p:cNvPr>
          <p:cNvGraphicFramePr>
            <a:graphicFrameLocks noGrp="1"/>
          </p:cNvGraphicFramePr>
          <p:nvPr>
            <p:ph type="tbl" sz="quarter" idx="13"/>
            <p:extLst>
              <p:ext uri="{D42A27DB-BD31-4B8C-83A1-F6EECF244321}">
                <p14:modId xmlns:p14="http://schemas.microsoft.com/office/powerpoint/2010/main" val="3592628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73533640"/>
                    </a:ext>
                  </a:extLst>
                </a:gridCol>
                <a:gridCol w="1234440">
                  <a:extLst>
                    <a:ext uri="{9D8B030D-6E8A-4147-A177-3AD203B41FA5}">
                      <a16:colId xmlns:a16="http://schemas.microsoft.com/office/drawing/2014/main" val="3760281182"/>
                    </a:ext>
                  </a:extLst>
                </a:gridCol>
                <a:gridCol w="576072">
                  <a:extLst>
                    <a:ext uri="{9D8B030D-6E8A-4147-A177-3AD203B41FA5}">
                      <a16:colId xmlns:a16="http://schemas.microsoft.com/office/drawing/2014/main" val="3668566044"/>
                    </a:ext>
                  </a:extLst>
                </a:gridCol>
                <a:gridCol w="576072">
                  <a:extLst>
                    <a:ext uri="{9D8B030D-6E8A-4147-A177-3AD203B41FA5}">
                      <a16:colId xmlns:a16="http://schemas.microsoft.com/office/drawing/2014/main" val="1346450742"/>
                    </a:ext>
                  </a:extLst>
                </a:gridCol>
                <a:gridCol w="576072">
                  <a:extLst>
                    <a:ext uri="{9D8B030D-6E8A-4147-A177-3AD203B41FA5}">
                      <a16:colId xmlns:a16="http://schemas.microsoft.com/office/drawing/2014/main" val="747729872"/>
                    </a:ext>
                  </a:extLst>
                </a:gridCol>
                <a:gridCol w="576072">
                  <a:extLst>
                    <a:ext uri="{9D8B030D-6E8A-4147-A177-3AD203B41FA5}">
                      <a16:colId xmlns:a16="http://schemas.microsoft.com/office/drawing/2014/main" val="3094193368"/>
                    </a:ext>
                  </a:extLst>
                </a:gridCol>
                <a:gridCol w="576072">
                  <a:extLst>
                    <a:ext uri="{9D8B030D-6E8A-4147-A177-3AD203B41FA5}">
                      <a16:colId xmlns:a16="http://schemas.microsoft.com/office/drawing/2014/main" val="1718791210"/>
                    </a:ext>
                  </a:extLst>
                </a:gridCol>
                <a:gridCol w="576072">
                  <a:extLst>
                    <a:ext uri="{9D8B030D-6E8A-4147-A177-3AD203B41FA5}">
                      <a16:colId xmlns:a16="http://schemas.microsoft.com/office/drawing/2014/main" val="2744625413"/>
                    </a:ext>
                  </a:extLst>
                </a:gridCol>
                <a:gridCol w="576072">
                  <a:extLst>
                    <a:ext uri="{9D8B030D-6E8A-4147-A177-3AD203B41FA5}">
                      <a16:colId xmlns:a16="http://schemas.microsoft.com/office/drawing/2014/main" val="3474371738"/>
                    </a:ext>
                  </a:extLst>
                </a:gridCol>
                <a:gridCol w="576072">
                  <a:extLst>
                    <a:ext uri="{9D8B030D-6E8A-4147-A177-3AD203B41FA5}">
                      <a16:colId xmlns:a16="http://schemas.microsoft.com/office/drawing/2014/main" val="84147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64801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eathappy_dk - 2021-07-27 11:13:29</a:t>
                      </a:r>
                      <a:r>
                        <a:rPr kumimoji="0" lang="en-US" sz="1000" b="0" i="0" u="none" strike="noStrike" kern="1200" cap="none" spc="0" normalizeH="0" baseline="0" noProof="0">
                          <a:ln>
                            <a:noFill/>
                          </a:ln>
                          <a:solidFill>
                            <a:prstClr val="black"/>
                          </a:solidFill>
                          <a:effectLst/>
                          <a:uLnTx/>
                          <a:uFillTx/>
                          <a:latin typeface="+mn-lt"/>
                          <a:ea typeface="+mn-ea"/>
                          <a:cs typeface="+mn-cs"/>
                        </a:rPr>
                        <a:t>
 Har du prøvet vores lækre farverige sommerboks? 🍱 
Pakken er ideel, når du har lyst til at dele vores frisklavede sushi, med en du holder af i disse sommerdage 😋
#freshlymadesmiles #summertime #eathappy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https://quintly-image-storage.s3.amazonaws.com/fe125f23460c831394a1c869ad288e4f/b39eb480edf4f7d7571360de0aec6d86.jpg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1160383236"/>
                  </a:ext>
                </a:extLst>
              </a:tr>
            </a:tbl>
          </a:graphicData>
        </a:graphic>
      </p:graphicFrame>
      <p:sp>
        <p:nvSpPr>
          <p:cNvPr id="4" name="Text Placeholder 3">
            <a:extLst>
              <a:ext uri="{FF2B5EF4-FFF2-40B4-BE49-F238E27FC236}">
                <a16:creationId xmlns:a16="http://schemas.microsoft.com/office/drawing/2014/main" id="{1891E8CA-0E57-4536-A75E-74D502F0C49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44475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9CABC-BA55-4170-A0DC-B7EDE89B4227}"/>
              </a:ext>
            </a:extLst>
          </p:cNvPr>
          <p:cNvSpPr>
            <a:spLocks noGrp="1"/>
          </p:cNvSpPr>
          <p:nvPr>
            <p:ph type="title"/>
          </p:nvPr>
        </p:nvSpPr>
        <p:spPr/>
        <p:txBody>
          <a:bodyPr/>
          <a:lstStyle/>
          <a:p>
            <a:r>
              <a:rPr lang="en-US"/>
              <a:t>Instagram DK Top Posts | eathappy_dk Eathappy DK - 3 of 3</a:t>
            </a:r>
          </a:p>
        </p:txBody>
      </p:sp>
      <p:graphicFrame>
        <p:nvGraphicFramePr>
          <p:cNvPr id="5" name="Table Placeholder 4">
            <a:extLst>
              <a:ext uri="{FF2B5EF4-FFF2-40B4-BE49-F238E27FC236}">
                <a16:creationId xmlns:a16="http://schemas.microsoft.com/office/drawing/2014/main" id="{00A41686-6D8A-46FB-8137-968075EF9BF3}"/>
              </a:ext>
            </a:extLst>
          </p:cNvPr>
          <p:cNvGraphicFramePr>
            <a:graphicFrameLocks noGrp="1"/>
          </p:cNvGraphicFramePr>
          <p:nvPr>
            <p:ph type="tbl" sz="quarter" idx="13"/>
            <p:extLst>
              <p:ext uri="{D42A27DB-BD31-4B8C-83A1-F6EECF244321}">
                <p14:modId xmlns:p14="http://schemas.microsoft.com/office/powerpoint/2010/main" val="821510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67336959"/>
                    </a:ext>
                  </a:extLst>
                </a:gridCol>
                <a:gridCol w="1234440">
                  <a:extLst>
                    <a:ext uri="{9D8B030D-6E8A-4147-A177-3AD203B41FA5}">
                      <a16:colId xmlns:a16="http://schemas.microsoft.com/office/drawing/2014/main" val="2941932056"/>
                    </a:ext>
                  </a:extLst>
                </a:gridCol>
                <a:gridCol w="576072">
                  <a:extLst>
                    <a:ext uri="{9D8B030D-6E8A-4147-A177-3AD203B41FA5}">
                      <a16:colId xmlns:a16="http://schemas.microsoft.com/office/drawing/2014/main" val="3980688503"/>
                    </a:ext>
                  </a:extLst>
                </a:gridCol>
                <a:gridCol w="576072">
                  <a:extLst>
                    <a:ext uri="{9D8B030D-6E8A-4147-A177-3AD203B41FA5}">
                      <a16:colId xmlns:a16="http://schemas.microsoft.com/office/drawing/2014/main" val="2601155330"/>
                    </a:ext>
                  </a:extLst>
                </a:gridCol>
                <a:gridCol w="576072">
                  <a:extLst>
                    <a:ext uri="{9D8B030D-6E8A-4147-A177-3AD203B41FA5}">
                      <a16:colId xmlns:a16="http://schemas.microsoft.com/office/drawing/2014/main" val="3115178398"/>
                    </a:ext>
                  </a:extLst>
                </a:gridCol>
                <a:gridCol w="576072">
                  <a:extLst>
                    <a:ext uri="{9D8B030D-6E8A-4147-A177-3AD203B41FA5}">
                      <a16:colId xmlns:a16="http://schemas.microsoft.com/office/drawing/2014/main" val="3562795950"/>
                    </a:ext>
                  </a:extLst>
                </a:gridCol>
                <a:gridCol w="576072">
                  <a:extLst>
                    <a:ext uri="{9D8B030D-6E8A-4147-A177-3AD203B41FA5}">
                      <a16:colId xmlns:a16="http://schemas.microsoft.com/office/drawing/2014/main" val="368980869"/>
                    </a:ext>
                  </a:extLst>
                </a:gridCol>
                <a:gridCol w="576072">
                  <a:extLst>
                    <a:ext uri="{9D8B030D-6E8A-4147-A177-3AD203B41FA5}">
                      <a16:colId xmlns:a16="http://schemas.microsoft.com/office/drawing/2014/main" val="4139178294"/>
                    </a:ext>
                  </a:extLst>
                </a:gridCol>
                <a:gridCol w="576072">
                  <a:extLst>
                    <a:ext uri="{9D8B030D-6E8A-4147-A177-3AD203B41FA5}">
                      <a16:colId xmlns:a16="http://schemas.microsoft.com/office/drawing/2014/main" val="609433057"/>
                    </a:ext>
                  </a:extLst>
                </a:gridCol>
                <a:gridCol w="576072">
                  <a:extLst>
                    <a:ext uri="{9D8B030D-6E8A-4147-A177-3AD203B41FA5}">
                      <a16:colId xmlns:a16="http://schemas.microsoft.com/office/drawing/2014/main" val="965560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2168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eathappy_dk - 2021-07-11 09:25:33</a:t>
                      </a:r>
                      <a:r>
                        <a:rPr kumimoji="0" lang="da-DK" sz="1000" b="0" i="0" u="none" strike="noStrike" kern="1200" cap="none" spc="0" normalizeH="0" baseline="0" noProof="0">
                          <a:ln>
                            <a:noFill/>
                          </a:ln>
                          <a:solidFill>
                            <a:prstClr val="black"/>
                          </a:solidFill>
                          <a:effectLst/>
                          <a:uLnTx/>
                          <a:uFillTx/>
                          <a:latin typeface="+mn-lt"/>
                          <a:ea typeface="+mn-ea"/>
                          <a:cs typeface="+mn-cs"/>
                        </a:rPr>
                        <a:t>
 I dag blænder den store finale op! Vi håber I får en fantastisk søndag i fodboldens lag! ⚽
Vores sommerboks er perfekt til lejligheden, hvis du vil dele kampen og sushien med nogen! Kom ned og besøg os i en af vores butikker før kampstart og tag en sommerboks med hjem! 🍣
#finaltime #eathappymoments #freshlymadesmiles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https://quintly-image-storage.s3.amazonaws.com/fe125f23460c831394a1c869ad288e4f/93ac7e11cfa81e0b54dec0f73a4c6d6e.jpg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984628513"/>
                  </a:ext>
                </a:extLst>
              </a:tr>
            </a:tbl>
          </a:graphicData>
        </a:graphic>
      </p:graphicFrame>
      <p:sp>
        <p:nvSpPr>
          <p:cNvPr id="4" name="Text Placeholder 3">
            <a:extLst>
              <a:ext uri="{FF2B5EF4-FFF2-40B4-BE49-F238E27FC236}">
                <a16:creationId xmlns:a16="http://schemas.microsoft.com/office/drawing/2014/main" id="{D8D9D7BA-21EC-4DC1-905A-582B79B5D46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67854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284A3-4E5A-4CF5-B1C9-EAB62B3F8AB5}"/>
              </a:ext>
            </a:extLst>
          </p:cNvPr>
          <p:cNvSpPr>
            <a:spLocks noGrp="1"/>
          </p:cNvSpPr>
          <p:nvPr>
            <p:ph type="title"/>
          </p:nvPr>
        </p:nvSpPr>
        <p:spPr/>
        <p:txBody>
          <a:bodyPr/>
          <a:lstStyle/>
          <a:p>
            <a:r>
              <a:rPr lang="en-US"/>
              <a:t>Facebook GER Top Posts | EatHappy Eat Happy DE - 1 of 4</a:t>
            </a:r>
          </a:p>
        </p:txBody>
      </p:sp>
      <p:graphicFrame>
        <p:nvGraphicFramePr>
          <p:cNvPr id="5" name="Table Placeholder 4">
            <a:extLst>
              <a:ext uri="{FF2B5EF4-FFF2-40B4-BE49-F238E27FC236}">
                <a16:creationId xmlns:a16="http://schemas.microsoft.com/office/drawing/2014/main" id="{F02F48DE-5657-4985-A81F-177B5ECCF5A8}"/>
              </a:ext>
            </a:extLst>
          </p:cNvPr>
          <p:cNvGraphicFramePr>
            <a:graphicFrameLocks noGrp="1"/>
          </p:cNvGraphicFramePr>
          <p:nvPr>
            <p:ph type="tbl" sz="quarter" idx="13"/>
            <p:extLst>
              <p:ext uri="{D42A27DB-BD31-4B8C-83A1-F6EECF244321}">
                <p14:modId xmlns:p14="http://schemas.microsoft.com/office/powerpoint/2010/main" val="932109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95046716"/>
                    </a:ext>
                  </a:extLst>
                </a:gridCol>
                <a:gridCol w="1563624">
                  <a:extLst>
                    <a:ext uri="{9D8B030D-6E8A-4147-A177-3AD203B41FA5}">
                      <a16:colId xmlns:a16="http://schemas.microsoft.com/office/drawing/2014/main" val="2707606499"/>
                    </a:ext>
                  </a:extLst>
                </a:gridCol>
                <a:gridCol w="411480">
                  <a:extLst>
                    <a:ext uri="{9D8B030D-6E8A-4147-A177-3AD203B41FA5}">
                      <a16:colId xmlns:a16="http://schemas.microsoft.com/office/drawing/2014/main" val="3308023530"/>
                    </a:ext>
                  </a:extLst>
                </a:gridCol>
                <a:gridCol w="411480">
                  <a:extLst>
                    <a:ext uri="{9D8B030D-6E8A-4147-A177-3AD203B41FA5}">
                      <a16:colId xmlns:a16="http://schemas.microsoft.com/office/drawing/2014/main" val="3843647874"/>
                    </a:ext>
                  </a:extLst>
                </a:gridCol>
                <a:gridCol w="411480">
                  <a:extLst>
                    <a:ext uri="{9D8B030D-6E8A-4147-A177-3AD203B41FA5}">
                      <a16:colId xmlns:a16="http://schemas.microsoft.com/office/drawing/2014/main" val="1095351978"/>
                    </a:ext>
                  </a:extLst>
                </a:gridCol>
                <a:gridCol w="411480">
                  <a:extLst>
                    <a:ext uri="{9D8B030D-6E8A-4147-A177-3AD203B41FA5}">
                      <a16:colId xmlns:a16="http://schemas.microsoft.com/office/drawing/2014/main" val="4263492813"/>
                    </a:ext>
                  </a:extLst>
                </a:gridCol>
                <a:gridCol w="411480">
                  <a:extLst>
                    <a:ext uri="{9D8B030D-6E8A-4147-A177-3AD203B41FA5}">
                      <a16:colId xmlns:a16="http://schemas.microsoft.com/office/drawing/2014/main" val="3960212040"/>
                    </a:ext>
                  </a:extLst>
                </a:gridCol>
                <a:gridCol w="411480">
                  <a:extLst>
                    <a:ext uri="{9D8B030D-6E8A-4147-A177-3AD203B41FA5}">
                      <a16:colId xmlns:a16="http://schemas.microsoft.com/office/drawing/2014/main" val="1812561170"/>
                    </a:ext>
                  </a:extLst>
                </a:gridCol>
                <a:gridCol w="411480">
                  <a:extLst>
                    <a:ext uri="{9D8B030D-6E8A-4147-A177-3AD203B41FA5}">
                      <a16:colId xmlns:a16="http://schemas.microsoft.com/office/drawing/2014/main" val="991474914"/>
                    </a:ext>
                  </a:extLst>
                </a:gridCol>
                <a:gridCol w="411480">
                  <a:extLst>
                    <a:ext uri="{9D8B030D-6E8A-4147-A177-3AD203B41FA5}">
                      <a16:colId xmlns:a16="http://schemas.microsoft.com/office/drawing/2014/main" val="906525477"/>
                    </a:ext>
                  </a:extLst>
                </a:gridCol>
                <a:gridCol w="411480">
                  <a:extLst>
                    <a:ext uri="{9D8B030D-6E8A-4147-A177-3AD203B41FA5}">
                      <a16:colId xmlns:a16="http://schemas.microsoft.com/office/drawing/2014/main" val="285438767"/>
                    </a:ext>
                  </a:extLst>
                </a:gridCol>
                <a:gridCol w="411480">
                  <a:extLst>
                    <a:ext uri="{9D8B030D-6E8A-4147-A177-3AD203B41FA5}">
                      <a16:colId xmlns:a16="http://schemas.microsoft.com/office/drawing/2014/main" val="3054695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260151"/>
                  </a:ext>
                </a:extLst>
              </a:tr>
            </a:tbl>
          </a:graphicData>
        </a:graphic>
      </p:graphicFrame>
      <p:sp>
        <p:nvSpPr>
          <p:cNvPr id="4" name="Text Placeholder 3">
            <a:extLst>
              <a:ext uri="{FF2B5EF4-FFF2-40B4-BE49-F238E27FC236}">
                <a16:creationId xmlns:a16="http://schemas.microsoft.com/office/drawing/2014/main" id="{1B75D4AF-B52C-4EDB-892C-B94EEF9B9D2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53174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1F576-8B28-4BE3-A883-E1DD3D8D11FD}"/>
              </a:ext>
            </a:extLst>
          </p:cNvPr>
          <p:cNvSpPr>
            <a:spLocks noGrp="1"/>
          </p:cNvSpPr>
          <p:nvPr>
            <p:ph type="title"/>
          </p:nvPr>
        </p:nvSpPr>
        <p:spPr/>
        <p:txBody>
          <a:bodyPr/>
          <a:lstStyle/>
          <a:p>
            <a:r>
              <a:rPr lang="en-US"/>
              <a:t>Facebook GER Top Posts | EatHappy Eat Happy DE - 2 of 4</a:t>
            </a:r>
          </a:p>
        </p:txBody>
      </p:sp>
      <p:graphicFrame>
        <p:nvGraphicFramePr>
          <p:cNvPr id="5" name="Table Placeholder 4">
            <a:extLst>
              <a:ext uri="{FF2B5EF4-FFF2-40B4-BE49-F238E27FC236}">
                <a16:creationId xmlns:a16="http://schemas.microsoft.com/office/drawing/2014/main" id="{3F768A7A-31B5-478A-AC3F-8B21EA5AB119}"/>
              </a:ext>
            </a:extLst>
          </p:cNvPr>
          <p:cNvGraphicFramePr>
            <a:graphicFrameLocks noGrp="1"/>
          </p:cNvGraphicFramePr>
          <p:nvPr>
            <p:ph type="tbl" sz="quarter" idx="13"/>
            <p:extLst>
              <p:ext uri="{D42A27DB-BD31-4B8C-83A1-F6EECF244321}">
                <p14:modId xmlns:p14="http://schemas.microsoft.com/office/powerpoint/2010/main" val="3808827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54685766"/>
                    </a:ext>
                  </a:extLst>
                </a:gridCol>
                <a:gridCol w="1563624">
                  <a:extLst>
                    <a:ext uri="{9D8B030D-6E8A-4147-A177-3AD203B41FA5}">
                      <a16:colId xmlns:a16="http://schemas.microsoft.com/office/drawing/2014/main" val="2803745544"/>
                    </a:ext>
                  </a:extLst>
                </a:gridCol>
                <a:gridCol w="411480">
                  <a:extLst>
                    <a:ext uri="{9D8B030D-6E8A-4147-A177-3AD203B41FA5}">
                      <a16:colId xmlns:a16="http://schemas.microsoft.com/office/drawing/2014/main" val="3350790827"/>
                    </a:ext>
                  </a:extLst>
                </a:gridCol>
                <a:gridCol w="411480">
                  <a:extLst>
                    <a:ext uri="{9D8B030D-6E8A-4147-A177-3AD203B41FA5}">
                      <a16:colId xmlns:a16="http://schemas.microsoft.com/office/drawing/2014/main" val="3347696020"/>
                    </a:ext>
                  </a:extLst>
                </a:gridCol>
                <a:gridCol w="411480">
                  <a:extLst>
                    <a:ext uri="{9D8B030D-6E8A-4147-A177-3AD203B41FA5}">
                      <a16:colId xmlns:a16="http://schemas.microsoft.com/office/drawing/2014/main" val="1353089048"/>
                    </a:ext>
                  </a:extLst>
                </a:gridCol>
                <a:gridCol w="411480">
                  <a:extLst>
                    <a:ext uri="{9D8B030D-6E8A-4147-A177-3AD203B41FA5}">
                      <a16:colId xmlns:a16="http://schemas.microsoft.com/office/drawing/2014/main" val="3545331992"/>
                    </a:ext>
                  </a:extLst>
                </a:gridCol>
                <a:gridCol w="411480">
                  <a:extLst>
                    <a:ext uri="{9D8B030D-6E8A-4147-A177-3AD203B41FA5}">
                      <a16:colId xmlns:a16="http://schemas.microsoft.com/office/drawing/2014/main" val="184108271"/>
                    </a:ext>
                  </a:extLst>
                </a:gridCol>
                <a:gridCol w="411480">
                  <a:extLst>
                    <a:ext uri="{9D8B030D-6E8A-4147-A177-3AD203B41FA5}">
                      <a16:colId xmlns:a16="http://schemas.microsoft.com/office/drawing/2014/main" val="3511744264"/>
                    </a:ext>
                  </a:extLst>
                </a:gridCol>
                <a:gridCol w="411480">
                  <a:extLst>
                    <a:ext uri="{9D8B030D-6E8A-4147-A177-3AD203B41FA5}">
                      <a16:colId xmlns:a16="http://schemas.microsoft.com/office/drawing/2014/main" val="116353779"/>
                    </a:ext>
                  </a:extLst>
                </a:gridCol>
                <a:gridCol w="411480">
                  <a:extLst>
                    <a:ext uri="{9D8B030D-6E8A-4147-A177-3AD203B41FA5}">
                      <a16:colId xmlns:a16="http://schemas.microsoft.com/office/drawing/2014/main" val="2520488762"/>
                    </a:ext>
                  </a:extLst>
                </a:gridCol>
                <a:gridCol w="411480">
                  <a:extLst>
                    <a:ext uri="{9D8B030D-6E8A-4147-A177-3AD203B41FA5}">
                      <a16:colId xmlns:a16="http://schemas.microsoft.com/office/drawing/2014/main" val="2790089693"/>
                    </a:ext>
                  </a:extLst>
                </a:gridCol>
                <a:gridCol w="411480">
                  <a:extLst>
                    <a:ext uri="{9D8B030D-6E8A-4147-A177-3AD203B41FA5}">
                      <a16:colId xmlns:a16="http://schemas.microsoft.com/office/drawing/2014/main" val="3107732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2936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- 2021-07-20 11:56:03</a:t>
                      </a:r>
                      <a:r>
                        <a:rPr kumimoji="0" lang="en-US" sz="1000" b="0" i="0" u="none" strike="noStrike" kern="1200" cap="none" spc="0" normalizeH="0" baseline="0" noProof="0">
                          <a:ln>
                            <a:noFill/>
                          </a:ln>
                          <a:solidFill>
                            <a:prstClr val="black"/>
                          </a:solidFill>
                          <a:effectLst/>
                          <a:uLnTx/>
                          <a:uFillTx/>
                          <a:latin typeface="+mn-lt"/>
                          <a:ea typeface="+mn-ea"/>
                          <a:cs typeface="+mn-cs"/>
                        </a:rPr>
                        <a:t>
 Anzeige. WE ROLL TO TOKYO! 💪🏽😍🏅 Einige haben es sicher schon mitbekommen: Wir dürfen dieses Jahr gemeinsam mit @Edeka das @teamdeutschland auf der #roadtotokyo zu den Olympischen Spielen begleiten. Deshalb gibt es ab heute exklusiv in allen Eat Happy EDEKA Shops die limitierte ROLL TO TOKYO Team D-Box mit traditionell japanischem Sushi und zwei absoluten California- und Rainbow-Favoriten mit extra viel Sushilachs und -thunfisch! 🥢 Wir drücken allen Team Deutschland-AthletInnen fest die Daumen und genießen alle Wettkämpfe ab heute mit der passenden Sushibox! 😋🙃 An die Stäbchen, fertig, GOLD!!! 🏅💪🏽
Deinen nächstgelegenen Eat Happy EDEKA Shop findest du unter eathappy.de/standorte.
Die Box gibt es nur während der Olympischen Spiele in allen teilnehmenden Shops, solange der Vorrat reicht! 
#roadtotokyo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https://quintly-image-storage.s3.amazonaws.com/f1e1bbeb093736b260b0eed5b65fd3c3/1a6280f3e5d18372f688f31efe70faf9.jpg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3418472"/>
                  </a:ext>
                </a:extLst>
              </a:tr>
            </a:tbl>
          </a:graphicData>
        </a:graphic>
      </p:graphicFrame>
      <p:sp>
        <p:nvSpPr>
          <p:cNvPr id="4" name="Text Placeholder 3">
            <a:extLst>
              <a:ext uri="{FF2B5EF4-FFF2-40B4-BE49-F238E27FC236}">
                <a16:creationId xmlns:a16="http://schemas.microsoft.com/office/drawing/2014/main" id="{5D8206F5-726B-4CA4-9367-7BE0890A691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882636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54A78-04D0-455C-8370-602C75E0B37D}"/>
              </a:ext>
            </a:extLst>
          </p:cNvPr>
          <p:cNvSpPr>
            <a:spLocks noGrp="1"/>
          </p:cNvSpPr>
          <p:nvPr>
            <p:ph type="title"/>
          </p:nvPr>
        </p:nvSpPr>
        <p:spPr/>
        <p:txBody>
          <a:bodyPr/>
          <a:lstStyle/>
          <a:p>
            <a:r>
              <a:rPr lang="en-US"/>
              <a:t>Facebook GER Top Posts | EatHappy Eat Happy DE - 3 of 4</a:t>
            </a:r>
          </a:p>
        </p:txBody>
      </p:sp>
      <p:graphicFrame>
        <p:nvGraphicFramePr>
          <p:cNvPr id="5" name="Table Placeholder 4">
            <a:extLst>
              <a:ext uri="{FF2B5EF4-FFF2-40B4-BE49-F238E27FC236}">
                <a16:creationId xmlns:a16="http://schemas.microsoft.com/office/drawing/2014/main" id="{E8808FBC-342D-4E9B-B9CC-16E320978206}"/>
              </a:ext>
            </a:extLst>
          </p:cNvPr>
          <p:cNvGraphicFramePr>
            <a:graphicFrameLocks noGrp="1"/>
          </p:cNvGraphicFramePr>
          <p:nvPr>
            <p:ph type="tbl" sz="quarter" idx="13"/>
            <p:extLst>
              <p:ext uri="{D42A27DB-BD31-4B8C-83A1-F6EECF244321}">
                <p14:modId xmlns:p14="http://schemas.microsoft.com/office/powerpoint/2010/main" val="3633058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79172167"/>
                    </a:ext>
                  </a:extLst>
                </a:gridCol>
                <a:gridCol w="1563624">
                  <a:extLst>
                    <a:ext uri="{9D8B030D-6E8A-4147-A177-3AD203B41FA5}">
                      <a16:colId xmlns:a16="http://schemas.microsoft.com/office/drawing/2014/main" val="1712798796"/>
                    </a:ext>
                  </a:extLst>
                </a:gridCol>
                <a:gridCol w="411480">
                  <a:extLst>
                    <a:ext uri="{9D8B030D-6E8A-4147-A177-3AD203B41FA5}">
                      <a16:colId xmlns:a16="http://schemas.microsoft.com/office/drawing/2014/main" val="126744587"/>
                    </a:ext>
                  </a:extLst>
                </a:gridCol>
                <a:gridCol w="411480">
                  <a:extLst>
                    <a:ext uri="{9D8B030D-6E8A-4147-A177-3AD203B41FA5}">
                      <a16:colId xmlns:a16="http://schemas.microsoft.com/office/drawing/2014/main" val="640384212"/>
                    </a:ext>
                  </a:extLst>
                </a:gridCol>
                <a:gridCol w="411480">
                  <a:extLst>
                    <a:ext uri="{9D8B030D-6E8A-4147-A177-3AD203B41FA5}">
                      <a16:colId xmlns:a16="http://schemas.microsoft.com/office/drawing/2014/main" val="2346985861"/>
                    </a:ext>
                  </a:extLst>
                </a:gridCol>
                <a:gridCol w="411480">
                  <a:extLst>
                    <a:ext uri="{9D8B030D-6E8A-4147-A177-3AD203B41FA5}">
                      <a16:colId xmlns:a16="http://schemas.microsoft.com/office/drawing/2014/main" val="3318977723"/>
                    </a:ext>
                  </a:extLst>
                </a:gridCol>
                <a:gridCol w="411480">
                  <a:extLst>
                    <a:ext uri="{9D8B030D-6E8A-4147-A177-3AD203B41FA5}">
                      <a16:colId xmlns:a16="http://schemas.microsoft.com/office/drawing/2014/main" val="2125352680"/>
                    </a:ext>
                  </a:extLst>
                </a:gridCol>
                <a:gridCol w="411480">
                  <a:extLst>
                    <a:ext uri="{9D8B030D-6E8A-4147-A177-3AD203B41FA5}">
                      <a16:colId xmlns:a16="http://schemas.microsoft.com/office/drawing/2014/main" val="505432638"/>
                    </a:ext>
                  </a:extLst>
                </a:gridCol>
                <a:gridCol w="411480">
                  <a:extLst>
                    <a:ext uri="{9D8B030D-6E8A-4147-A177-3AD203B41FA5}">
                      <a16:colId xmlns:a16="http://schemas.microsoft.com/office/drawing/2014/main" val="3616548774"/>
                    </a:ext>
                  </a:extLst>
                </a:gridCol>
                <a:gridCol w="411480">
                  <a:extLst>
                    <a:ext uri="{9D8B030D-6E8A-4147-A177-3AD203B41FA5}">
                      <a16:colId xmlns:a16="http://schemas.microsoft.com/office/drawing/2014/main" val="2737108484"/>
                    </a:ext>
                  </a:extLst>
                </a:gridCol>
                <a:gridCol w="411480">
                  <a:extLst>
                    <a:ext uri="{9D8B030D-6E8A-4147-A177-3AD203B41FA5}">
                      <a16:colId xmlns:a16="http://schemas.microsoft.com/office/drawing/2014/main" val="563341176"/>
                    </a:ext>
                  </a:extLst>
                </a:gridCol>
                <a:gridCol w="411480">
                  <a:extLst>
                    <a:ext uri="{9D8B030D-6E8A-4147-A177-3AD203B41FA5}">
                      <a16:colId xmlns:a16="http://schemas.microsoft.com/office/drawing/2014/main" val="4276936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8314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- 2021-07-08 11:55:03</a:t>
                      </a:r>
                      <a:r>
                        <a:rPr kumimoji="0" lang="en-US" sz="1000" b="0" i="0" u="none" strike="noStrike" kern="1200" cap="none" spc="0" normalizeH="0" baseline="0" noProof="0">
                          <a:ln>
                            <a:noFill/>
                          </a:ln>
                          <a:solidFill>
                            <a:prstClr val="black"/>
                          </a:solidFill>
                          <a:effectLst/>
                          <a:uLnTx/>
                          <a:uFillTx/>
                          <a:latin typeface="+mn-lt"/>
                          <a:ea typeface="+mn-ea"/>
                          <a:cs typeface="+mn-cs"/>
                        </a:rPr>
                        <a:t>
 Happy lunch break! 😍🥢 Bei uns sorgt heute die Futo Nigiri Box für Erfrischung in der Mittagspause. Was kommt bei euch zwischen die Stäbchen? Teilt es in den Kommentaren!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https://quintly-image-storage.s3.amazonaws.com/f1e1bbeb093736b260b0eed5b65fd3c3/28c2dcb2bf414b3307e5f780a7e1ced8.jpg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4714791"/>
                  </a:ext>
                </a:extLst>
              </a:tr>
            </a:tbl>
          </a:graphicData>
        </a:graphic>
      </p:graphicFrame>
      <p:sp>
        <p:nvSpPr>
          <p:cNvPr id="4" name="Text Placeholder 3">
            <a:extLst>
              <a:ext uri="{FF2B5EF4-FFF2-40B4-BE49-F238E27FC236}">
                <a16:creationId xmlns:a16="http://schemas.microsoft.com/office/drawing/2014/main" id="{6F095A58-9C26-4559-8025-92D29E18C76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69422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19E94-5A9A-42CB-897B-362EBAD674F9}"/>
              </a:ext>
            </a:extLst>
          </p:cNvPr>
          <p:cNvSpPr>
            <a:spLocks noGrp="1"/>
          </p:cNvSpPr>
          <p:nvPr>
            <p:ph type="title"/>
          </p:nvPr>
        </p:nvSpPr>
        <p:spPr/>
        <p:txBody>
          <a:bodyPr/>
          <a:lstStyle/>
          <a:p>
            <a:r>
              <a:rPr lang="en-US"/>
              <a:t>Facebook GER Top Posts | EatHappy Eat Happy DE - 4 of 4</a:t>
            </a:r>
          </a:p>
        </p:txBody>
      </p:sp>
      <p:graphicFrame>
        <p:nvGraphicFramePr>
          <p:cNvPr id="5" name="Table Placeholder 4">
            <a:extLst>
              <a:ext uri="{FF2B5EF4-FFF2-40B4-BE49-F238E27FC236}">
                <a16:creationId xmlns:a16="http://schemas.microsoft.com/office/drawing/2014/main" id="{88694E5B-69F2-4C86-839F-4F82DF827E4D}"/>
              </a:ext>
            </a:extLst>
          </p:cNvPr>
          <p:cNvGraphicFramePr>
            <a:graphicFrameLocks noGrp="1"/>
          </p:cNvGraphicFramePr>
          <p:nvPr>
            <p:ph type="tbl" sz="quarter" idx="13"/>
            <p:extLst>
              <p:ext uri="{D42A27DB-BD31-4B8C-83A1-F6EECF244321}">
                <p14:modId xmlns:p14="http://schemas.microsoft.com/office/powerpoint/2010/main" val="472817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59870793"/>
                    </a:ext>
                  </a:extLst>
                </a:gridCol>
                <a:gridCol w="1563624">
                  <a:extLst>
                    <a:ext uri="{9D8B030D-6E8A-4147-A177-3AD203B41FA5}">
                      <a16:colId xmlns:a16="http://schemas.microsoft.com/office/drawing/2014/main" val="1443707130"/>
                    </a:ext>
                  </a:extLst>
                </a:gridCol>
                <a:gridCol w="411480">
                  <a:extLst>
                    <a:ext uri="{9D8B030D-6E8A-4147-A177-3AD203B41FA5}">
                      <a16:colId xmlns:a16="http://schemas.microsoft.com/office/drawing/2014/main" val="2565122635"/>
                    </a:ext>
                  </a:extLst>
                </a:gridCol>
                <a:gridCol w="411480">
                  <a:extLst>
                    <a:ext uri="{9D8B030D-6E8A-4147-A177-3AD203B41FA5}">
                      <a16:colId xmlns:a16="http://schemas.microsoft.com/office/drawing/2014/main" val="930149074"/>
                    </a:ext>
                  </a:extLst>
                </a:gridCol>
                <a:gridCol w="411480">
                  <a:extLst>
                    <a:ext uri="{9D8B030D-6E8A-4147-A177-3AD203B41FA5}">
                      <a16:colId xmlns:a16="http://schemas.microsoft.com/office/drawing/2014/main" val="1020284278"/>
                    </a:ext>
                  </a:extLst>
                </a:gridCol>
                <a:gridCol w="411480">
                  <a:extLst>
                    <a:ext uri="{9D8B030D-6E8A-4147-A177-3AD203B41FA5}">
                      <a16:colId xmlns:a16="http://schemas.microsoft.com/office/drawing/2014/main" val="3759407256"/>
                    </a:ext>
                  </a:extLst>
                </a:gridCol>
                <a:gridCol w="411480">
                  <a:extLst>
                    <a:ext uri="{9D8B030D-6E8A-4147-A177-3AD203B41FA5}">
                      <a16:colId xmlns:a16="http://schemas.microsoft.com/office/drawing/2014/main" val="519783690"/>
                    </a:ext>
                  </a:extLst>
                </a:gridCol>
                <a:gridCol w="411480">
                  <a:extLst>
                    <a:ext uri="{9D8B030D-6E8A-4147-A177-3AD203B41FA5}">
                      <a16:colId xmlns:a16="http://schemas.microsoft.com/office/drawing/2014/main" val="3691361999"/>
                    </a:ext>
                  </a:extLst>
                </a:gridCol>
                <a:gridCol w="411480">
                  <a:extLst>
                    <a:ext uri="{9D8B030D-6E8A-4147-A177-3AD203B41FA5}">
                      <a16:colId xmlns:a16="http://schemas.microsoft.com/office/drawing/2014/main" val="3234167270"/>
                    </a:ext>
                  </a:extLst>
                </a:gridCol>
                <a:gridCol w="411480">
                  <a:extLst>
                    <a:ext uri="{9D8B030D-6E8A-4147-A177-3AD203B41FA5}">
                      <a16:colId xmlns:a16="http://schemas.microsoft.com/office/drawing/2014/main" val="2705749989"/>
                    </a:ext>
                  </a:extLst>
                </a:gridCol>
                <a:gridCol w="411480">
                  <a:extLst>
                    <a:ext uri="{9D8B030D-6E8A-4147-A177-3AD203B41FA5}">
                      <a16:colId xmlns:a16="http://schemas.microsoft.com/office/drawing/2014/main" val="1272163900"/>
                    </a:ext>
                  </a:extLst>
                </a:gridCol>
                <a:gridCol w="411480">
                  <a:extLst>
                    <a:ext uri="{9D8B030D-6E8A-4147-A177-3AD203B41FA5}">
                      <a16:colId xmlns:a16="http://schemas.microsoft.com/office/drawing/2014/main" val="1067087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433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- 2021-07-12 12:00:16</a:t>
                      </a:r>
                      <a:r>
                        <a:rPr kumimoji="0" lang="en-US" sz="1000" b="0" i="0" u="none" strike="noStrike" kern="1200" cap="none" spc="0" normalizeH="0" baseline="0" noProof="0">
                          <a:ln>
                            <a:noFill/>
                          </a:ln>
                          <a:solidFill>
                            <a:prstClr val="black"/>
                          </a:solidFill>
                          <a:effectLst/>
                          <a:uLnTx/>
                          <a:uFillTx/>
                          <a:latin typeface="+mn-lt"/>
                          <a:ea typeface="+mn-ea"/>
                          <a:cs typeface="+mn-cs"/>
                        </a:rPr>
                        <a:t>
 Schon die Eat Happy Sideproduct Range entdeckt? 😍😮 Dazu gehören alle Eat Happy Produkte, die du außerhalb der Kühltheke in unseren Regalen am Shop findest – von unserem Wasabi aus der XL-Tube bis hin zum alternativen Chips-Snack! Diese Woche zeigen wir euch unsere Produkte, die man zu Hause lagern und flexibel zum frischen Sushi oder als spontanen Snack genießen kann. Los geht's mit dem original Eat Happy Wasabi, das es ab sofort auch in einer großen Portion gibt.
DO YOU LIKE THE BURN? 🔥😍🥢
Stay tuned!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https://quintly-image-storage.s3.amazonaws.com/f1e1bbeb093736b260b0eed5b65fd3c3/513451223ce2285c05b527f203168ecb.jpg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1679071"/>
                  </a:ext>
                </a:extLst>
              </a:tr>
            </a:tbl>
          </a:graphicData>
        </a:graphic>
      </p:graphicFrame>
      <p:sp>
        <p:nvSpPr>
          <p:cNvPr id="4" name="Text Placeholder 3">
            <a:extLst>
              <a:ext uri="{FF2B5EF4-FFF2-40B4-BE49-F238E27FC236}">
                <a16:creationId xmlns:a16="http://schemas.microsoft.com/office/drawing/2014/main" id="{6E60C8AF-B293-43DB-822C-5C392B6E5C3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911788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130C0-31ED-4130-9B9B-4568E161C25C}"/>
              </a:ext>
            </a:extLst>
          </p:cNvPr>
          <p:cNvSpPr>
            <a:spLocks noGrp="1"/>
          </p:cNvSpPr>
          <p:nvPr>
            <p:ph type="title"/>
          </p:nvPr>
        </p:nvSpPr>
        <p:spPr/>
        <p:txBody>
          <a:bodyPr/>
          <a:lstStyle/>
          <a:p>
            <a:r>
              <a:rPr lang="en-US"/>
              <a:t>Instagram GER Top Posts | eathappy Eathappy DE - 1 of 3</a:t>
            </a:r>
          </a:p>
        </p:txBody>
      </p:sp>
      <p:graphicFrame>
        <p:nvGraphicFramePr>
          <p:cNvPr id="5" name="Table Placeholder 4">
            <a:extLst>
              <a:ext uri="{FF2B5EF4-FFF2-40B4-BE49-F238E27FC236}">
                <a16:creationId xmlns:a16="http://schemas.microsoft.com/office/drawing/2014/main" id="{8FB85ADD-6CCE-41D5-891C-12DEF0DD4628}"/>
              </a:ext>
            </a:extLst>
          </p:cNvPr>
          <p:cNvGraphicFramePr>
            <a:graphicFrameLocks noGrp="1"/>
          </p:cNvGraphicFramePr>
          <p:nvPr>
            <p:ph type="tbl" sz="quarter" idx="13"/>
            <p:extLst>
              <p:ext uri="{D42A27DB-BD31-4B8C-83A1-F6EECF244321}">
                <p14:modId xmlns:p14="http://schemas.microsoft.com/office/powerpoint/2010/main" val="3509174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5726207"/>
                    </a:ext>
                  </a:extLst>
                </a:gridCol>
                <a:gridCol w="1234440">
                  <a:extLst>
                    <a:ext uri="{9D8B030D-6E8A-4147-A177-3AD203B41FA5}">
                      <a16:colId xmlns:a16="http://schemas.microsoft.com/office/drawing/2014/main" val="2473651888"/>
                    </a:ext>
                  </a:extLst>
                </a:gridCol>
                <a:gridCol w="576072">
                  <a:extLst>
                    <a:ext uri="{9D8B030D-6E8A-4147-A177-3AD203B41FA5}">
                      <a16:colId xmlns:a16="http://schemas.microsoft.com/office/drawing/2014/main" val="686415337"/>
                    </a:ext>
                  </a:extLst>
                </a:gridCol>
                <a:gridCol w="576072">
                  <a:extLst>
                    <a:ext uri="{9D8B030D-6E8A-4147-A177-3AD203B41FA5}">
                      <a16:colId xmlns:a16="http://schemas.microsoft.com/office/drawing/2014/main" val="981380367"/>
                    </a:ext>
                  </a:extLst>
                </a:gridCol>
                <a:gridCol w="576072">
                  <a:extLst>
                    <a:ext uri="{9D8B030D-6E8A-4147-A177-3AD203B41FA5}">
                      <a16:colId xmlns:a16="http://schemas.microsoft.com/office/drawing/2014/main" val="3951885076"/>
                    </a:ext>
                  </a:extLst>
                </a:gridCol>
                <a:gridCol w="576072">
                  <a:extLst>
                    <a:ext uri="{9D8B030D-6E8A-4147-A177-3AD203B41FA5}">
                      <a16:colId xmlns:a16="http://schemas.microsoft.com/office/drawing/2014/main" val="3928909962"/>
                    </a:ext>
                  </a:extLst>
                </a:gridCol>
                <a:gridCol w="576072">
                  <a:extLst>
                    <a:ext uri="{9D8B030D-6E8A-4147-A177-3AD203B41FA5}">
                      <a16:colId xmlns:a16="http://schemas.microsoft.com/office/drawing/2014/main" val="2335711254"/>
                    </a:ext>
                  </a:extLst>
                </a:gridCol>
                <a:gridCol w="576072">
                  <a:extLst>
                    <a:ext uri="{9D8B030D-6E8A-4147-A177-3AD203B41FA5}">
                      <a16:colId xmlns:a16="http://schemas.microsoft.com/office/drawing/2014/main" val="353196978"/>
                    </a:ext>
                  </a:extLst>
                </a:gridCol>
                <a:gridCol w="576072">
                  <a:extLst>
                    <a:ext uri="{9D8B030D-6E8A-4147-A177-3AD203B41FA5}">
                      <a16:colId xmlns:a16="http://schemas.microsoft.com/office/drawing/2014/main" val="3994170198"/>
                    </a:ext>
                  </a:extLst>
                </a:gridCol>
                <a:gridCol w="576072">
                  <a:extLst>
                    <a:ext uri="{9D8B030D-6E8A-4147-A177-3AD203B41FA5}">
                      <a16:colId xmlns:a16="http://schemas.microsoft.com/office/drawing/2014/main" val="4226763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5895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- 2021-07-14 17:49:05</a:t>
                      </a:r>
                      <a:r>
                        <a:rPr kumimoji="0" lang="en-US" sz="1000" b="0" i="0" u="none" strike="noStrike" kern="1200" cap="none" spc="0" normalizeH="0" baseline="0" noProof="0">
                          <a:ln>
                            <a:noFill/>
                          </a:ln>
                          <a:solidFill>
                            <a:prstClr val="black"/>
                          </a:solidFill>
                          <a:effectLst/>
                          <a:uLnTx/>
                          <a:uFillTx/>
                          <a:latin typeface="+mn-lt"/>
                          <a:ea typeface="+mn-ea"/>
                          <a:cs typeface="+mn-cs"/>
                        </a:rPr>
                        <a:t>
 Wir snacken uns happy! 🤩🌧 Ab sofort findet ihr auf unseren Theken oder in den Seitenregalen unserer Shops auch Seaweed Crisps. 😍💪🏽 Die knusprigen Tapioka-Algenchips gibt es in den Geschmacksrichtungen Salty und Cheese – glutenfrei, vegan und ohne Geschmacksverstärker. Damit verkriecht man sich bei dem Regenwetter heute doch gerne auf die Couch! 😁🌧 #snackhappy #healthysnack #seaweed #snacklove #sushilove #eathappy #freshlymadesmiles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https://quintly-image-storage.s3.amazonaws.com/81c82cfa36e439d5d7dc5e20a43dcb1e/92068f9e50c8510f6d2c62d39db5b36e.jpg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extLst>
                  <a:ext uri="{0D108BD9-81ED-4DB2-BD59-A6C34878D82A}">
                    <a16:rowId xmlns:a16="http://schemas.microsoft.com/office/drawing/2014/main" val="4079200284"/>
                  </a:ext>
                </a:extLst>
              </a:tr>
            </a:tbl>
          </a:graphicData>
        </a:graphic>
      </p:graphicFrame>
      <p:sp>
        <p:nvSpPr>
          <p:cNvPr id="4" name="Text Placeholder 3">
            <a:extLst>
              <a:ext uri="{FF2B5EF4-FFF2-40B4-BE49-F238E27FC236}">
                <a16:creationId xmlns:a16="http://schemas.microsoft.com/office/drawing/2014/main" id="{427060A1-1E2B-40B6-9513-2863034AC2E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1531151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99CAA-1C6C-4C1B-9736-B43DBED217CE}"/>
              </a:ext>
            </a:extLst>
          </p:cNvPr>
          <p:cNvSpPr>
            <a:spLocks noGrp="1"/>
          </p:cNvSpPr>
          <p:nvPr>
            <p:ph type="title"/>
          </p:nvPr>
        </p:nvSpPr>
        <p:spPr/>
        <p:txBody>
          <a:bodyPr/>
          <a:lstStyle/>
          <a:p>
            <a:r>
              <a:rPr lang="en-US"/>
              <a:t>Instagram GER Top Posts | eathappy Eathappy DE - 2 of 3</a:t>
            </a:r>
          </a:p>
        </p:txBody>
      </p:sp>
      <p:graphicFrame>
        <p:nvGraphicFramePr>
          <p:cNvPr id="5" name="Table Placeholder 4">
            <a:extLst>
              <a:ext uri="{FF2B5EF4-FFF2-40B4-BE49-F238E27FC236}">
                <a16:creationId xmlns:a16="http://schemas.microsoft.com/office/drawing/2014/main" id="{A4C4524A-B9B1-4419-929F-73DDB2D33578}"/>
              </a:ext>
            </a:extLst>
          </p:cNvPr>
          <p:cNvGraphicFramePr>
            <a:graphicFrameLocks noGrp="1"/>
          </p:cNvGraphicFramePr>
          <p:nvPr>
            <p:ph type="tbl" sz="quarter" idx="13"/>
            <p:extLst>
              <p:ext uri="{D42A27DB-BD31-4B8C-83A1-F6EECF244321}">
                <p14:modId xmlns:p14="http://schemas.microsoft.com/office/powerpoint/2010/main" val="3144076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28726597"/>
                    </a:ext>
                  </a:extLst>
                </a:gridCol>
                <a:gridCol w="1234440">
                  <a:extLst>
                    <a:ext uri="{9D8B030D-6E8A-4147-A177-3AD203B41FA5}">
                      <a16:colId xmlns:a16="http://schemas.microsoft.com/office/drawing/2014/main" val="2577496177"/>
                    </a:ext>
                  </a:extLst>
                </a:gridCol>
                <a:gridCol w="576072">
                  <a:extLst>
                    <a:ext uri="{9D8B030D-6E8A-4147-A177-3AD203B41FA5}">
                      <a16:colId xmlns:a16="http://schemas.microsoft.com/office/drawing/2014/main" val="143114005"/>
                    </a:ext>
                  </a:extLst>
                </a:gridCol>
                <a:gridCol w="576072">
                  <a:extLst>
                    <a:ext uri="{9D8B030D-6E8A-4147-A177-3AD203B41FA5}">
                      <a16:colId xmlns:a16="http://schemas.microsoft.com/office/drawing/2014/main" val="4284670186"/>
                    </a:ext>
                  </a:extLst>
                </a:gridCol>
                <a:gridCol w="576072">
                  <a:extLst>
                    <a:ext uri="{9D8B030D-6E8A-4147-A177-3AD203B41FA5}">
                      <a16:colId xmlns:a16="http://schemas.microsoft.com/office/drawing/2014/main" val="2805430410"/>
                    </a:ext>
                  </a:extLst>
                </a:gridCol>
                <a:gridCol w="576072">
                  <a:extLst>
                    <a:ext uri="{9D8B030D-6E8A-4147-A177-3AD203B41FA5}">
                      <a16:colId xmlns:a16="http://schemas.microsoft.com/office/drawing/2014/main" val="3266690066"/>
                    </a:ext>
                  </a:extLst>
                </a:gridCol>
                <a:gridCol w="576072">
                  <a:extLst>
                    <a:ext uri="{9D8B030D-6E8A-4147-A177-3AD203B41FA5}">
                      <a16:colId xmlns:a16="http://schemas.microsoft.com/office/drawing/2014/main" val="2659579968"/>
                    </a:ext>
                  </a:extLst>
                </a:gridCol>
                <a:gridCol w="576072">
                  <a:extLst>
                    <a:ext uri="{9D8B030D-6E8A-4147-A177-3AD203B41FA5}">
                      <a16:colId xmlns:a16="http://schemas.microsoft.com/office/drawing/2014/main" val="4111488729"/>
                    </a:ext>
                  </a:extLst>
                </a:gridCol>
                <a:gridCol w="576072">
                  <a:extLst>
                    <a:ext uri="{9D8B030D-6E8A-4147-A177-3AD203B41FA5}">
                      <a16:colId xmlns:a16="http://schemas.microsoft.com/office/drawing/2014/main" val="2978563915"/>
                    </a:ext>
                  </a:extLst>
                </a:gridCol>
                <a:gridCol w="576072">
                  <a:extLst>
                    <a:ext uri="{9D8B030D-6E8A-4147-A177-3AD203B41FA5}">
                      <a16:colId xmlns:a16="http://schemas.microsoft.com/office/drawing/2014/main" val="2654651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2933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- 2021-07-20 11:56:32</a:t>
                      </a:r>
                      <a:r>
                        <a:rPr kumimoji="0" lang="en-US" sz="1000" b="0" i="0" u="none" strike="noStrike" kern="1200" cap="none" spc="0" normalizeH="0" baseline="0" noProof="0">
                          <a:ln>
                            <a:noFill/>
                          </a:ln>
                          <a:solidFill>
                            <a:prstClr val="black"/>
                          </a:solidFill>
                          <a:effectLst/>
                          <a:uLnTx/>
                          <a:uFillTx/>
                          <a:latin typeface="+mn-lt"/>
                          <a:ea typeface="+mn-ea"/>
                          <a:cs typeface="+mn-cs"/>
                        </a:rPr>
                        <a:t>
 Anzeige. WE ROLL TO TOKYO! 💪🏽😍🏅 Einige haben es sicher schon mitbekommen: Wir dürfen dieses Jahr gemeinsam mit @Edeka das @teamdeutschland auf der #roadtotokyo zu den Olympischen Spielen begleiten. Deshalb gibt es ab heute exklusiv in allen Eat Happy EDEKA Shops die limitierte ROLL TO TOKYO Team D-Box mit traditionell japanischem Sushi und zwei absoluten California- und Rainbow-Favoriten mit extra viel Sushilachs und -thunfisch! 🥢 Wir drücken allen Team Deutschland-AthletInnen fest die Daumen und genießen alle Wettkämpfe ab heute mit der passenden Sushibox! 😋🙃 An die Stäbchen, fertig, GOLD!!! 🏅💪🏽
Deinen nächstgelegenen Eat Happy EDEKA Shop findest du unter eathappy.de/standorte.
Die Box gibt es nur während der Olympischen Spiele in allen teilnehmenden Shops, solange der Vorrat reicht. 
#roadtotokyo #rolltotokyo #freshlymadesmiles #eathappy #sushilove #reifeleistung #edeka #wirliebensushi #wirliebenlebensmittel #teamdeutschland #teamd #wirfuerd #meinweg #teamedeka #olympischespiele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https://quintly-image-storage.s3.amazonaws.com/81c82cfa36e439d5d7dc5e20a43dcb1e/e94194bcd893f3d1bcc82021dd66128d.jpg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extLst>
                  <a:ext uri="{0D108BD9-81ED-4DB2-BD59-A6C34878D82A}">
                    <a16:rowId xmlns:a16="http://schemas.microsoft.com/office/drawing/2014/main" val="4084491625"/>
                  </a:ext>
                </a:extLst>
              </a:tr>
            </a:tbl>
          </a:graphicData>
        </a:graphic>
      </p:graphicFrame>
      <p:sp>
        <p:nvSpPr>
          <p:cNvPr id="4" name="Text Placeholder 3">
            <a:extLst>
              <a:ext uri="{FF2B5EF4-FFF2-40B4-BE49-F238E27FC236}">
                <a16:creationId xmlns:a16="http://schemas.microsoft.com/office/drawing/2014/main" id="{1D910DF4-7B01-41A8-B2EC-CAF1DAB362B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315775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77121-9FC6-421F-ADC1-B34B102C7BDE}"/>
              </a:ext>
            </a:extLst>
          </p:cNvPr>
          <p:cNvSpPr>
            <a:spLocks noGrp="1"/>
          </p:cNvSpPr>
          <p:nvPr>
            <p:ph type="title"/>
          </p:nvPr>
        </p:nvSpPr>
        <p:spPr/>
        <p:txBody>
          <a:bodyPr/>
          <a:lstStyle/>
          <a:p>
            <a:r>
              <a:rPr lang="en-US"/>
              <a:t>Instagram GER Top Posts | eathappy Eathappy DE - 3 of 3</a:t>
            </a:r>
          </a:p>
        </p:txBody>
      </p:sp>
      <p:graphicFrame>
        <p:nvGraphicFramePr>
          <p:cNvPr id="5" name="Table Placeholder 4">
            <a:extLst>
              <a:ext uri="{FF2B5EF4-FFF2-40B4-BE49-F238E27FC236}">
                <a16:creationId xmlns:a16="http://schemas.microsoft.com/office/drawing/2014/main" id="{B7371381-6E96-49E7-B8E2-38FB3C149B0D}"/>
              </a:ext>
            </a:extLst>
          </p:cNvPr>
          <p:cNvGraphicFramePr>
            <a:graphicFrameLocks noGrp="1"/>
          </p:cNvGraphicFramePr>
          <p:nvPr>
            <p:ph type="tbl" sz="quarter" idx="13"/>
            <p:extLst>
              <p:ext uri="{D42A27DB-BD31-4B8C-83A1-F6EECF244321}">
                <p14:modId xmlns:p14="http://schemas.microsoft.com/office/powerpoint/2010/main" val="2583867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83111493"/>
                    </a:ext>
                  </a:extLst>
                </a:gridCol>
                <a:gridCol w="1234440">
                  <a:extLst>
                    <a:ext uri="{9D8B030D-6E8A-4147-A177-3AD203B41FA5}">
                      <a16:colId xmlns:a16="http://schemas.microsoft.com/office/drawing/2014/main" val="3802582206"/>
                    </a:ext>
                  </a:extLst>
                </a:gridCol>
                <a:gridCol w="576072">
                  <a:extLst>
                    <a:ext uri="{9D8B030D-6E8A-4147-A177-3AD203B41FA5}">
                      <a16:colId xmlns:a16="http://schemas.microsoft.com/office/drawing/2014/main" val="2811493527"/>
                    </a:ext>
                  </a:extLst>
                </a:gridCol>
                <a:gridCol w="576072">
                  <a:extLst>
                    <a:ext uri="{9D8B030D-6E8A-4147-A177-3AD203B41FA5}">
                      <a16:colId xmlns:a16="http://schemas.microsoft.com/office/drawing/2014/main" val="2494932832"/>
                    </a:ext>
                  </a:extLst>
                </a:gridCol>
                <a:gridCol w="576072">
                  <a:extLst>
                    <a:ext uri="{9D8B030D-6E8A-4147-A177-3AD203B41FA5}">
                      <a16:colId xmlns:a16="http://schemas.microsoft.com/office/drawing/2014/main" val="655278953"/>
                    </a:ext>
                  </a:extLst>
                </a:gridCol>
                <a:gridCol w="576072">
                  <a:extLst>
                    <a:ext uri="{9D8B030D-6E8A-4147-A177-3AD203B41FA5}">
                      <a16:colId xmlns:a16="http://schemas.microsoft.com/office/drawing/2014/main" val="3049602175"/>
                    </a:ext>
                  </a:extLst>
                </a:gridCol>
                <a:gridCol w="576072">
                  <a:extLst>
                    <a:ext uri="{9D8B030D-6E8A-4147-A177-3AD203B41FA5}">
                      <a16:colId xmlns:a16="http://schemas.microsoft.com/office/drawing/2014/main" val="2846211598"/>
                    </a:ext>
                  </a:extLst>
                </a:gridCol>
                <a:gridCol w="576072">
                  <a:extLst>
                    <a:ext uri="{9D8B030D-6E8A-4147-A177-3AD203B41FA5}">
                      <a16:colId xmlns:a16="http://schemas.microsoft.com/office/drawing/2014/main" val="3751287900"/>
                    </a:ext>
                  </a:extLst>
                </a:gridCol>
                <a:gridCol w="576072">
                  <a:extLst>
                    <a:ext uri="{9D8B030D-6E8A-4147-A177-3AD203B41FA5}">
                      <a16:colId xmlns:a16="http://schemas.microsoft.com/office/drawing/2014/main" val="1824274439"/>
                    </a:ext>
                  </a:extLst>
                </a:gridCol>
                <a:gridCol w="576072">
                  <a:extLst>
                    <a:ext uri="{9D8B030D-6E8A-4147-A177-3AD203B41FA5}">
                      <a16:colId xmlns:a16="http://schemas.microsoft.com/office/drawing/2014/main" val="362100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3242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- 2021-07-12 12:01:47</a:t>
                      </a:r>
                      <a:r>
                        <a:rPr kumimoji="0" lang="en-US" sz="1000" b="0" i="0" u="none" strike="noStrike" kern="1200" cap="none" spc="0" normalizeH="0" baseline="0" noProof="0">
                          <a:ln>
                            <a:noFill/>
                          </a:ln>
                          <a:solidFill>
                            <a:prstClr val="black"/>
                          </a:solidFill>
                          <a:effectLst/>
                          <a:uLnTx/>
                          <a:uFillTx/>
                          <a:latin typeface="+mn-lt"/>
                          <a:ea typeface="+mn-ea"/>
                          <a:cs typeface="+mn-cs"/>
                        </a:rPr>
                        <a:t>
 Schon die Eat Happy Sideproduct Range entdeckt? 😍😮 Dazu gehören alle Eat Happy Produkte, die du außerhalb der Kühltheke in unseren Regalen am Shop findest – von unserem Wasabi aus der XL-Tube bis hin zum alternativen Chips-Snack! Diese Woche zeigen wir euch unsere Produkte, die man zu Hause lagern und flexibel zum frischen Sushi oder als spontanen Snack genießen kann. 
Los geht's mit dem original Eat Happy Wasabi, das es ab sofort auch in einer großen Portion gibt.
DO YOU LIKE THE BURN? 🔥😍🥢
Stay tuned! 😋🙃
#wasabi #sushiproducts #sushilove #eathappy #freshlymadesmiles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https://quintly-image-storage.s3.amazonaws.com/81c82cfa36e439d5d7dc5e20a43dcb1e/cfe4a504845bca465be187886438ee3d.jpg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extLst>
                  <a:ext uri="{0D108BD9-81ED-4DB2-BD59-A6C34878D82A}">
                    <a16:rowId xmlns:a16="http://schemas.microsoft.com/office/drawing/2014/main" val="73554587"/>
                  </a:ext>
                </a:extLst>
              </a:tr>
            </a:tbl>
          </a:graphicData>
        </a:graphic>
      </p:graphicFrame>
      <p:sp>
        <p:nvSpPr>
          <p:cNvPr id="4" name="Text Placeholder 3">
            <a:extLst>
              <a:ext uri="{FF2B5EF4-FFF2-40B4-BE49-F238E27FC236}">
                <a16:creationId xmlns:a16="http://schemas.microsoft.com/office/drawing/2014/main" id="{85837237-6BCD-4DEE-8724-A710B1F3582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394051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31688-8813-45E4-BA97-8F043A3615DE}"/>
              </a:ext>
            </a:extLst>
          </p:cNvPr>
          <p:cNvSpPr>
            <a:spLocks noGrp="1"/>
          </p:cNvSpPr>
          <p:nvPr>
            <p:ph type="title"/>
          </p:nvPr>
        </p:nvSpPr>
        <p:spPr/>
        <p:txBody>
          <a:bodyPr/>
          <a:lstStyle/>
          <a:p>
            <a:r>
              <a:rPr lang="en-US"/>
              <a:t>Facebook IT Top Posts | EatHappy Italia Eat Happy IT - 1 of 3</a:t>
            </a:r>
          </a:p>
        </p:txBody>
      </p:sp>
      <p:graphicFrame>
        <p:nvGraphicFramePr>
          <p:cNvPr id="5" name="Table Placeholder 4">
            <a:extLst>
              <a:ext uri="{FF2B5EF4-FFF2-40B4-BE49-F238E27FC236}">
                <a16:creationId xmlns:a16="http://schemas.microsoft.com/office/drawing/2014/main" id="{79B75DC6-CBAD-4E1F-9C7C-700160DE349E}"/>
              </a:ext>
            </a:extLst>
          </p:cNvPr>
          <p:cNvGraphicFramePr>
            <a:graphicFrameLocks noGrp="1"/>
          </p:cNvGraphicFramePr>
          <p:nvPr>
            <p:ph type="tbl" sz="quarter" idx="13"/>
            <p:extLst>
              <p:ext uri="{D42A27DB-BD31-4B8C-83A1-F6EECF244321}">
                <p14:modId xmlns:p14="http://schemas.microsoft.com/office/powerpoint/2010/main" val="1133921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80101038"/>
                    </a:ext>
                  </a:extLst>
                </a:gridCol>
                <a:gridCol w="1563624">
                  <a:extLst>
                    <a:ext uri="{9D8B030D-6E8A-4147-A177-3AD203B41FA5}">
                      <a16:colId xmlns:a16="http://schemas.microsoft.com/office/drawing/2014/main" val="1005727717"/>
                    </a:ext>
                  </a:extLst>
                </a:gridCol>
                <a:gridCol w="411480">
                  <a:extLst>
                    <a:ext uri="{9D8B030D-6E8A-4147-A177-3AD203B41FA5}">
                      <a16:colId xmlns:a16="http://schemas.microsoft.com/office/drawing/2014/main" val="3386889977"/>
                    </a:ext>
                  </a:extLst>
                </a:gridCol>
                <a:gridCol w="411480">
                  <a:extLst>
                    <a:ext uri="{9D8B030D-6E8A-4147-A177-3AD203B41FA5}">
                      <a16:colId xmlns:a16="http://schemas.microsoft.com/office/drawing/2014/main" val="547116768"/>
                    </a:ext>
                  </a:extLst>
                </a:gridCol>
                <a:gridCol w="411480">
                  <a:extLst>
                    <a:ext uri="{9D8B030D-6E8A-4147-A177-3AD203B41FA5}">
                      <a16:colId xmlns:a16="http://schemas.microsoft.com/office/drawing/2014/main" val="3111518024"/>
                    </a:ext>
                  </a:extLst>
                </a:gridCol>
                <a:gridCol w="411480">
                  <a:extLst>
                    <a:ext uri="{9D8B030D-6E8A-4147-A177-3AD203B41FA5}">
                      <a16:colId xmlns:a16="http://schemas.microsoft.com/office/drawing/2014/main" val="1822499488"/>
                    </a:ext>
                  </a:extLst>
                </a:gridCol>
                <a:gridCol w="411480">
                  <a:extLst>
                    <a:ext uri="{9D8B030D-6E8A-4147-A177-3AD203B41FA5}">
                      <a16:colId xmlns:a16="http://schemas.microsoft.com/office/drawing/2014/main" val="2534858205"/>
                    </a:ext>
                  </a:extLst>
                </a:gridCol>
                <a:gridCol w="411480">
                  <a:extLst>
                    <a:ext uri="{9D8B030D-6E8A-4147-A177-3AD203B41FA5}">
                      <a16:colId xmlns:a16="http://schemas.microsoft.com/office/drawing/2014/main" val="3703972110"/>
                    </a:ext>
                  </a:extLst>
                </a:gridCol>
                <a:gridCol w="411480">
                  <a:extLst>
                    <a:ext uri="{9D8B030D-6E8A-4147-A177-3AD203B41FA5}">
                      <a16:colId xmlns:a16="http://schemas.microsoft.com/office/drawing/2014/main" val="2244260733"/>
                    </a:ext>
                  </a:extLst>
                </a:gridCol>
                <a:gridCol w="411480">
                  <a:extLst>
                    <a:ext uri="{9D8B030D-6E8A-4147-A177-3AD203B41FA5}">
                      <a16:colId xmlns:a16="http://schemas.microsoft.com/office/drawing/2014/main" val="1139604627"/>
                    </a:ext>
                  </a:extLst>
                </a:gridCol>
                <a:gridCol w="411480">
                  <a:extLst>
                    <a:ext uri="{9D8B030D-6E8A-4147-A177-3AD203B41FA5}">
                      <a16:colId xmlns:a16="http://schemas.microsoft.com/office/drawing/2014/main" val="4215520451"/>
                    </a:ext>
                  </a:extLst>
                </a:gridCol>
                <a:gridCol w="411480">
                  <a:extLst>
                    <a:ext uri="{9D8B030D-6E8A-4147-A177-3AD203B41FA5}">
                      <a16:colId xmlns:a16="http://schemas.microsoft.com/office/drawing/2014/main" val="364478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4822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 Italia Eat Happy IT - 2021-07-21 14:27:38</a:t>
                      </a:r>
                      <a:r>
                        <a:rPr kumimoji="0" lang="it-IT" sz="1000" b="0" i="0" u="none" strike="noStrike" kern="1200" cap="none" spc="0" normalizeH="0" baseline="0" noProof="0">
                          <a:ln>
                            <a:noFill/>
                          </a:ln>
                          <a:solidFill>
                            <a:prstClr val="black"/>
                          </a:solidFill>
                          <a:effectLst/>
                          <a:uLnTx/>
                          <a:uFillTx/>
                          <a:latin typeface="+mn-lt"/>
                          <a:ea typeface="+mn-ea"/>
                          <a:cs typeface="+mn-cs"/>
                        </a:rPr>
                        <a:t>
 Se vivi a Busto Arsizio e dintorni e non puoi fare a meno del vero sushi artigianale c’è un’imperdibile novità per te! 😋  Da oggi puoi gustare il nostro sushi, preparato fresco ogni giorno davanti ai tuoi occhi presso lo store Viaggiator Goloso di:
👉BUSTO ARSIZIO (VA), Corso Sempione 194
Vi aspettiamo 👉 bit.ly/PuntiVendita_EatHappy
#newopening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https://quintly-image-storage.s3.amazonaws.com/939be8e4b2b165d27c138c798ebd90e4/900fc8663878a20e05dd5268f1a9cc79.png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0173781"/>
                  </a:ext>
                </a:extLst>
              </a:tr>
            </a:tbl>
          </a:graphicData>
        </a:graphic>
      </p:graphicFrame>
      <p:sp>
        <p:nvSpPr>
          <p:cNvPr id="4" name="Text Placeholder 3">
            <a:extLst>
              <a:ext uri="{FF2B5EF4-FFF2-40B4-BE49-F238E27FC236}">
                <a16:creationId xmlns:a16="http://schemas.microsoft.com/office/drawing/2014/main" id="{D0E7DBD3-5D7A-41A8-9C14-D518685DAB9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933263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327A8-3151-480F-8D21-FFE3D0CC6E68}"/>
              </a:ext>
            </a:extLst>
          </p:cNvPr>
          <p:cNvSpPr>
            <a:spLocks noGrp="1"/>
          </p:cNvSpPr>
          <p:nvPr>
            <p:ph type="title"/>
          </p:nvPr>
        </p:nvSpPr>
        <p:spPr/>
        <p:txBody>
          <a:bodyPr/>
          <a:lstStyle/>
          <a:p>
            <a:r>
              <a:rPr lang="en-US"/>
              <a:t>Facebook IT Top Posts | EatHappy Italia Eat Happy IT - 2 of 3</a:t>
            </a:r>
          </a:p>
        </p:txBody>
      </p:sp>
      <p:graphicFrame>
        <p:nvGraphicFramePr>
          <p:cNvPr id="5" name="Table Placeholder 4">
            <a:extLst>
              <a:ext uri="{FF2B5EF4-FFF2-40B4-BE49-F238E27FC236}">
                <a16:creationId xmlns:a16="http://schemas.microsoft.com/office/drawing/2014/main" id="{86C2BB83-8756-48FA-A1F9-3820FFFA52E5}"/>
              </a:ext>
            </a:extLst>
          </p:cNvPr>
          <p:cNvGraphicFramePr>
            <a:graphicFrameLocks noGrp="1"/>
          </p:cNvGraphicFramePr>
          <p:nvPr>
            <p:ph type="tbl" sz="quarter" idx="13"/>
            <p:extLst>
              <p:ext uri="{D42A27DB-BD31-4B8C-83A1-F6EECF244321}">
                <p14:modId xmlns:p14="http://schemas.microsoft.com/office/powerpoint/2010/main" val="3801112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19883578"/>
                    </a:ext>
                  </a:extLst>
                </a:gridCol>
                <a:gridCol w="1563624">
                  <a:extLst>
                    <a:ext uri="{9D8B030D-6E8A-4147-A177-3AD203B41FA5}">
                      <a16:colId xmlns:a16="http://schemas.microsoft.com/office/drawing/2014/main" val="153426108"/>
                    </a:ext>
                  </a:extLst>
                </a:gridCol>
                <a:gridCol w="411480">
                  <a:extLst>
                    <a:ext uri="{9D8B030D-6E8A-4147-A177-3AD203B41FA5}">
                      <a16:colId xmlns:a16="http://schemas.microsoft.com/office/drawing/2014/main" val="3322824148"/>
                    </a:ext>
                  </a:extLst>
                </a:gridCol>
                <a:gridCol w="411480">
                  <a:extLst>
                    <a:ext uri="{9D8B030D-6E8A-4147-A177-3AD203B41FA5}">
                      <a16:colId xmlns:a16="http://schemas.microsoft.com/office/drawing/2014/main" val="1155628130"/>
                    </a:ext>
                  </a:extLst>
                </a:gridCol>
                <a:gridCol w="411480">
                  <a:extLst>
                    <a:ext uri="{9D8B030D-6E8A-4147-A177-3AD203B41FA5}">
                      <a16:colId xmlns:a16="http://schemas.microsoft.com/office/drawing/2014/main" val="3142357280"/>
                    </a:ext>
                  </a:extLst>
                </a:gridCol>
                <a:gridCol w="411480">
                  <a:extLst>
                    <a:ext uri="{9D8B030D-6E8A-4147-A177-3AD203B41FA5}">
                      <a16:colId xmlns:a16="http://schemas.microsoft.com/office/drawing/2014/main" val="3705249800"/>
                    </a:ext>
                  </a:extLst>
                </a:gridCol>
                <a:gridCol w="411480">
                  <a:extLst>
                    <a:ext uri="{9D8B030D-6E8A-4147-A177-3AD203B41FA5}">
                      <a16:colId xmlns:a16="http://schemas.microsoft.com/office/drawing/2014/main" val="2139299357"/>
                    </a:ext>
                  </a:extLst>
                </a:gridCol>
                <a:gridCol w="411480">
                  <a:extLst>
                    <a:ext uri="{9D8B030D-6E8A-4147-A177-3AD203B41FA5}">
                      <a16:colId xmlns:a16="http://schemas.microsoft.com/office/drawing/2014/main" val="1416897707"/>
                    </a:ext>
                  </a:extLst>
                </a:gridCol>
                <a:gridCol w="411480">
                  <a:extLst>
                    <a:ext uri="{9D8B030D-6E8A-4147-A177-3AD203B41FA5}">
                      <a16:colId xmlns:a16="http://schemas.microsoft.com/office/drawing/2014/main" val="2320807643"/>
                    </a:ext>
                  </a:extLst>
                </a:gridCol>
                <a:gridCol w="411480">
                  <a:extLst>
                    <a:ext uri="{9D8B030D-6E8A-4147-A177-3AD203B41FA5}">
                      <a16:colId xmlns:a16="http://schemas.microsoft.com/office/drawing/2014/main" val="15905849"/>
                    </a:ext>
                  </a:extLst>
                </a:gridCol>
                <a:gridCol w="411480">
                  <a:extLst>
                    <a:ext uri="{9D8B030D-6E8A-4147-A177-3AD203B41FA5}">
                      <a16:colId xmlns:a16="http://schemas.microsoft.com/office/drawing/2014/main" val="1739667528"/>
                    </a:ext>
                  </a:extLst>
                </a:gridCol>
                <a:gridCol w="411480">
                  <a:extLst>
                    <a:ext uri="{9D8B030D-6E8A-4147-A177-3AD203B41FA5}">
                      <a16:colId xmlns:a16="http://schemas.microsoft.com/office/drawing/2014/main" val="2714516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515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- 2021-07-19 12:00:19</a:t>
                      </a:r>
                      <a:r>
                        <a:rPr kumimoji="0" lang="en-US" sz="1000" b="0" i="0" u="none" strike="noStrike" kern="1200" cap="none" spc="0" normalizeH="0" baseline="0" noProof="0">
                          <a:ln>
                            <a:noFill/>
                          </a:ln>
                          <a:solidFill>
                            <a:prstClr val="black"/>
                          </a:solidFill>
                          <a:effectLst/>
                          <a:uLnTx/>
                          <a:uFillTx/>
                          <a:latin typeface="+mn-lt"/>
                          <a:ea typeface="+mn-ea"/>
                          <a:cs typeface="+mn-cs"/>
                        </a:rPr>
                        <a:t>
 Il vero MUST HAVE dell’estate? La nostra Summer Box! ☀️  Un mix di colori e sapori da condividere con chi vuoi. 😋
Vieni a scoprire il nostro sushi preparato fresco ogni giorno per te nell’Eat Happy corner più vicino 👉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https://quintly-image-storage.s3.amazonaws.com/939be8e4b2b165d27c138c798ebd90e4/2d64568afee7ab35220f5a460c99029a.jpg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8476484"/>
                  </a:ext>
                </a:extLst>
              </a:tr>
            </a:tbl>
          </a:graphicData>
        </a:graphic>
      </p:graphicFrame>
      <p:sp>
        <p:nvSpPr>
          <p:cNvPr id="4" name="Text Placeholder 3">
            <a:extLst>
              <a:ext uri="{FF2B5EF4-FFF2-40B4-BE49-F238E27FC236}">
                <a16:creationId xmlns:a16="http://schemas.microsoft.com/office/drawing/2014/main" id="{B351B2E7-202A-4318-B91A-5722CE56531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811923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09189-35C7-4A2C-9175-DA3529E8BF1B}"/>
              </a:ext>
            </a:extLst>
          </p:cNvPr>
          <p:cNvSpPr>
            <a:spLocks noGrp="1"/>
          </p:cNvSpPr>
          <p:nvPr>
            <p:ph type="title"/>
          </p:nvPr>
        </p:nvSpPr>
        <p:spPr/>
        <p:txBody>
          <a:bodyPr/>
          <a:lstStyle/>
          <a:p>
            <a:r>
              <a:rPr lang="en-US"/>
              <a:t>Facebook IT Top Posts | EatHappy Italia Eat Happy IT - 3 of 3</a:t>
            </a:r>
          </a:p>
        </p:txBody>
      </p:sp>
      <p:graphicFrame>
        <p:nvGraphicFramePr>
          <p:cNvPr id="5" name="Table Placeholder 4">
            <a:extLst>
              <a:ext uri="{FF2B5EF4-FFF2-40B4-BE49-F238E27FC236}">
                <a16:creationId xmlns:a16="http://schemas.microsoft.com/office/drawing/2014/main" id="{C1CDEFB0-C3AF-4D43-A3F2-F8A3F36D73C1}"/>
              </a:ext>
            </a:extLst>
          </p:cNvPr>
          <p:cNvGraphicFramePr>
            <a:graphicFrameLocks noGrp="1"/>
          </p:cNvGraphicFramePr>
          <p:nvPr>
            <p:ph type="tbl" sz="quarter" idx="13"/>
            <p:extLst>
              <p:ext uri="{D42A27DB-BD31-4B8C-83A1-F6EECF244321}">
                <p14:modId xmlns:p14="http://schemas.microsoft.com/office/powerpoint/2010/main" val="2051552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61785982"/>
                    </a:ext>
                  </a:extLst>
                </a:gridCol>
                <a:gridCol w="1563624">
                  <a:extLst>
                    <a:ext uri="{9D8B030D-6E8A-4147-A177-3AD203B41FA5}">
                      <a16:colId xmlns:a16="http://schemas.microsoft.com/office/drawing/2014/main" val="3259116417"/>
                    </a:ext>
                  </a:extLst>
                </a:gridCol>
                <a:gridCol w="411480">
                  <a:extLst>
                    <a:ext uri="{9D8B030D-6E8A-4147-A177-3AD203B41FA5}">
                      <a16:colId xmlns:a16="http://schemas.microsoft.com/office/drawing/2014/main" val="1286082821"/>
                    </a:ext>
                  </a:extLst>
                </a:gridCol>
                <a:gridCol w="411480">
                  <a:extLst>
                    <a:ext uri="{9D8B030D-6E8A-4147-A177-3AD203B41FA5}">
                      <a16:colId xmlns:a16="http://schemas.microsoft.com/office/drawing/2014/main" val="3870862810"/>
                    </a:ext>
                  </a:extLst>
                </a:gridCol>
                <a:gridCol w="411480">
                  <a:extLst>
                    <a:ext uri="{9D8B030D-6E8A-4147-A177-3AD203B41FA5}">
                      <a16:colId xmlns:a16="http://schemas.microsoft.com/office/drawing/2014/main" val="3784916278"/>
                    </a:ext>
                  </a:extLst>
                </a:gridCol>
                <a:gridCol w="411480">
                  <a:extLst>
                    <a:ext uri="{9D8B030D-6E8A-4147-A177-3AD203B41FA5}">
                      <a16:colId xmlns:a16="http://schemas.microsoft.com/office/drawing/2014/main" val="1374410360"/>
                    </a:ext>
                  </a:extLst>
                </a:gridCol>
                <a:gridCol w="411480">
                  <a:extLst>
                    <a:ext uri="{9D8B030D-6E8A-4147-A177-3AD203B41FA5}">
                      <a16:colId xmlns:a16="http://schemas.microsoft.com/office/drawing/2014/main" val="2327389637"/>
                    </a:ext>
                  </a:extLst>
                </a:gridCol>
                <a:gridCol w="411480">
                  <a:extLst>
                    <a:ext uri="{9D8B030D-6E8A-4147-A177-3AD203B41FA5}">
                      <a16:colId xmlns:a16="http://schemas.microsoft.com/office/drawing/2014/main" val="202877618"/>
                    </a:ext>
                  </a:extLst>
                </a:gridCol>
                <a:gridCol w="411480">
                  <a:extLst>
                    <a:ext uri="{9D8B030D-6E8A-4147-A177-3AD203B41FA5}">
                      <a16:colId xmlns:a16="http://schemas.microsoft.com/office/drawing/2014/main" val="1681084294"/>
                    </a:ext>
                  </a:extLst>
                </a:gridCol>
                <a:gridCol w="411480">
                  <a:extLst>
                    <a:ext uri="{9D8B030D-6E8A-4147-A177-3AD203B41FA5}">
                      <a16:colId xmlns:a16="http://schemas.microsoft.com/office/drawing/2014/main" val="175226303"/>
                    </a:ext>
                  </a:extLst>
                </a:gridCol>
                <a:gridCol w="411480">
                  <a:extLst>
                    <a:ext uri="{9D8B030D-6E8A-4147-A177-3AD203B41FA5}">
                      <a16:colId xmlns:a16="http://schemas.microsoft.com/office/drawing/2014/main" val="73710422"/>
                    </a:ext>
                  </a:extLst>
                </a:gridCol>
                <a:gridCol w="411480">
                  <a:extLst>
                    <a:ext uri="{9D8B030D-6E8A-4147-A177-3AD203B41FA5}">
                      <a16:colId xmlns:a16="http://schemas.microsoft.com/office/drawing/2014/main" val="1898442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288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- 2021-07-09 12:00:28</a:t>
                      </a:r>
                      <a:r>
                        <a:rPr kumimoji="0" lang="en-US" sz="1000" b="0" i="0" u="none" strike="noStrike" kern="1200" cap="none" spc="0" normalizeH="0" baseline="0" noProof="0">
                          <a:ln>
                            <a:noFill/>
                          </a:ln>
                          <a:solidFill>
                            <a:prstClr val="black"/>
                          </a:solidFill>
                          <a:effectLst/>
                          <a:uLnTx/>
                          <a:uFillTx/>
                          <a:latin typeface="+mn-lt"/>
                          <a:ea typeface="+mn-ea"/>
                          <a:cs typeface="+mn-cs"/>
                        </a:rPr>
                        <a:t>
 La ricetta per il weekend perfetto? Sole, natura, la giusta compagnia e le sushi box Eat Happy! ☀️🍃🍣 😋
Vieni a scoprire il nostro sushi preparato dalle mani esperte dei nostri chef nell’Eat Happy corner più vicino 👉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https://quintly-image-storage.s3.amazonaws.com/939be8e4b2b165d27c138c798ebd90e4/48af2a97e288ddd5b0fbcff0539b03e2.jpg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1323295"/>
                  </a:ext>
                </a:extLst>
              </a:tr>
            </a:tbl>
          </a:graphicData>
        </a:graphic>
      </p:graphicFrame>
      <p:sp>
        <p:nvSpPr>
          <p:cNvPr id="4" name="Text Placeholder 3">
            <a:extLst>
              <a:ext uri="{FF2B5EF4-FFF2-40B4-BE49-F238E27FC236}">
                <a16:creationId xmlns:a16="http://schemas.microsoft.com/office/drawing/2014/main" id="{FD439AF5-1355-42A8-AF00-ADC46B46805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676954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18626-AAF5-450E-8B79-A985483F8002}"/>
              </a:ext>
            </a:extLst>
          </p:cNvPr>
          <p:cNvSpPr>
            <a:spLocks noGrp="1"/>
          </p:cNvSpPr>
          <p:nvPr>
            <p:ph type="title"/>
          </p:nvPr>
        </p:nvSpPr>
        <p:spPr/>
        <p:txBody>
          <a:bodyPr/>
          <a:lstStyle/>
          <a:p>
            <a:r>
              <a:rPr lang="en-US"/>
              <a:t>Instagram IT Top Posts | eathappy_ita Eathappy IT - 1 of 3</a:t>
            </a:r>
          </a:p>
        </p:txBody>
      </p:sp>
      <p:graphicFrame>
        <p:nvGraphicFramePr>
          <p:cNvPr id="5" name="Table Placeholder 4">
            <a:extLst>
              <a:ext uri="{FF2B5EF4-FFF2-40B4-BE49-F238E27FC236}">
                <a16:creationId xmlns:a16="http://schemas.microsoft.com/office/drawing/2014/main" id="{19346727-F3D7-4F1D-9982-26F2D7EAF684}"/>
              </a:ext>
            </a:extLst>
          </p:cNvPr>
          <p:cNvGraphicFramePr>
            <a:graphicFrameLocks noGrp="1"/>
          </p:cNvGraphicFramePr>
          <p:nvPr>
            <p:ph type="tbl" sz="quarter" idx="13"/>
            <p:extLst>
              <p:ext uri="{D42A27DB-BD31-4B8C-83A1-F6EECF244321}">
                <p14:modId xmlns:p14="http://schemas.microsoft.com/office/powerpoint/2010/main" val="1761908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05794646"/>
                    </a:ext>
                  </a:extLst>
                </a:gridCol>
                <a:gridCol w="1234440">
                  <a:extLst>
                    <a:ext uri="{9D8B030D-6E8A-4147-A177-3AD203B41FA5}">
                      <a16:colId xmlns:a16="http://schemas.microsoft.com/office/drawing/2014/main" val="2666958597"/>
                    </a:ext>
                  </a:extLst>
                </a:gridCol>
                <a:gridCol w="576072">
                  <a:extLst>
                    <a:ext uri="{9D8B030D-6E8A-4147-A177-3AD203B41FA5}">
                      <a16:colId xmlns:a16="http://schemas.microsoft.com/office/drawing/2014/main" val="2939045352"/>
                    </a:ext>
                  </a:extLst>
                </a:gridCol>
                <a:gridCol w="576072">
                  <a:extLst>
                    <a:ext uri="{9D8B030D-6E8A-4147-A177-3AD203B41FA5}">
                      <a16:colId xmlns:a16="http://schemas.microsoft.com/office/drawing/2014/main" val="1481541471"/>
                    </a:ext>
                  </a:extLst>
                </a:gridCol>
                <a:gridCol w="576072">
                  <a:extLst>
                    <a:ext uri="{9D8B030D-6E8A-4147-A177-3AD203B41FA5}">
                      <a16:colId xmlns:a16="http://schemas.microsoft.com/office/drawing/2014/main" val="1475604707"/>
                    </a:ext>
                  </a:extLst>
                </a:gridCol>
                <a:gridCol w="576072">
                  <a:extLst>
                    <a:ext uri="{9D8B030D-6E8A-4147-A177-3AD203B41FA5}">
                      <a16:colId xmlns:a16="http://schemas.microsoft.com/office/drawing/2014/main" val="641448329"/>
                    </a:ext>
                  </a:extLst>
                </a:gridCol>
                <a:gridCol w="576072">
                  <a:extLst>
                    <a:ext uri="{9D8B030D-6E8A-4147-A177-3AD203B41FA5}">
                      <a16:colId xmlns:a16="http://schemas.microsoft.com/office/drawing/2014/main" val="3437127465"/>
                    </a:ext>
                  </a:extLst>
                </a:gridCol>
                <a:gridCol w="576072">
                  <a:extLst>
                    <a:ext uri="{9D8B030D-6E8A-4147-A177-3AD203B41FA5}">
                      <a16:colId xmlns:a16="http://schemas.microsoft.com/office/drawing/2014/main" val="1290011614"/>
                    </a:ext>
                  </a:extLst>
                </a:gridCol>
                <a:gridCol w="576072">
                  <a:extLst>
                    <a:ext uri="{9D8B030D-6E8A-4147-A177-3AD203B41FA5}">
                      <a16:colId xmlns:a16="http://schemas.microsoft.com/office/drawing/2014/main" val="917670934"/>
                    </a:ext>
                  </a:extLst>
                </a:gridCol>
                <a:gridCol w="576072">
                  <a:extLst>
                    <a:ext uri="{9D8B030D-6E8A-4147-A177-3AD203B41FA5}">
                      <a16:colId xmlns:a16="http://schemas.microsoft.com/office/drawing/2014/main" val="256012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7065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eathappy_ita - 2021-07-10 12:00:08</a:t>
                      </a:r>
                      <a:r>
                        <a:rPr kumimoji="0" lang="en-US" sz="1000" b="0" i="0" u="none" strike="noStrike" kern="1200" cap="none" spc="0" normalizeH="0" baseline="0" noProof="0">
                          <a:ln>
                            <a:noFill/>
                          </a:ln>
                          <a:solidFill>
                            <a:prstClr val="black"/>
                          </a:solidFill>
                          <a:effectLst/>
                          <a:uLnTx/>
                          <a:uFillTx/>
                          <a:latin typeface="+mn-lt"/>
                          <a:ea typeface="+mn-ea"/>
                          <a:cs typeface="+mn-cs"/>
                        </a:rPr>
                        <a:t>
 Sushi e partita, accoppiata perfetta! ⚽🍣 Chiama tutti i tuoi amici e preparatevi a gustare la finale con il nostro plateau STAIRWAY TO HEAVEN! Forza azzurri! 🇮🇹🇮🇹
Vieni a scoprire il nostro sushi fresco e prenota il tuo plateau dai nostri chef nell’Eat Happy corner più vicino! LINK IN BIO.
#eathappy #welovesushi #wonderfulsushi #Euro2020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https://quintly-image-storage.s3.amazonaws.com/95f4db24c697185c12bb1c62f92685be/1e5806cc81b1a5bc3636bdd41c00081d.jpg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extLst>
                  <a:ext uri="{0D108BD9-81ED-4DB2-BD59-A6C34878D82A}">
                    <a16:rowId xmlns:a16="http://schemas.microsoft.com/office/drawing/2014/main" val="1807144169"/>
                  </a:ext>
                </a:extLst>
              </a:tr>
            </a:tbl>
          </a:graphicData>
        </a:graphic>
      </p:graphicFrame>
      <p:sp>
        <p:nvSpPr>
          <p:cNvPr id="4" name="Text Placeholder 3">
            <a:extLst>
              <a:ext uri="{FF2B5EF4-FFF2-40B4-BE49-F238E27FC236}">
                <a16:creationId xmlns:a16="http://schemas.microsoft.com/office/drawing/2014/main" id="{FFE031DF-3E7E-44E9-B0C1-0D832BD5CCF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195762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1F732-F565-4015-8152-C307AB7948CD}"/>
              </a:ext>
            </a:extLst>
          </p:cNvPr>
          <p:cNvSpPr>
            <a:spLocks noGrp="1"/>
          </p:cNvSpPr>
          <p:nvPr>
            <p:ph type="title"/>
          </p:nvPr>
        </p:nvSpPr>
        <p:spPr/>
        <p:txBody>
          <a:bodyPr/>
          <a:lstStyle/>
          <a:p>
            <a:r>
              <a:rPr lang="en-US"/>
              <a:t>Instagram IT Top Posts | eathappy_ita Eathappy IT - 2 of 3</a:t>
            </a:r>
          </a:p>
        </p:txBody>
      </p:sp>
      <p:graphicFrame>
        <p:nvGraphicFramePr>
          <p:cNvPr id="5" name="Table Placeholder 4">
            <a:extLst>
              <a:ext uri="{FF2B5EF4-FFF2-40B4-BE49-F238E27FC236}">
                <a16:creationId xmlns:a16="http://schemas.microsoft.com/office/drawing/2014/main" id="{FCA663A1-C386-427A-A1E9-67B0037696C0}"/>
              </a:ext>
            </a:extLst>
          </p:cNvPr>
          <p:cNvGraphicFramePr>
            <a:graphicFrameLocks noGrp="1"/>
          </p:cNvGraphicFramePr>
          <p:nvPr>
            <p:ph type="tbl" sz="quarter" idx="13"/>
            <p:extLst>
              <p:ext uri="{D42A27DB-BD31-4B8C-83A1-F6EECF244321}">
                <p14:modId xmlns:p14="http://schemas.microsoft.com/office/powerpoint/2010/main" val="293352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7013609"/>
                    </a:ext>
                  </a:extLst>
                </a:gridCol>
                <a:gridCol w="1234440">
                  <a:extLst>
                    <a:ext uri="{9D8B030D-6E8A-4147-A177-3AD203B41FA5}">
                      <a16:colId xmlns:a16="http://schemas.microsoft.com/office/drawing/2014/main" val="233778963"/>
                    </a:ext>
                  </a:extLst>
                </a:gridCol>
                <a:gridCol w="576072">
                  <a:extLst>
                    <a:ext uri="{9D8B030D-6E8A-4147-A177-3AD203B41FA5}">
                      <a16:colId xmlns:a16="http://schemas.microsoft.com/office/drawing/2014/main" val="1696694827"/>
                    </a:ext>
                  </a:extLst>
                </a:gridCol>
                <a:gridCol w="576072">
                  <a:extLst>
                    <a:ext uri="{9D8B030D-6E8A-4147-A177-3AD203B41FA5}">
                      <a16:colId xmlns:a16="http://schemas.microsoft.com/office/drawing/2014/main" val="1628485110"/>
                    </a:ext>
                  </a:extLst>
                </a:gridCol>
                <a:gridCol w="576072">
                  <a:extLst>
                    <a:ext uri="{9D8B030D-6E8A-4147-A177-3AD203B41FA5}">
                      <a16:colId xmlns:a16="http://schemas.microsoft.com/office/drawing/2014/main" val="660864136"/>
                    </a:ext>
                  </a:extLst>
                </a:gridCol>
                <a:gridCol w="576072">
                  <a:extLst>
                    <a:ext uri="{9D8B030D-6E8A-4147-A177-3AD203B41FA5}">
                      <a16:colId xmlns:a16="http://schemas.microsoft.com/office/drawing/2014/main" val="2499473693"/>
                    </a:ext>
                  </a:extLst>
                </a:gridCol>
                <a:gridCol w="576072">
                  <a:extLst>
                    <a:ext uri="{9D8B030D-6E8A-4147-A177-3AD203B41FA5}">
                      <a16:colId xmlns:a16="http://schemas.microsoft.com/office/drawing/2014/main" val="3936626645"/>
                    </a:ext>
                  </a:extLst>
                </a:gridCol>
                <a:gridCol w="576072">
                  <a:extLst>
                    <a:ext uri="{9D8B030D-6E8A-4147-A177-3AD203B41FA5}">
                      <a16:colId xmlns:a16="http://schemas.microsoft.com/office/drawing/2014/main" val="41504781"/>
                    </a:ext>
                  </a:extLst>
                </a:gridCol>
                <a:gridCol w="576072">
                  <a:extLst>
                    <a:ext uri="{9D8B030D-6E8A-4147-A177-3AD203B41FA5}">
                      <a16:colId xmlns:a16="http://schemas.microsoft.com/office/drawing/2014/main" val="3446724411"/>
                    </a:ext>
                  </a:extLst>
                </a:gridCol>
                <a:gridCol w="576072">
                  <a:extLst>
                    <a:ext uri="{9D8B030D-6E8A-4147-A177-3AD203B41FA5}">
                      <a16:colId xmlns:a16="http://schemas.microsoft.com/office/drawing/2014/main" val="2102718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1177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eathappy_ita - 2021-07-19 12:00:36</a:t>
                      </a:r>
                      <a:r>
                        <a:rPr kumimoji="0" lang="it-IT" sz="1000" b="0" i="0" u="none" strike="noStrike" kern="1200" cap="none" spc="0" normalizeH="0" baseline="0" noProof="0">
                          <a:ln>
                            <a:noFill/>
                          </a:ln>
                          <a:solidFill>
                            <a:prstClr val="black"/>
                          </a:solidFill>
                          <a:effectLst/>
                          <a:uLnTx/>
                          <a:uFillTx/>
                          <a:latin typeface="+mn-lt"/>
                          <a:ea typeface="+mn-ea"/>
                          <a:cs typeface="+mn-cs"/>
                        </a:rPr>
                        <a:t>
 Il vero MUST HAVE dell’estate? La nostra Summer Box! ☀️ Un mix di colori e sapori da condividere con chi vuoi. 😋
Vieni a scoprire il nostro sushi preparato fresco ogni giorno per te nell’Eat Happy corner più vicino. LINK IN BIO.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https://quintly-image-storage.s3.amazonaws.com/95f4db24c697185c12bb1c62f92685be/60051cf62af541ed102f7abe65ed435f.jpg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extLst>
                  <a:ext uri="{0D108BD9-81ED-4DB2-BD59-A6C34878D82A}">
                    <a16:rowId xmlns:a16="http://schemas.microsoft.com/office/drawing/2014/main" val="2142964213"/>
                  </a:ext>
                </a:extLst>
              </a:tr>
            </a:tbl>
          </a:graphicData>
        </a:graphic>
      </p:graphicFrame>
      <p:sp>
        <p:nvSpPr>
          <p:cNvPr id="4" name="Text Placeholder 3">
            <a:extLst>
              <a:ext uri="{FF2B5EF4-FFF2-40B4-BE49-F238E27FC236}">
                <a16:creationId xmlns:a16="http://schemas.microsoft.com/office/drawing/2014/main" id="{30967A1C-1DC1-474F-9C73-6A9A96E33DA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699475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47ED-901B-471F-8033-BECCC4FC4926}"/>
              </a:ext>
            </a:extLst>
          </p:cNvPr>
          <p:cNvSpPr>
            <a:spLocks noGrp="1"/>
          </p:cNvSpPr>
          <p:nvPr>
            <p:ph type="title"/>
          </p:nvPr>
        </p:nvSpPr>
        <p:spPr/>
        <p:txBody>
          <a:bodyPr/>
          <a:lstStyle/>
          <a:p>
            <a:r>
              <a:rPr lang="en-US"/>
              <a:t>Instagram IT Top Posts | eathappy_ita Eathappy IT - 3 of 3</a:t>
            </a:r>
          </a:p>
        </p:txBody>
      </p:sp>
      <p:graphicFrame>
        <p:nvGraphicFramePr>
          <p:cNvPr id="5" name="Table Placeholder 4">
            <a:extLst>
              <a:ext uri="{FF2B5EF4-FFF2-40B4-BE49-F238E27FC236}">
                <a16:creationId xmlns:a16="http://schemas.microsoft.com/office/drawing/2014/main" id="{CB98679A-BF2F-4783-997F-DDC37DD594A7}"/>
              </a:ext>
            </a:extLst>
          </p:cNvPr>
          <p:cNvGraphicFramePr>
            <a:graphicFrameLocks noGrp="1"/>
          </p:cNvGraphicFramePr>
          <p:nvPr>
            <p:ph type="tbl" sz="quarter" idx="13"/>
            <p:extLst>
              <p:ext uri="{D42A27DB-BD31-4B8C-83A1-F6EECF244321}">
                <p14:modId xmlns:p14="http://schemas.microsoft.com/office/powerpoint/2010/main" val="2338153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3250041"/>
                    </a:ext>
                  </a:extLst>
                </a:gridCol>
                <a:gridCol w="1234440">
                  <a:extLst>
                    <a:ext uri="{9D8B030D-6E8A-4147-A177-3AD203B41FA5}">
                      <a16:colId xmlns:a16="http://schemas.microsoft.com/office/drawing/2014/main" val="3984847802"/>
                    </a:ext>
                  </a:extLst>
                </a:gridCol>
                <a:gridCol w="576072">
                  <a:extLst>
                    <a:ext uri="{9D8B030D-6E8A-4147-A177-3AD203B41FA5}">
                      <a16:colId xmlns:a16="http://schemas.microsoft.com/office/drawing/2014/main" val="2627230294"/>
                    </a:ext>
                  </a:extLst>
                </a:gridCol>
                <a:gridCol w="576072">
                  <a:extLst>
                    <a:ext uri="{9D8B030D-6E8A-4147-A177-3AD203B41FA5}">
                      <a16:colId xmlns:a16="http://schemas.microsoft.com/office/drawing/2014/main" val="2146224505"/>
                    </a:ext>
                  </a:extLst>
                </a:gridCol>
                <a:gridCol w="576072">
                  <a:extLst>
                    <a:ext uri="{9D8B030D-6E8A-4147-A177-3AD203B41FA5}">
                      <a16:colId xmlns:a16="http://schemas.microsoft.com/office/drawing/2014/main" val="2065591174"/>
                    </a:ext>
                  </a:extLst>
                </a:gridCol>
                <a:gridCol w="576072">
                  <a:extLst>
                    <a:ext uri="{9D8B030D-6E8A-4147-A177-3AD203B41FA5}">
                      <a16:colId xmlns:a16="http://schemas.microsoft.com/office/drawing/2014/main" val="1497909382"/>
                    </a:ext>
                  </a:extLst>
                </a:gridCol>
                <a:gridCol w="576072">
                  <a:extLst>
                    <a:ext uri="{9D8B030D-6E8A-4147-A177-3AD203B41FA5}">
                      <a16:colId xmlns:a16="http://schemas.microsoft.com/office/drawing/2014/main" val="1665399004"/>
                    </a:ext>
                  </a:extLst>
                </a:gridCol>
                <a:gridCol w="576072">
                  <a:extLst>
                    <a:ext uri="{9D8B030D-6E8A-4147-A177-3AD203B41FA5}">
                      <a16:colId xmlns:a16="http://schemas.microsoft.com/office/drawing/2014/main" val="1956493978"/>
                    </a:ext>
                  </a:extLst>
                </a:gridCol>
                <a:gridCol w="576072">
                  <a:extLst>
                    <a:ext uri="{9D8B030D-6E8A-4147-A177-3AD203B41FA5}">
                      <a16:colId xmlns:a16="http://schemas.microsoft.com/office/drawing/2014/main" val="3637684342"/>
                    </a:ext>
                  </a:extLst>
                </a:gridCol>
                <a:gridCol w="576072">
                  <a:extLst>
                    <a:ext uri="{9D8B030D-6E8A-4147-A177-3AD203B41FA5}">
                      <a16:colId xmlns:a16="http://schemas.microsoft.com/office/drawing/2014/main" val="1798822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945823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eathappy_ita - 2021-07-02 12:00:54</a:t>
                      </a:r>
                      <a:r>
                        <a:rPr kumimoji="0" lang="en-US" sz="1000" b="0" i="0" u="none" strike="noStrike" kern="1200" cap="none" spc="0" normalizeH="0" baseline="0" noProof="0">
                          <a:ln>
                            <a:noFill/>
                          </a:ln>
                          <a:solidFill>
                            <a:prstClr val="black"/>
                          </a:solidFill>
                          <a:effectLst/>
                          <a:uLnTx/>
                          <a:uFillTx/>
                          <a:latin typeface="+mn-lt"/>
                          <a:ea typeface="+mn-ea"/>
                          <a:cs typeface="+mn-cs"/>
                        </a:rPr>
                        <a:t>
 IT'S MATCH TIME! ⚽💪🏽 Mai provata l’accoppiata sushi + partita? Con la Summer Box Eat Happy tifare Italia è ancora più gustoso. 🍣
Vieni a scoprire il nostro sushi fresco e artigianale nel corner Eat Happy più vicino! LINK IN BIO.
#eathappy #welovesushi #wonderfulsushi #europei2020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https://quintly-image-storage.s3.amazonaws.com/95f4db24c697185c12bb1c62f92685be/164bf76a1a73c3a8d361aafdd7282dca.jpg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extLst>
                  <a:ext uri="{0D108BD9-81ED-4DB2-BD59-A6C34878D82A}">
                    <a16:rowId xmlns:a16="http://schemas.microsoft.com/office/drawing/2014/main" val="1153420265"/>
                  </a:ext>
                </a:extLst>
              </a:tr>
            </a:tbl>
          </a:graphicData>
        </a:graphic>
      </p:graphicFrame>
      <p:sp>
        <p:nvSpPr>
          <p:cNvPr id="4" name="Text Placeholder 3">
            <a:extLst>
              <a:ext uri="{FF2B5EF4-FFF2-40B4-BE49-F238E27FC236}">
                <a16:creationId xmlns:a16="http://schemas.microsoft.com/office/drawing/2014/main" id="{EC505D38-FB4F-4DEB-89F8-2C0D22989C0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776928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2203</Words>
  <Application>Microsoft Office PowerPoint</Application>
  <PresentationFormat>On-screen Show (4:3)</PresentationFormat>
  <Paragraphs>750</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International Dashboard</vt:lpstr>
      <vt:lpstr>Overall Overall Top Pages | Int. EAT HAPPY Accounts</vt:lpstr>
      <vt:lpstr>Facebook Key Metrics Table | Int. EAT HAPPY Accounts</vt:lpstr>
      <vt:lpstr>Facebook Fan Distribution | Int. EAT HAPPY Accounts</vt:lpstr>
      <vt:lpstr>Facebook Post Type Distribution | Int. EAT HAPPY Accounts</vt:lpstr>
      <vt:lpstr>Facebook Engagement Rate By Post Type | Int. EAT HAPPY Accounts</vt:lpstr>
      <vt:lpstr>Facebook Own Posts | Int. EAT HAPPY Accounts</vt:lpstr>
      <vt:lpstr>Facebook Reach | Int. EAT HAPPY Accounts</vt:lpstr>
      <vt:lpstr>Facebook Impressions | Int. EAT HAPPY Accounts</vt:lpstr>
      <vt:lpstr>Facebook Average Interactions Per Post | Int. EAT HAPPY Accounts</vt:lpstr>
      <vt:lpstr>Facebook Total Engagements | Int. EAT HAPPY Accounts</vt:lpstr>
      <vt:lpstr>Instagram Key Metrics Table | Int. EAT HAPPY Accounts</vt:lpstr>
      <vt:lpstr>Instagram Follower Distribution | Int. EAT HAPPY Accounts</vt:lpstr>
      <vt:lpstr>Instagram Post Type Distribution per Country | Int. EAT HAPPY Accounts</vt:lpstr>
      <vt:lpstr>Instagram Avg. Organic Engagement Distribution per post (by Post Type) | Int. EAT HAPPY Accounts</vt:lpstr>
      <vt:lpstr>Instagram Posts | Int. EAT HAPPY Accounts</vt:lpstr>
      <vt:lpstr>Instagram Reach | Int. EAT HAPPY Accounts</vt:lpstr>
      <vt:lpstr>Instagram Impressions  | Int. EAT HAPPY Accounts</vt:lpstr>
      <vt:lpstr>Instagram Average Interactions Per Post | Int. EAT HAPPY Accounts</vt:lpstr>
      <vt:lpstr>Instagram Total Interactions | Int. EAT HAPPY Accounts</vt:lpstr>
      <vt:lpstr>Facebook AT Top Posts | EatHappy Österreich Eat Happy AT - 1 of 2</vt:lpstr>
      <vt:lpstr>Facebook AT Top Posts | EatHappy Österreich Eat Happy AT - 2 of 2</vt:lpstr>
      <vt:lpstr>Instagram AT Top Posts | eathappy_at - 1 of 2</vt:lpstr>
      <vt:lpstr>Instagram AT Top Posts | eathappy_at - 2 of 2</vt:lpstr>
      <vt:lpstr>Facebook DK Top Posts | EatHappy Denmark Eat Happy DK - 1 of 3</vt:lpstr>
      <vt:lpstr>Facebook DK Top Posts | EatHappy Denmark Eat Happy DK - 2 of 3</vt:lpstr>
      <vt:lpstr>Facebook DK Top Posts | EatHappy Denmark Eat Happy DK - 3 of 3</vt:lpstr>
      <vt:lpstr>Instagram DK Top Posts | eathappy_dk Eathappy DK - 1 of 3</vt:lpstr>
      <vt:lpstr>Instagram DK Top Posts | eathappy_dk Eathappy DK - 2 of 3</vt:lpstr>
      <vt:lpstr>Instagram DK Top Posts | eathappy_dk Eathappy DK - 3 of 3</vt:lpstr>
      <vt:lpstr>Facebook GER Top Posts | EatHappy Eat Happy DE - 1 of 4</vt:lpstr>
      <vt:lpstr>Facebook GER Top Posts | EatHappy Eat Happy DE - 2 of 4</vt:lpstr>
      <vt:lpstr>Facebook GER Top Posts | EatHappy Eat Happy DE - 3 of 4</vt:lpstr>
      <vt:lpstr>Facebook GER Top Posts | EatHappy Eat Happy DE - 4 of 4</vt:lpstr>
      <vt:lpstr>Instagram GER Top Posts | eathappy Eathappy DE - 1 of 3</vt:lpstr>
      <vt:lpstr>Instagram GER Top Posts | eathappy Eathappy DE - 2 of 3</vt:lpstr>
      <vt:lpstr>Instagram GER Top Posts | eathappy Eathappy DE - 3 of 3</vt:lpstr>
      <vt:lpstr>Facebook IT Top Posts | EatHappy Italia Eat Happy IT - 1 of 3</vt:lpstr>
      <vt:lpstr>Facebook IT Top Posts | EatHappy Italia Eat Happy IT - 2 of 3</vt:lpstr>
      <vt:lpstr>Facebook IT Top Posts | EatHappy Italia Eat Happy IT - 3 of 3</vt:lpstr>
      <vt:lpstr>Instagram IT Top Posts | eathappy_ita Eathappy IT - 1 of 3</vt:lpstr>
      <vt:lpstr>Instagram IT Top Posts | eathappy_ita Eathappy IT - 2 of 3</vt:lpstr>
      <vt:lpstr>Instagram IT Top Posts | eathappy_ita Eathappy IT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Dashboard</dc:title>
  <dc:creator>Frederik Peiniger</dc:creator>
  <cp:lastModifiedBy>Frederik Peiniger</cp:lastModifiedBy>
  <cp:revision>1</cp:revision>
  <dcterms:created xsi:type="dcterms:W3CDTF">2021-08-03T13:37:28Z</dcterms:created>
  <dcterms:modified xsi:type="dcterms:W3CDTF">2021-08-03T13:38:50Z</dcterms:modified>
</cp:coreProperties>
</file>