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80" r:id="rId24"/>
    <p:sldId id="281" r:id="rId25"/>
    <p:sldId id="283" r:id="rId26"/>
    <p:sldId id="284" r:id="rId27"/>
    <p:sldId id="285" r:id="rId28"/>
    <p:sldId id="287" r:id="rId29"/>
    <p:sldId id="288" r:id="rId30"/>
    <p:sldId id="289" r:id="rId31"/>
    <p:sldId id="291" r:id="rId32"/>
    <p:sldId id="292" r:id="rId33"/>
    <p:sldId id="293" r:id="rId34"/>
    <p:sldId id="294" r:id="rId35"/>
    <p:sldId id="296" r:id="rId36"/>
    <p:sldId id="297" r:id="rId37"/>
    <p:sldId id="298" r:id="rId38"/>
    <p:sldId id="300" r:id="rId39"/>
    <p:sldId id="301" r:id="rId40"/>
    <p:sldId id="302" r:id="rId41"/>
    <p:sldId id="304" r:id="rId42"/>
    <p:sldId id="305" r:id="rId43"/>
    <p:sldId id="306"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EatHappy Eat Happy DE</c:v>
                </c:pt>
                <c:pt idx="1">
                  <c:v>EatHappy Österreich Eat Happy AT</c:v>
                </c:pt>
                <c:pt idx="2">
                  <c:v>EatHappy Italia Eat Happy IT</c:v>
                </c:pt>
                <c:pt idx="3">
                  <c:v>EatHappy Denmark Eat Happy DK</c:v>
                </c:pt>
              </c:strCache>
            </c:strRef>
          </c:cat>
          <c:val>
            <c:numRef>
              <c:f>Sheet1!$A$2:$D$2</c:f>
              <c:numCache>
                <c:formatCode>General</c:formatCode>
                <c:ptCount val="4"/>
                <c:pt idx="0">
                  <c:v>9555</c:v>
                </c:pt>
                <c:pt idx="1">
                  <c:v>8851</c:v>
                </c:pt>
                <c:pt idx="2">
                  <c:v>2935</c:v>
                </c:pt>
                <c:pt idx="3">
                  <c:v>210</c:v>
                </c:pt>
              </c:numCache>
            </c:numRef>
          </c:val>
          <c:extLst>
            <c:ext xmlns:c16="http://schemas.microsoft.com/office/drawing/2014/chart" uri="{C3380CC4-5D6E-409C-BE32-E72D297353CC}">
              <c16:uniqueId val="{00000000-B110-4B78-B449-C9F80B7F254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Album</c:v>
                </c:pt>
                <c:pt idx="1">
                  <c:v>Link</c:v>
                </c:pt>
                <c:pt idx="2">
                  <c:v>Photo</c:v>
                </c:pt>
                <c:pt idx="3">
                  <c:v>Video</c:v>
                </c:pt>
              </c:strCache>
            </c:strRef>
          </c:cat>
          <c:val>
            <c:numRef>
              <c:f>Sheet1!$A$2:$D$2</c:f>
              <c:numCache>
                <c:formatCode>General</c:formatCode>
                <c:ptCount val="4"/>
                <c:pt idx="0">
                  <c:v>2</c:v>
                </c:pt>
                <c:pt idx="1">
                  <c:v>1</c:v>
                </c:pt>
                <c:pt idx="2">
                  <c:v>35</c:v>
                </c:pt>
                <c:pt idx="3">
                  <c:v>2</c:v>
                </c:pt>
              </c:numCache>
            </c:numRef>
          </c:val>
          <c:extLst>
            <c:ext xmlns:c16="http://schemas.microsoft.com/office/drawing/2014/chart" uri="{C3380CC4-5D6E-409C-BE32-E72D297353CC}">
              <c16:uniqueId val="{00000000-19E1-41E1-A1E8-C394C92F1C3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Eat Happy DE</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1.8217010106848099</c:v>
                </c:pt>
                <c:pt idx="1">
                  <c:v>2.2046461438823099</c:v>
                </c:pt>
                <c:pt idx="2">
                  <c:v>4.74433315761729</c:v>
                </c:pt>
                <c:pt idx="3">
                  <c:v>0</c:v>
                </c:pt>
              </c:numCache>
            </c:numRef>
          </c:val>
          <c:extLst>
            <c:ext xmlns:c16="http://schemas.microsoft.com/office/drawing/2014/chart" uri="{C3380CC4-5D6E-409C-BE32-E72D297353CC}">
              <c16:uniqueId val="{00000000-5EE0-47AF-8B91-0C253E804F40}"/>
            </c:ext>
          </c:extLst>
        </c:ser>
        <c:ser>
          <c:idx val="1"/>
          <c:order val="1"/>
          <c:tx>
            <c:strRef>
              <c:f>Sheet1!$C$1</c:f>
              <c:strCache>
                <c:ptCount val="1"/>
                <c:pt idx="0">
                  <c:v>EatHappy Österreich Eat Happy AT</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0</c:v>
                </c:pt>
                <c:pt idx="1">
                  <c:v>1.1364888450572499</c:v>
                </c:pt>
                <c:pt idx="2">
                  <c:v>2.2813688212927801</c:v>
                </c:pt>
                <c:pt idx="3">
                  <c:v>0</c:v>
                </c:pt>
              </c:numCache>
            </c:numRef>
          </c:val>
          <c:extLst>
            <c:ext xmlns:c16="http://schemas.microsoft.com/office/drawing/2014/chart" uri="{C3380CC4-5D6E-409C-BE32-E72D297353CC}">
              <c16:uniqueId val="{00000001-5EE0-47AF-8B91-0C253E804F40}"/>
            </c:ext>
          </c:extLst>
        </c:ser>
        <c:ser>
          <c:idx val="2"/>
          <c:order val="2"/>
          <c:tx>
            <c:strRef>
              <c:f>Sheet1!$D$1</c:f>
              <c:strCache>
                <c:ptCount val="1"/>
                <c:pt idx="0">
                  <c:v>EatHappy Denmark Eat Happy DK</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0</c:v>
                </c:pt>
                <c:pt idx="1">
                  <c:v>4.0510077006844902</c:v>
                </c:pt>
                <c:pt idx="2">
                  <c:v>0</c:v>
                </c:pt>
                <c:pt idx="3">
                  <c:v>0</c:v>
                </c:pt>
              </c:numCache>
            </c:numRef>
          </c:val>
          <c:extLst>
            <c:ext xmlns:c16="http://schemas.microsoft.com/office/drawing/2014/chart" uri="{C3380CC4-5D6E-409C-BE32-E72D297353CC}">
              <c16:uniqueId val="{00000002-5EE0-47AF-8B91-0C253E804F40}"/>
            </c:ext>
          </c:extLst>
        </c:ser>
        <c:ser>
          <c:idx val="3"/>
          <c:order val="3"/>
          <c:tx>
            <c:strRef>
              <c:f>Sheet1!$E$1</c:f>
              <c:strCache>
                <c:ptCount val="1"/>
                <c:pt idx="0">
                  <c:v>EatHappy Italia Eat Happy IT</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0</c:v>
                </c:pt>
                <c:pt idx="1">
                  <c:v>1.3107107193613201</c:v>
                </c:pt>
                <c:pt idx="2">
                  <c:v>0</c:v>
                </c:pt>
                <c:pt idx="3">
                  <c:v>0.11559063997744599</c:v>
                </c:pt>
              </c:numCache>
            </c:numRef>
          </c:val>
          <c:extLst>
            <c:ext xmlns:c16="http://schemas.microsoft.com/office/drawing/2014/chart" uri="{C3380CC4-5D6E-409C-BE32-E72D297353CC}">
              <c16:uniqueId val="{00000003-5EE0-47AF-8B91-0C253E804F40}"/>
            </c:ext>
          </c:extLst>
        </c:ser>
        <c:dLbls>
          <c:showLegendKey val="0"/>
          <c:showVal val="0"/>
          <c:showCatName val="0"/>
          <c:showSerName val="0"/>
          <c:showPercent val="0"/>
          <c:showBubbleSize val="0"/>
        </c:dLbls>
        <c:gapWidth val="219"/>
        <c:overlap val="-27"/>
        <c:axId val="390969320"/>
        <c:axId val="390978832"/>
      </c:barChart>
      <c:catAx>
        <c:axId val="390969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78832"/>
        <c:crosses val="autoZero"/>
        <c:auto val="1"/>
        <c:lblAlgn val="ctr"/>
        <c:lblOffset val="100"/>
        <c:noMultiLvlLbl val="0"/>
      </c:catAx>
      <c:valAx>
        <c:axId val="390978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69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1</c:v>
                </c:pt>
                <c:pt idx="2">
                  <c:v>0</c:v>
                </c:pt>
                <c:pt idx="3">
                  <c:v>0</c:v>
                </c:pt>
                <c:pt idx="4">
                  <c:v>1</c:v>
                </c:pt>
                <c:pt idx="5">
                  <c:v>0</c:v>
                </c:pt>
                <c:pt idx="6">
                  <c:v>0</c:v>
                </c:pt>
                <c:pt idx="7">
                  <c:v>1</c:v>
                </c:pt>
                <c:pt idx="8">
                  <c:v>1</c:v>
                </c:pt>
                <c:pt idx="9">
                  <c:v>0</c:v>
                </c:pt>
                <c:pt idx="10">
                  <c:v>1</c:v>
                </c:pt>
                <c:pt idx="11">
                  <c:v>1</c:v>
                </c:pt>
                <c:pt idx="12">
                  <c:v>0</c:v>
                </c:pt>
                <c:pt idx="13">
                  <c:v>1</c:v>
                </c:pt>
                <c:pt idx="14">
                  <c:v>0</c:v>
                </c:pt>
                <c:pt idx="15">
                  <c:v>1</c:v>
                </c:pt>
                <c:pt idx="16">
                  <c:v>0</c:v>
                </c:pt>
                <c:pt idx="17">
                  <c:v>0</c:v>
                </c:pt>
                <c:pt idx="18">
                  <c:v>0</c:v>
                </c:pt>
                <c:pt idx="19">
                  <c:v>1</c:v>
                </c:pt>
                <c:pt idx="20">
                  <c:v>0</c:v>
                </c:pt>
                <c:pt idx="21">
                  <c:v>0</c:v>
                </c:pt>
                <c:pt idx="22">
                  <c:v>2</c:v>
                </c:pt>
                <c:pt idx="23">
                  <c:v>0</c:v>
                </c:pt>
                <c:pt idx="24">
                  <c:v>0</c:v>
                </c:pt>
                <c:pt idx="25">
                  <c:v>1</c:v>
                </c:pt>
                <c:pt idx="26">
                  <c:v>0</c:v>
                </c:pt>
                <c:pt idx="27">
                  <c:v>0</c:v>
                </c:pt>
                <c:pt idx="28">
                  <c:v>0</c:v>
                </c:pt>
                <c:pt idx="29">
                  <c:v>0</c:v>
                </c:pt>
                <c:pt idx="30">
                  <c:v>1</c:v>
                </c:pt>
              </c:numCache>
            </c:numRef>
          </c:val>
          <c:smooth val="0"/>
          <c:extLst>
            <c:ext xmlns:c16="http://schemas.microsoft.com/office/drawing/2014/chart" uri="{C3380CC4-5D6E-409C-BE32-E72D297353CC}">
              <c16:uniqueId val="{00000000-C518-4B61-B672-3DB44B14BE45}"/>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0</c:v>
                </c:pt>
                <c:pt idx="1">
                  <c:v>1</c:v>
                </c:pt>
                <c:pt idx="2">
                  <c:v>0</c:v>
                </c:pt>
                <c:pt idx="3">
                  <c:v>0</c:v>
                </c:pt>
                <c:pt idx="4">
                  <c:v>0</c:v>
                </c:pt>
                <c:pt idx="5">
                  <c:v>1</c:v>
                </c:pt>
                <c:pt idx="6">
                  <c:v>0</c:v>
                </c:pt>
                <c:pt idx="7">
                  <c:v>0</c:v>
                </c:pt>
                <c:pt idx="8">
                  <c:v>1</c:v>
                </c:pt>
                <c:pt idx="9">
                  <c:v>0</c:v>
                </c:pt>
                <c:pt idx="10">
                  <c:v>0</c:v>
                </c:pt>
                <c:pt idx="11">
                  <c:v>0</c:v>
                </c:pt>
                <c:pt idx="12">
                  <c:v>0</c:v>
                </c:pt>
                <c:pt idx="13">
                  <c:v>0</c:v>
                </c:pt>
                <c:pt idx="14">
                  <c:v>1</c:v>
                </c:pt>
                <c:pt idx="15">
                  <c:v>0</c:v>
                </c:pt>
                <c:pt idx="16">
                  <c:v>0</c:v>
                </c:pt>
                <c:pt idx="17">
                  <c:v>0</c:v>
                </c:pt>
                <c:pt idx="18">
                  <c:v>1</c:v>
                </c:pt>
                <c:pt idx="19">
                  <c:v>0</c:v>
                </c:pt>
                <c:pt idx="20">
                  <c:v>1</c:v>
                </c:pt>
                <c:pt idx="21">
                  <c:v>0</c:v>
                </c:pt>
                <c:pt idx="22">
                  <c:v>1</c:v>
                </c:pt>
                <c:pt idx="23">
                  <c:v>0</c:v>
                </c:pt>
                <c:pt idx="24">
                  <c:v>0</c:v>
                </c:pt>
                <c:pt idx="25">
                  <c:v>0</c:v>
                </c:pt>
                <c:pt idx="26">
                  <c:v>1</c:v>
                </c:pt>
                <c:pt idx="27">
                  <c:v>0</c:v>
                </c:pt>
                <c:pt idx="28">
                  <c:v>1</c:v>
                </c:pt>
                <c:pt idx="29">
                  <c:v>1</c:v>
                </c:pt>
                <c:pt idx="30">
                  <c:v>0</c:v>
                </c:pt>
              </c:numCache>
            </c:numRef>
          </c:val>
          <c:smooth val="0"/>
          <c:extLst>
            <c:ext xmlns:c16="http://schemas.microsoft.com/office/drawing/2014/chart" uri="{C3380CC4-5D6E-409C-BE32-E72D297353CC}">
              <c16:uniqueId val="{00000001-C518-4B61-B672-3DB44B14BE45}"/>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0</c:v>
                </c:pt>
                <c:pt idx="3">
                  <c:v>1</c:v>
                </c:pt>
                <c:pt idx="4">
                  <c:v>0</c:v>
                </c:pt>
                <c:pt idx="5">
                  <c:v>0</c:v>
                </c:pt>
                <c:pt idx="6">
                  <c:v>0</c:v>
                </c:pt>
                <c:pt idx="7">
                  <c:v>1</c:v>
                </c:pt>
                <c:pt idx="8">
                  <c:v>0</c:v>
                </c:pt>
                <c:pt idx="9">
                  <c:v>0</c:v>
                </c:pt>
                <c:pt idx="10">
                  <c:v>1</c:v>
                </c:pt>
                <c:pt idx="11">
                  <c:v>0</c:v>
                </c:pt>
                <c:pt idx="12">
                  <c:v>0</c:v>
                </c:pt>
                <c:pt idx="13">
                  <c:v>1</c:v>
                </c:pt>
                <c:pt idx="14">
                  <c:v>0</c:v>
                </c:pt>
                <c:pt idx="15">
                  <c:v>0</c:v>
                </c:pt>
                <c:pt idx="16">
                  <c:v>0</c:v>
                </c:pt>
                <c:pt idx="17">
                  <c:v>1</c:v>
                </c:pt>
                <c:pt idx="18">
                  <c:v>0</c:v>
                </c:pt>
                <c:pt idx="19">
                  <c:v>0</c:v>
                </c:pt>
                <c:pt idx="20">
                  <c:v>0</c:v>
                </c:pt>
                <c:pt idx="21">
                  <c:v>1</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2-C518-4B61-B672-3DB44B14BE45}"/>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0</c:v>
                </c:pt>
                <c:pt idx="1">
                  <c:v>1</c:v>
                </c:pt>
                <c:pt idx="2">
                  <c:v>0</c:v>
                </c:pt>
                <c:pt idx="3">
                  <c:v>0</c:v>
                </c:pt>
                <c:pt idx="4">
                  <c:v>1</c:v>
                </c:pt>
                <c:pt idx="5">
                  <c:v>0</c:v>
                </c:pt>
                <c:pt idx="6">
                  <c:v>1</c:v>
                </c:pt>
                <c:pt idx="7">
                  <c:v>0</c:v>
                </c:pt>
                <c:pt idx="8">
                  <c:v>1</c:v>
                </c:pt>
                <c:pt idx="9">
                  <c:v>1</c:v>
                </c:pt>
                <c:pt idx="10">
                  <c:v>0</c:v>
                </c:pt>
                <c:pt idx="11">
                  <c:v>1</c:v>
                </c:pt>
                <c:pt idx="12">
                  <c:v>0</c:v>
                </c:pt>
                <c:pt idx="13">
                  <c:v>1</c:v>
                </c:pt>
                <c:pt idx="14">
                  <c:v>0</c:v>
                </c:pt>
                <c:pt idx="15">
                  <c:v>0</c:v>
                </c:pt>
                <c:pt idx="16">
                  <c:v>0</c:v>
                </c:pt>
                <c:pt idx="17">
                  <c:v>0</c:v>
                </c:pt>
                <c:pt idx="18">
                  <c:v>1</c:v>
                </c:pt>
                <c:pt idx="19">
                  <c:v>0</c:v>
                </c:pt>
                <c:pt idx="20">
                  <c:v>1</c:v>
                </c:pt>
                <c:pt idx="21">
                  <c:v>0</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3-C518-4B61-B672-3DB44B14BE45}"/>
            </c:ext>
          </c:extLst>
        </c:ser>
        <c:dLbls>
          <c:showLegendKey val="0"/>
          <c:showVal val="0"/>
          <c:showCatName val="0"/>
          <c:showSerName val="0"/>
          <c:showPercent val="0"/>
          <c:showBubbleSize val="0"/>
        </c:dLbls>
        <c:smooth val="0"/>
        <c:axId val="390981784"/>
        <c:axId val="390982112"/>
      </c:lineChart>
      <c:dateAx>
        <c:axId val="390981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82112"/>
        <c:crosses val="autoZero"/>
        <c:auto val="1"/>
        <c:lblOffset val="100"/>
        <c:baseTimeUnit val="days"/>
      </c:dateAx>
      <c:valAx>
        <c:axId val="390982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81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222</c:v>
                </c:pt>
                <c:pt idx="1">
                  <c:v>392</c:v>
                </c:pt>
                <c:pt idx="2">
                  <c:v>134</c:v>
                </c:pt>
                <c:pt idx="3">
                  <c:v>292</c:v>
                </c:pt>
                <c:pt idx="4">
                  <c:v>1105</c:v>
                </c:pt>
                <c:pt idx="5">
                  <c:v>571</c:v>
                </c:pt>
                <c:pt idx="6">
                  <c:v>212</c:v>
                </c:pt>
                <c:pt idx="7">
                  <c:v>733</c:v>
                </c:pt>
                <c:pt idx="8">
                  <c:v>1499</c:v>
                </c:pt>
                <c:pt idx="9">
                  <c:v>341</c:v>
                </c:pt>
                <c:pt idx="10">
                  <c:v>893</c:v>
                </c:pt>
                <c:pt idx="11">
                  <c:v>319887</c:v>
                </c:pt>
                <c:pt idx="12">
                  <c:v>282393</c:v>
                </c:pt>
                <c:pt idx="13">
                  <c:v>219088</c:v>
                </c:pt>
                <c:pt idx="14">
                  <c:v>186042</c:v>
                </c:pt>
                <c:pt idx="15">
                  <c:v>160113</c:v>
                </c:pt>
                <c:pt idx="16">
                  <c:v>272096</c:v>
                </c:pt>
                <c:pt idx="17">
                  <c:v>263014</c:v>
                </c:pt>
                <c:pt idx="18">
                  <c:v>229289</c:v>
                </c:pt>
                <c:pt idx="19">
                  <c:v>191731</c:v>
                </c:pt>
                <c:pt idx="20">
                  <c:v>179367</c:v>
                </c:pt>
                <c:pt idx="21">
                  <c:v>252860</c:v>
                </c:pt>
                <c:pt idx="22">
                  <c:v>257663</c:v>
                </c:pt>
                <c:pt idx="23">
                  <c:v>227921</c:v>
                </c:pt>
                <c:pt idx="24">
                  <c:v>220031</c:v>
                </c:pt>
                <c:pt idx="25">
                  <c:v>199138</c:v>
                </c:pt>
                <c:pt idx="26">
                  <c:v>237796</c:v>
                </c:pt>
                <c:pt idx="27">
                  <c:v>250796</c:v>
                </c:pt>
                <c:pt idx="28">
                  <c:v>238716</c:v>
                </c:pt>
                <c:pt idx="29">
                  <c:v>224786</c:v>
                </c:pt>
                <c:pt idx="30">
                  <c:v>219087</c:v>
                </c:pt>
              </c:numCache>
            </c:numRef>
          </c:val>
          <c:smooth val="0"/>
          <c:extLst>
            <c:ext xmlns:c16="http://schemas.microsoft.com/office/drawing/2014/chart" uri="{C3380CC4-5D6E-409C-BE32-E72D297353CC}">
              <c16:uniqueId val="{00000000-B828-4ED4-B852-BE39C494BFCA}"/>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3493</c:v>
                </c:pt>
                <c:pt idx="1">
                  <c:v>3391</c:v>
                </c:pt>
                <c:pt idx="2">
                  <c:v>2803</c:v>
                </c:pt>
                <c:pt idx="3">
                  <c:v>3827</c:v>
                </c:pt>
                <c:pt idx="4">
                  <c:v>3789</c:v>
                </c:pt>
                <c:pt idx="5">
                  <c:v>2155</c:v>
                </c:pt>
                <c:pt idx="6">
                  <c:v>128</c:v>
                </c:pt>
                <c:pt idx="7">
                  <c:v>40</c:v>
                </c:pt>
                <c:pt idx="8">
                  <c:v>247</c:v>
                </c:pt>
                <c:pt idx="9">
                  <c:v>51</c:v>
                </c:pt>
                <c:pt idx="10">
                  <c:v>35</c:v>
                </c:pt>
                <c:pt idx="11">
                  <c:v>15</c:v>
                </c:pt>
                <c:pt idx="12">
                  <c:v>19</c:v>
                </c:pt>
                <c:pt idx="13">
                  <c:v>14</c:v>
                </c:pt>
                <c:pt idx="14">
                  <c:v>211</c:v>
                </c:pt>
                <c:pt idx="15">
                  <c:v>110</c:v>
                </c:pt>
                <c:pt idx="16">
                  <c:v>50</c:v>
                </c:pt>
                <c:pt idx="17">
                  <c:v>58</c:v>
                </c:pt>
                <c:pt idx="18">
                  <c:v>354</c:v>
                </c:pt>
                <c:pt idx="19">
                  <c:v>120</c:v>
                </c:pt>
                <c:pt idx="20">
                  <c:v>341</c:v>
                </c:pt>
                <c:pt idx="21">
                  <c:v>121</c:v>
                </c:pt>
                <c:pt idx="22">
                  <c:v>254</c:v>
                </c:pt>
                <c:pt idx="23">
                  <c:v>61</c:v>
                </c:pt>
                <c:pt idx="24">
                  <c:v>49</c:v>
                </c:pt>
                <c:pt idx="25">
                  <c:v>30</c:v>
                </c:pt>
                <c:pt idx="26">
                  <c:v>234</c:v>
                </c:pt>
                <c:pt idx="27">
                  <c:v>72</c:v>
                </c:pt>
                <c:pt idx="28">
                  <c:v>917</c:v>
                </c:pt>
                <c:pt idx="29">
                  <c:v>479</c:v>
                </c:pt>
                <c:pt idx="30">
                  <c:v>161</c:v>
                </c:pt>
              </c:numCache>
            </c:numRef>
          </c:val>
          <c:smooth val="0"/>
          <c:extLst>
            <c:ext xmlns:c16="http://schemas.microsoft.com/office/drawing/2014/chart" uri="{C3380CC4-5D6E-409C-BE32-E72D297353CC}">
              <c16:uniqueId val="{00000001-B828-4ED4-B852-BE39C494BFCA}"/>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2</c:v>
                </c:pt>
                <c:pt idx="1">
                  <c:v>5</c:v>
                </c:pt>
                <c:pt idx="2">
                  <c:v>1</c:v>
                </c:pt>
                <c:pt idx="3">
                  <c:v>36</c:v>
                </c:pt>
                <c:pt idx="4">
                  <c:v>9</c:v>
                </c:pt>
                <c:pt idx="5">
                  <c:v>2</c:v>
                </c:pt>
                <c:pt idx="6">
                  <c:v>6165</c:v>
                </c:pt>
                <c:pt idx="7">
                  <c:v>621</c:v>
                </c:pt>
                <c:pt idx="8">
                  <c:v>221</c:v>
                </c:pt>
                <c:pt idx="9">
                  <c:v>161</c:v>
                </c:pt>
                <c:pt idx="10">
                  <c:v>117</c:v>
                </c:pt>
                <c:pt idx="11">
                  <c:v>42</c:v>
                </c:pt>
                <c:pt idx="12">
                  <c:v>37</c:v>
                </c:pt>
                <c:pt idx="13">
                  <c:v>55</c:v>
                </c:pt>
                <c:pt idx="14">
                  <c:v>23</c:v>
                </c:pt>
                <c:pt idx="15">
                  <c:v>15</c:v>
                </c:pt>
                <c:pt idx="16">
                  <c:v>25</c:v>
                </c:pt>
                <c:pt idx="17">
                  <c:v>40</c:v>
                </c:pt>
                <c:pt idx="18">
                  <c:v>17</c:v>
                </c:pt>
                <c:pt idx="19">
                  <c:v>13</c:v>
                </c:pt>
                <c:pt idx="20">
                  <c:v>21</c:v>
                </c:pt>
                <c:pt idx="21">
                  <c:v>34</c:v>
                </c:pt>
                <c:pt idx="22">
                  <c:v>17</c:v>
                </c:pt>
                <c:pt idx="23">
                  <c:v>15</c:v>
                </c:pt>
                <c:pt idx="24">
                  <c:v>17</c:v>
                </c:pt>
                <c:pt idx="25">
                  <c:v>13</c:v>
                </c:pt>
                <c:pt idx="26">
                  <c:v>37</c:v>
                </c:pt>
                <c:pt idx="27">
                  <c:v>24</c:v>
                </c:pt>
                <c:pt idx="28">
                  <c:v>9</c:v>
                </c:pt>
                <c:pt idx="29">
                  <c:v>9</c:v>
                </c:pt>
                <c:pt idx="30">
                  <c:v>5</c:v>
                </c:pt>
              </c:numCache>
            </c:numRef>
          </c:val>
          <c:smooth val="0"/>
          <c:extLst>
            <c:ext xmlns:c16="http://schemas.microsoft.com/office/drawing/2014/chart" uri="{C3380CC4-5D6E-409C-BE32-E72D297353CC}">
              <c16:uniqueId val="{00000002-B828-4ED4-B852-BE39C494BFCA}"/>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99</c:v>
                </c:pt>
                <c:pt idx="1">
                  <c:v>109334</c:v>
                </c:pt>
                <c:pt idx="2">
                  <c:v>50658</c:v>
                </c:pt>
                <c:pt idx="3">
                  <c:v>2531</c:v>
                </c:pt>
                <c:pt idx="4">
                  <c:v>38690</c:v>
                </c:pt>
                <c:pt idx="5">
                  <c:v>60284</c:v>
                </c:pt>
                <c:pt idx="6">
                  <c:v>78446</c:v>
                </c:pt>
                <c:pt idx="7">
                  <c:v>54777</c:v>
                </c:pt>
                <c:pt idx="8">
                  <c:v>68252</c:v>
                </c:pt>
                <c:pt idx="9">
                  <c:v>47222</c:v>
                </c:pt>
                <c:pt idx="10">
                  <c:v>27263</c:v>
                </c:pt>
                <c:pt idx="11">
                  <c:v>51968</c:v>
                </c:pt>
                <c:pt idx="12">
                  <c:v>50700</c:v>
                </c:pt>
                <c:pt idx="13">
                  <c:v>34753</c:v>
                </c:pt>
                <c:pt idx="14">
                  <c:v>17</c:v>
                </c:pt>
                <c:pt idx="15">
                  <c:v>9</c:v>
                </c:pt>
                <c:pt idx="16">
                  <c:v>4</c:v>
                </c:pt>
                <c:pt idx="17">
                  <c:v>5</c:v>
                </c:pt>
                <c:pt idx="18">
                  <c:v>46779</c:v>
                </c:pt>
                <c:pt idx="19">
                  <c:v>47753</c:v>
                </c:pt>
                <c:pt idx="20">
                  <c:v>32002</c:v>
                </c:pt>
                <c:pt idx="21">
                  <c:v>119</c:v>
                </c:pt>
                <c:pt idx="22">
                  <c:v>8774</c:v>
                </c:pt>
                <c:pt idx="23">
                  <c:v>10154</c:v>
                </c:pt>
                <c:pt idx="24">
                  <c:v>11428</c:v>
                </c:pt>
                <c:pt idx="25">
                  <c:v>567</c:v>
                </c:pt>
                <c:pt idx="26">
                  <c:v>106</c:v>
                </c:pt>
                <c:pt idx="27">
                  <c:v>27</c:v>
                </c:pt>
                <c:pt idx="28">
                  <c:v>21</c:v>
                </c:pt>
                <c:pt idx="29">
                  <c:v>27</c:v>
                </c:pt>
                <c:pt idx="30">
                  <c:v>11</c:v>
                </c:pt>
              </c:numCache>
            </c:numRef>
          </c:val>
          <c:smooth val="0"/>
          <c:extLst>
            <c:ext xmlns:c16="http://schemas.microsoft.com/office/drawing/2014/chart" uri="{C3380CC4-5D6E-409C-BE32-E72D297353CC}">
              <c16:uniqueId val="{00000003-B828-4ED4-B852-BE39C494BFCA}"/>
            </c:ext>
          </c:extLst>
        </c:ser>
        <c:dLbls>
          <c:showLegendKey val="0"/>
          <c:showVal val="0"/>
          <c:showCatName val="0"/>
          <c:showSerName val="0"/>
          <c:showPercent val="0"/>
          <c:showBubbleSize val="0"/>
        </c:dLbls>
        <c:smooth val="0"/>
        <c:axId val="383029176"/>
        <c:axId val="383029504"/>
      </c:lineChart>
      <c:dateAx>
        <c:axId val="383029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029504"/>
        <c:crosses val="autoZero"/>
        <c:auto val="1"/>
        <c:lblOffset val="100"/>
        <c:baseTimeUnit val="days"/>
      </c:dateAx>
      <c:valAx>
        <c:axId val="383029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02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689</c:v>
                </c:pt>
                <c:pt idx="1">
                  <c:v>922</c:v>
                </c:pt>
                <c:pt idx="2">
                  <c:v>452</c:v>
                </c:pt>
                <c:pt idx="3">
                  <c:v>844</c:v>
                </c:pt>
                <c:pt idx="4">
                  <c:v>1782</c:v>
                </c:pt>
                <c:pt idx="5">
                  <c:v>1240</c:v>
                </c:pt>
                <c:pt idx="6">
                  <c:v>1190</c:v>
                </c:pt>
                <c:pt idx="7">
                  <c:v>1534</c:v>
                </c:pt>
                <c:pt idx="8">
                  <c:v>2280</c:v>
                </c:pt>
                <c:pt idx="9">
                  <c:v>768</c:v>
                </c:pt>
                <c:pt idx="10">
                  <c:v>1361</c:v>
                </c:pt>
                <c:pt idx="11">
                  <c:v>401532</c:v>
                </c:pt>
                <c:pt idx="12">
                  <c:v>304804</c:v>
                </c:pt>
                <c:pt idx="13">
                  <c:v>244323</c:v>
                </c:pt>
                <c:pt idx="14">
                  <c:v>200173</c:v>
                </c:pt>
                <c:pt idx="15">
                  <c:v>173914</c:v>
                </c:pt>
                <c:pt idx="16">
                  <c:v>300675</c:v>
                </c:pt>
                <c:pt idx="17">
                  <c:v>288674</c:v>
                </c:pt>
                <c:pt idx="18">
                  <c:v>251937</c:v>
                </c:pt>
                <c:pt idx="19">
                  <c:v>213108</c:v>
                </c:pt>
                <c:pt idx="20">
                  <c:v>191122</c:v>
                </c:pt>
                <c:pt idx="21">
                  <c:v>275589</c:v>
                </c:pt>
                <c:pt idx="22">
                  <c:v>278138</c:v>
                </c:pt>
                <c:pt idx="23">
                  <c:v>254545</c:v>
                </c:pt>
                <c:pt idx="24">
                  <c:v>233414</c:v>
                </c:pt>
                <c:pt idx="25">
                  <c:v>207391</c:v>
                </c:pt>
                <c:pt idx="26">
                  <c:v>253059</c:v>
                </c:pt>
                <c:pt idx="27">
                  <c:v>269199</c:v>
                </c:pt>
                <c:pt idx="28">
                  <c:v>271007</c:v>
                </c:pt>
                <c:pt idx="29">
                  <c:v>236575</c:v>
                </c:pt>
                <c:pt idx="30">
                  <c:v>235822</c:v>
                </c:pt>
              </c:numCache>
            </c:numRef>
          </c:val>
          <c:smooth val="0"/>
          <c:extLst>
            <c:ext xmlns:c16="http://schemas.microsoft.com/office/drawing/2014/chart" uri="{C3380CC4-5D6E-409C-BE32-E72D297353CC}">
              <c16:uniqueId val="{00000000-37B9-4498-BE35-193917FA3593}"/>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3840</c:v>
                </c:pt>
                <c:pt idx="1">
                  <c:v>3773</c:v>
                </c:pt>
                <c:pt idx="2">
                  <c:v>3003</c:v>
                </c:pt>
                <c:pt idx="3">
                  <c:v>4379</c:v>
                </c:pt>
                <c:pt idx="4">
                  <c:v>4375</c:v>
                </c:pt>
                <c:pt idx="5">
                  <c:v>2488</c:v>
                </c:pt>
                <c:pt idx="6">
                  <c:v>164</c:v>
                </c:pt>
                <c:pt idx="7">
                  <c:v>123</c:v>
                </c:pt>
                <c:pt idx="8">
                  <c:v>276</c:v>
                </c:pt>
                <c:pt idx="9">
                  <c:v>71</c:v>
                </c:pt>
                <c:pt idx="10">
                  <c:v>78</c:v>
                </c:pt>
                <c:pt idx="11">
                  <c:v>24</c:v>
                </c:pt>
                <c:pt idx="12">
                  <c:v>27</c:v>
                </c:pt>
                <c:pt idx="13">
                  <c:v>18</c:v>
                </c:pt>
                <c:pt idx="14">
                  <c:v>230</c:v>
                </c:pt>
                <c:pt idx="15">
                  <c:v>152</c:v>
                </c:pt>
                <c:pt idx="16">
                  <c:v>54</c:v>
                </c:pt>
                <c:pt idx="17">
                  <c:v>86</c:v>
                </c:pt>
                <c:pt idx="18">
                  <c:v>412</c:v>
                </c:pt>
                <c:pt idx="19">
                  <c:v>125</c:v>
                </c:pt>
                <c:pt idx="20">
                  <c:v>377</c:v>
                </c:pt>
                <c:pt idx="21">
                  <c:v>137</c:v>
                </c:pt>
                <c:pt idx="22">
                  <c:v>355</c:v>
                </c:pt>
                <c:pt idx="23">
                  <c:v>73</c:v>
                </c:pt>
                <c:pt idx="24">
                  <c:v>60</c:v>
                </c:pt>
                <c:pt idx="25">
                  <c:v>70</c:v>
                </c:pt>
                <c:pt idx="26">
                  <c:v>270</c:v>
                </c:pt>
                <c:pt idx="27">
                  <c:v>101</c:v>
                </c:pt>
                <c:pt idx="28">
                  <c:v>1004</c:v>
                </c:pt>
                <c:pt idx="29">
                  <c:v>524</c:v>
                </c:pt>
                <c:pt idx="30">
                  <c:v>180</c:v>
                </c:pt>
              </c:numCache>
            </c:numRef>
          </c:val>
          <c:smooth val="0"/>
          <c:extLst>
            <c:ext xmlns:c16="http://schemas.microsoft.com/office/drawing/2014/chart" uri="{C3380CC4-5D6E-409C-BE32-E72D297353CC}">
              <c16:uniqueId val="{00000001-37B9-4498-BE35-193917FA3593}"/>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3</c:v>
                </c:pt>
                <c:pt idx="1">
                  <c:v>38</c:v>
                </c:pt>
                <c:pt idx="2">
                  <c:v>4</c:v>
                </c:pt>
                <c:pt idx="3">
                  <c:v>50</c:v>
                </c:pt>
                <c:pt idx="4">
                  <c:v>195</c:v>
                </c:pt>
                <c:pt idx="5">
                  <c:v>16</c:v>
                </c:pt>
                <c:pt idx="6">
                  <c:v>6776</c:v>
                </c:pt>
                <c:pt idx="7">
                  <c:v>731</c:v>
                </c:pt>
                <c:pt idx="8">
                  <c:v>263</c:v>
                </c:pt>
                <c:pt idx="9">
                  <c:v>229</c:v>
                </c:pt>
                <c:pt idx="10">
                  <c:v>127</c:v>
                </c:pt>
                <c:pt idx="11">
                  <c:v>67</c:v>
                </c:pt>
                <c:pt idx="12">
                  <c:v>38</c:v>
                </c:pt>
                <c:pt idx="13">
                  <c:v>127</c:v>
                </c:pt>
                <c:pt idx="14">
                  <c:v>34</c:v>
                </c:pt>
                <c:pt idx="15">
                  <c:v>22</c:v>
                </c:pt>
                <c:pt idx="16">
                  <c:v>94</c:v>
                </c:pt>
                <c:pt idx="17">
                  <c:v>119</c:v>
                </c:pt>
                <c:pt idx="18">
                  <c:v>51</c:v>
                </c:pt>
                <c:pt idx="19">
                  <c:v>77</c:v>
                </c:pt>
                <c:pt idx="20">
                  <c:v>85</c:v>
                </c:pt>
                <c:pt idx="21">
                  <c:v>49</c:v>
                </c:pt>
                <c:pt idx="22">
                  <c:v>70</c:v>
                </c:pt>
                <c:pt idx="23">
                  <c:v>137</c:v>
                </c:pt>
                <c:pt idx="24">
                  <c:v>74</c:v>
                </c:pt>
                <c:pt idx="25">
                  <c:v>102</c:v>
                </c:pt>
                <c:pt idx="26">
                  <c:v>195</c:v>
                </c:pt>
                <c:pt idx="27">
                  <c:v>102</c:v>
                </c:pt>
                <c:pt idx="28">
                  <c:v>48</c:v>
                </c:pt>
                <c:pt idx="29">
                  <c:v>20</c:v>
                </c:pt>
                <c:pt idx="30">
                  <c:v>14</c:v>
                </c:pt>
              </c:numCache>
            </c:numRef>
          </c:val>
          <c:smooth val="0"/>
          <c:extLst>
            <c:ext xmlns:c16="http://schemas.microsoft.com/office/drawing/2014/chart" uri="{C3380CC4-5D6E-409C-BE32-E72D297353CC}">
              <c16:uniqueId val="{00000002-37B9-4498-BE35-193917FA3593}"/>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178</c:v>
                </c:pt>
                <c:pt idx="1">
                  <c:v>114196</c:v>
                </c:pt>
                <c:pt idx="2">
                  <c:v>49304</c:v>
                </c:pt>
                <c:pt idx="3">
                  <c:v>2715</c:v>
                </c:pt>
                <c:pt idx="4">
                  <c:v>40398</c:v>
                </c:pt>
                <c:pt idx="5">
                  <c:v>60602</c:v>
                </c:pt>
                <c:pt idx="6">
                  <c:v>79500</c:v>
                </c:pt>
                <c:pt idx="7">
                  <c:v>55297</c:v>
                </c:pt>
                <c:pt idx="8">
                  <c:v>67825</c:v>
                </c:pt>
                <c:pt idx="9">
                  <c:v>47845</c:v>
                </c:pt>
                <c:pt idx="10">
                  <c:v>26755</c:v>
                </c:pt>
                <c:pt idx="11">
                  <c:v>52616</c:v>
                </c:pt>
                <c:pt idx="12">
                  <c:v>51365</c:v>
                </c:pt>
                <c:pt idx="13">
                  <c:v>34466</c:v>
                </c:pt>
                <c:pt idx="14">
                  <c:v>61</c:v>
                </c:pt>
                <c:pt idx="15">
                  <c:v>13</c:v>
                </c:pt>
                <c:pt idx="16">
                  <c:v>7</c:v>
                </c:pt>
                <c:pt idx="17">
                  <c:v>19</c:v>
                </c:pt>
                <c:pt idx="18">
                  <c:v>47391</c:v>
                </c:pt>
                <c:pt idx="19">
                  <c:v>48251</c:v>
                </c:pt>
                <c:pt idx="20">
                  <c:v>32298</c:v>
                </c:pt>
                <c:pt idx="21">
                  <c:v>283</c:v>
                </c:pt>
                <c:pt idx="22">
                  <c:v>8820</c:v>
                </c:pt>
                <c:pt idx="23">
                  <c:v>10349</c:v>
                </c:pt>
                <c:pt idx="24">
                  <c:v>11310</c:v>
                </c:pt>
                <c:pt idx="25">
                  <c:v>676</c:v>
                </c:pt>
                <c:pt idx="26">
                  <c:v>155</c:v>
                </c:pt>
                <c:pt idx="27">
                  <c:v>55</c:v>
                </c:pt>
                <c:pt idx="28">
                  <c:v>43</c:v>
                </c:pt>
                <c:pt idx="29">
                  <c:v>49</c:v>
                </c:pt>
                <c:pt idx="30">
                  <c:v>44</c:v>
                </c:pt>
              </c:numCache>
            </c:numRef>
          </c:val>
          <c:smooth val="0"/>
          <c:extLst>
            <c:ext xmlns:c16="http://schemas.microsoft.com/office/drawing/2014/chart" uri="{C3380CC4-5D6E-409C-BE32-E72D297353CC}">
              <c16:uniqueId val="{00000003-37B9-4498-BE35-193917FA3593}"/>
            </c:ext>
          </c:extLst>
        </c:ser>
        <c:dLbls>
          <c:showLegendKey val="0"/>
          <c:showVal val="0"/>
          <c:showCatName val="0"/>
          <c:showSerName val="0"/>
          <c:showPercent val="0"/>
          <c:showBubbleSize val="0"/>
        </c:dLbls>
        <c:smooth val="0"/>
        <c:axId val="419244472"/>
        <c:axId val="419245128"/>
      </c:lineChart>
      <c:dateAx>
        <c:axId val="419244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45128"/>
        <c:crosses val="autoZero"/>
        <c:auto val="1"/>
        <c:lblOffset val="100"/>
        <c:baseTimeUnit val="days"/>
      </c:dateAx>
      <c:valAx>
        <c:axId val="419245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4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14</c:v>
                </c:pt>
                <c:pt idx="2">
                  <c:v>0</c:v>
                </c:pt>
                <c:pt idx="3">
                  <c:v>0</c:v>
                </c:pt>
                <c:pt idx="4">
                  <c:v>28</c:v>
                </c:pt>
                <c:pt idx="5">
                  <c:v>0</c:v>
                </c:pt>
                <c:pt idx="6">
                  <c:v>0</c:v>
                </c:pt>
                <c:pt idx="7">
                  <c:v>22</c:v>
                </c:pt>
                <c:pt idx="8">
                  <c:v>15</c:v>
                </c:pt>
                <c:pt idx="9">
                  <c:v>0</c:v>
                </c:pt>
                <c:pt idx="10">
                  <c:v>12</c:v>
                </c:pt>
                <c:pt idx="11">
                  <c:v>18</c:v>
                </c:pt>
                <c:pt idx="12">
                  <c:v>0</c:v>
                </c:pt>
                <c:pt idx="13">
                  <c:v>43</c:v>
                </c:pt>
                <c:pt idx="14">
                  <c:v>0</c:v>
                </c:pt>
                <c:pt idx="15">
                  <c:v>26</c:v>
                </c:pt>
                <c:pt idx="16">
                  <c:v>0</c:v>
                </c:pt>
                <c:pt idx="17">
                  <c:v>0</c:v>
                </c:pt>
                <c:pt idx="18">
                  <c:v>0</c:v>
                </c:pt>
                <c:pt idx="19">
                  <c:v>76</c:v>
                </c:pt>
                <c:pt idx="20">
                  <c:v>0</c:v>
                </c:pt>
                <c:pt idx="21">
                  <c:v>0</c:v>
                </c:pt>
                <c:pt idx="22">
                  <c:v>17</c:v>
                </c:pt>
                <c:pt idx="23">
                  <c:v>0</c:v>
                </c:pt>
                <c:pt idx="24">
                  <c:v>0</c:v>
                </c:pt>
                <c:pt idx="25">
                  <c:v>13</c:v>
                </c:pt>
                <c:pt idx="26">
                  <c:v>0</c:v>
                </c:pt>
                <c:pt idx="27">
                  <c:v>0</c:v>
                </c:pt>
                <c:pt idx="28">
                  <c:v>0</c:v>
                </c:pt>
                <c:pt idx="29">
                  <c:v>0</c:v>
                </c:pt>
                <c:pt idx="30">
                  <c:v>35</c:v>
                </c:pt>
              </c:numCache>
            </c:numRef>
          </c:val>
          <c:smooth val="0"/>
          <c:extLst>
            <c:ext xmlns:c16="http://schemas.microsoft.com/office/drawing/2014/chart" uri="{C3380CC4-5D6E-409C-BE32-E72D297353CC}">
              <c16:uniqueId val="{00000000-4CCC-4DDE-8357-33B8327E5D53}"/>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0</c:v>
                </c:pt>
                <c:pt idx="1">
                  <c:v>1</c:v>
                </c:pt>
                <c:pt idx="2">
                  <c:v>0</c:v>
                </c:pt>
                <c:pt idx="3">
                  <c:v>0</c:v>
                </c:pt>
                <c:pt idx="4">
                  <c:v>0</c:v>
                </c:pt>
                <c:pt idx="5">
                  <c:v>5</c:v>
                </c:pt>
                <c:pt idx="6">
                  <c:v>0</c:v>
                </c:pt>
                <c:pt idx="7">
                  <c:v>0</c:v>
                </c:pt>
                <c:pt idx="8">
                  <c:v>0</c:v>
                </c:pt>
                <c:pt idx="9">
                  <c:v>0</c:v>
                </c:pt>
                <c:pt idx="10">
                  <c:v>0</c:v>
                </c:pt>
                <c:pt idx="11">
                  <c:v>0</c:v>
                </c:pt>
                <c:pt idx="12">
                  <c:v>0</c:v>
                </c:pt>
                <c:pt idx="13">
                  <c:v>0</c:v>
                </c:pt>
                <c:pt idx="14">
                  <c:v>3</c:v>
                </c:pt>
                <c:pt idx="15">
                  <c:v>0</c:v>
                </c:pt>
                <c:pt idx="16">
                  <c:v>0</c:v>
                </c:pt>
                <c:pt idx="17">
                  <c:v>0</c:v>
                </c:pt>
                <c:pt idx="18">
                  <c:v>5</c:v>
                </c:pt>
                <c:pt idx="19">
                  <c:v>0</c:v>
                </c:pt>
                <c:pt idx="20">
                  <c:v>7</c:v>
                </c:pt>
                <c:pt idx="21">
                  <c:v>0</c:v>
                </c:pt>
                <c:pt idx="22">
                  <c:v>3</c:v>
                </c:pt>
                <c:pt idx="23">
                  <c:v>0</c:v>
                </c:pt>
                <c:pt idx="24">
                  <c:v>0</c:v>
                </c:pt>
                <c:pt idx="25">
                  <c:v>0</c:v>
                </c:pt>
                <c:pt idx="26">
                  <c:v>0</c:v>
                </c:pt>
                <c:pt idx="27">
                  <c:v>0</c:v>
                </c:pt>
                <c:pt idx="28">
                  <c:v>17</c:v>
                </c:pt>
                <c:pt idx="29">
                  <c:v>5</c:v>
                </c:pt>
                <c:pt idx="30">
                  <c:v>0</c:v>
                </c:pt>
              </c:numCache>
            </c:numRef>
          </c:val>
          <c:smooth val="0"/>
          <c:extLst>
            <c:ext xmlns:c16="http://schemas.microsoft.com/office/drawing/2014/chart" uri="{C3380CC4-5D6E-409C-BE32-E72D297353CC}">
              <c16:uniqueId val="{00000001-4CCC-4DDE-8357-33B8327E5D53}"/>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0</c:v>
                </c:pt>
                <c:pt idx="3">
                  <c:v>5</c:v>
                </c:pt>
                <c:pt idx="4">
                  <c:v>0</c:v>
                </c:pt>
                <c:pt idx="5">
                  <c:v>0</c:v>
                </c:pt>
                <c:pt idx="6">
                  <c:v>0</c:v>
                </c:pt>
                <c:pt idx="7">
                  <c:v>2</c:v>
                </c:pt>
                <c:pt idx="8">
                  <c:v>0</c:v>
                </c:pt>
                <c:pt idx="9">
                  <c:v>0</c:v>
                </c:pt>
                <c:pt idx="10">
                  <c:v>6</c:v>
                </c:pt>
                <c:pt idx="11">
                  <c:v>0</c:v>
                </c:pt>
                <c:pt idx="12">
                  <c:v>0</c:v>
                </c:pt>
                <c:pt idx="13">
                  <c:v>3</c:v>
                </c:pt>
                <c:pt idx="14">
                  <c:v>0</c:v>
                </c:pt>
                <c:pt idx="15">
                  <c:v>0</c:v>
                </c:pt>
                <c:pt idx="16">
                  <c:v>0</c:v>
                </c:pt>
                <c:pt idx="17">
                  <c:v>1</c:v>
                </c:pt>
                <c:pt idx="18">
                  <c:v>0</c:v>
                </c:pt>
                <c:pt idx="19">
                  <c:v>0</c:v>
                </c:pt>
                <c:pt idx="20">
                  <c:v>0</c:v>
                </c:pt>
                <c:pt idx="21">
                  <c:v>3</c:v>
                </c:pt>
                <c:pt idx="22">
                  <c:v>0</c:v>
                </c:pt>
                <c:pt idx="23">
                  <c:v>0</c:v>
                </c:pt>
                <c:pt idx="24">
                  <c:v>0</c:v>
                </c:pt>
                <c:pt idx="25">
                  <c:v>0</c:v>
                </c:pt>
                <c:pt idx="26">
                  <c:v>2</c:v>
                </c:pt>
                <c:pt idx="27">
                  <c:v>0</c:v>
                </c:pt>
                <c:pt idx="28">
                  <c:v>0</c:v>
                </c:pt>
                <c:pt idx="29">
                  <c:v>0</c:v>
                </c:pt>
                <c:pt idx="30">
                  <c:v>0</c:v>
                </c:pt>
              </c:numCache>
            </c:numRef>
          </c:val>
          <c:smooth val="0"/>
          <c:extLst>
            <c:ext xmlns:c16="http://schemas.microsoft.com/office/drawing/2014/chart" uri="{C3380CC4-5D6E-409C-BE32-E72D297353CC}">
              <c16:uniqueId val="{00000002-4CCC-4DDE-8357-33B8327E5D53}"/>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0</c:v>
                </c:pt>
                <c:pt idx="1">
                  <c:v>11</c:v>
                </c:pt>
                <c:pt idx="2">
                  <c:v>0</c:v>
                </c:pt>
                <c:pt idx="3">
                  <c:v>0</c:v>
                </c:pt>
                <c:pt idx="4">
                  <c:v>5</c:v>
                </c:pt>
                <c:pt idx="5">
                  <c:v>0</c:v>
                </c:pt>
                <c:pt idx="6">
                  <c:v>7</c:v>
                </c:pt>
                <c:pt idx="7">
                  <c:v>0</c:v>
                </c:pt>
                <c:pt idx="8">
                  <c:v>9</c:v>
                </c:pt>
                <c:pt idx="9">
                  <c:v>13</c:v>
                </c:pt>
                <c:pt idx="10">
                  <c:v>0</c:v>
                </c:pt>
                <c:pt idx="11">
                  <c:v>5</c:v>
                </c:pt>
                <c:pt idx="12">
                  <c:v>0</c:v>
                </c:pt>
                <c:pt idx="13">
                  <c:v>1</c:v>
                </c:pt>
                <c:pt idx="14">
                  <c:v>0</c:v>
                </c:pt>
                <c:pt idx="15">
                  <c:v>0</c:v>
                </c:pt>
                <c:pt idx="16">
                  <c:v>0</c:v>
                </c:pt>
                <c:pt idx="17">
                  <c:v>0</c:v>
                </c:pt>
                <c:pt idx="18">
                  <c:v>14</c:v>
                </c:pt>
                <c:pt idx="19">
                  <c:v>0</c:v>
                </c:pt>
                <c:pt idx="20">
                  <c:v>28</c:v>
                </c:pt>
                <c:pt idx="21">
                  <c:v>0</c:v>
                </c:pt>
                <c:pt idx="22">
                  <c:v>0</c:v>
                </c:pt>
                <c:pt idx="23">
                  <c:v>0</c:v>
                </c:pt>
                <c:pt idx="24">
                  <c:v>0</c:v>
                </c:pt>
                <c:pt idx="25">
                  <c:v>0</c:v>
                </c:pt>
                <c:pt idx="26">
                  <c:v>4</c:v>
                </c:pt>
                <c:pt idx="27">
                  <c:v>0</c:v>
                </c:pt>
                <c:pt idx="28">
                  <c:v>0</c:v>
                </c:pt>
                <c:pt idx="29">
                  <c:v>0</c:v>
                </c:pt>
                <c:pt idx="30">
                  <c:v>0</c:v>
                </c:pt>
              </c:numCache>
            </c:numRef>
          </c:val>
          <c:smooth val="0"/>
          <c:extLst>
            <c:ext xmlns:c16="http://schemas.microsoft.com/office/drawing/2014/chart" uri="{C3380CC4-5D6E-409C-BE32-E72D297353CC}">
              <c16:uniqueId val="{00000003-4CCC-4DDE-8357-33B8327E5D53}"/>
            </c:ext>
          </c:extLst>
        </c:ser>
        <c:dLbls>
          <c:showLegendKey val="0"/>
          <c:showVal val="0"/>
          <c:showCatName val="0"/>
          <c:showSerName val="0"/>
          <c:showPercent val="0"/>
          <c:showBubbleSize val="0"/>
        </c:dLbls>
        <c:smooth val="0"/>
        <c:axId val="391569784"/>
        <c:axId val="391570112"/>
      </c:lineChart>
      <c:dateAx>
        <c:axId val="391569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70112"/>
        <c:crosses val="autoZero"/>
        <c:auto val="1"/>
        <c:lblOffset val="100"/>
        <c:baseTimeUnit val="days"/>
      </c:dateAx>
      <c:valAx>
        <c:axId val="391570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69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Sheet1!$A$2:$A$5</c:f>
              <c:strCache>
                <c:ptCount val="4"/>
                <c:pt idx="0">
                  <c:v>EatHappy Eat Happy DE</c:v>
                </c:pt>
                <c:pt idx="1">
                  <c:v>EatHappy Österreich Eat Happy AT</c:v>
                </c:pt>
                <c:pt idx="2">
                  <c:v>EatHappy Denmark Eat Happy DK</c:v>
                </c:pt>
                <c:pt idx="3">
                  <c:v>EatHappy Italia Eat Happy IT</c:v>
                </c:pt>
              </c:strCache>
            </c:strRef>
          </c:cat>
          <c:val>
            <c:numRef>
              <c:f>Sheet1!$B$2:$B$5</c:f>
              <c:numCache>
                <c:formatCode>General</c:formatCode>
                <c:ptCount val="4"/>
                <c:pt idx="0">
                  <c:v>2833</c:v>
                </c:pt>
                <c:pt idx="1">
                  <c:v>362</c:v>
                </c:pt>
                <c:pt idx="2">
                  <c:v>889</c:v>
                </c:pt>
                <c:pt idx="3">
                  <c:v>1065</c:v>
                </c:pt>
              </c:numCache>
            </c:numRef>
          </c:val>
          <c:extLst>
            <c:ext xmlns:c16="http://schemas.microsoft.com/office/drawing/2014/chart" uri="{C3380CC4-5D6E-409C-BE32-E72D297353CC}">
              <c16:uniqueId val="{00000000-4430-488E-81CF-C5CBB4EB599C}"/>
            </c:ext>
          </c:extLst>
        </c:ser>
        <c:dLbls>
          <c:showLegendKey val="0"/>
          <c:showVal val="0"/>
          <c:showCatName val="0"/>
          <c:showSerName val="0"/>
          <c:showPercent val="0"/>
          <c:showBubbleSize val="0"/>
        </c:dLbls>
        <c:gapWidth val="219"/>
        <c:overlap val="-27"/>
        <c:axId val="379618408"/>
        <c:axId val="379619064"/>
      </c:barChart>
      <c:catAx>
        <c:axId val="379618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19064"/>
        <c:crosses val="autoZero"/>
        <c:auto val="1"/>
        <c:lblAlgn val="ctr"/>
        <c:lblOffset val="100"/>
        <c:noMultiLvlLbl val="0"/>
      </c:catAx>
      <c:valAx>
        <c:axId val="379619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18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eathappy Eathappy DE</c:v>
                </c:pt>
                <c:pt idx="1">
                  <c:v>eathappy_ita Eathappy IT</c:v>
                </c:pt>
                <c:pt idx="2">
                  <c:v>eathappy_at</c:v>
                </c:pt>
                <c:pt idx="3">
                  <c:v>eathappy_dk Eathappy DK</c:v>
                </c:pt>
              </c:strCache>
            </c:strRef>
          </c:cat>
          <c:val>
            <c:numRef>
              <c:f>Sheet1!$A$2:$D$2</c:f>
              <c:numCache>
                <c:formatCode>General</c:formatCode>
                <c:ptCount val="4"/>
                <c:pt idx="0">
                  <c:v>6652</c:v>
                </c:pt>
                <c:pt idx="1">
                  <c:v>1431</c:v>
                </c:pt>
                <c:pt idx="2">
                  <c:v>937</c:v>
                </c:pt>
                <c:pt idx="3">
                  <c:v>92</c:v>
                </c:pt>
              </c:numCache>
            </c:numRef>
          </c:val>
          <c:extLst>
            <c:ext xmlns:c16="http://schemas.microsoft.com/office/drawing/2014/chart" uri="{C3380CC4-5D6E-409C-BE32-E72D297353CC}">
              <c16:uniqueId val="{00000000-A544-412F-8542-B0261DEBBD1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Sheet1!$B$2:$B$5</c:f>
              <c:numCache>
                <c:formatCode>General</c:formatCode>
                <c:ptCount val="4"/>
                <c:pt idx="0">
                  <c:v>2</c:v>
                </c:pt>
                <c:pt idx="1">
                  <c:v>0</c:v>
                </c:pt>
                <c:pt idx="2">
                  <c:v>0</c:v>
                </c:pt>
                <c:pt idx="3">
                  <c:v>0</c:v>
                </c:pt>
              </c:numCache>
            </c:numRef>
          </c:val>
          <c:extLst>
            <c:ext xmlns:c16="http://schemas.microsoft.com/office/drawing/2014/chart" uri="{C3380CC4-5D6E-409C-BE32-E72D297353CC}">
              <c16:uniqueId val="{00000000-21C2-4C7D-AAA4-53662AE6E17C}"/>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Sheet1!$C$2:$C$5</c:f>
              <c:numCache>
                <c:formatCode>General</c:formatCode>
                <c:ptCount val="4"/>
                <c:pt idx="0">
                  <c:v>10</c:v>
                </c:pt>
                <c:pt idx="1">
                  <c:v>10</c:v>
                </c:pt>
                <c:pt idx="2">
                  <c:v>7</c:v>
                </c:pt>
                <c:pt idx="3">
                  <c:v>9</c:v>
                </c:pt>
              </c:numCache>
            </c:numRef>
          </c:val>
          <c:extLst>
            <c:ext xmlns:c16="http://schemas.microsoft.com/office/drawing/2014/chart" uri="{C3380CC4-5D6E-409C-BE32-E72D297353CC}">
              <c16:uniqueId val="{00000001-21C2-4C7D-AAA4-53662AE6E17C}"/>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Sheet1!$D$2:$D$5</c:f>
              <c:numCache>
                <c:formatCode>General</c:formatCode>
                <c:ptCount val="4"/>
                <c:pt idx="0">
                  <c:v>1</c:v>
                </c:pt>
                <c:pt idx="1">
                  <c:v>0</c:v>
                </c:pt>
                <c:pt idx="2">
                  <c:v>0</c:v>
                </c:pt>
                <c:pt idx="3">
                  <c:v>1</c:v>
                </c:pt>
              </c:numCache>
            </c:numRef>
          </c:val>
          <c:extLst>
            <c:ext xmlns:c16="http://schemas.microsoft.com/office/drawing/2014/chart" uri="{C3380CC4-5D6E-409C-BE32-E72D297353CC}">
              <c16:uniqueId val="{00000002-21C2-4C7D-AAA4-53662AE6E17C}"/>
            </c:ext>
          </c:extLst>
        </c:ser>
        <c:dLbls>
          <c:showLegendKey val="0"/>
          <c:showVal val="0"/>
          <c:showCatName val="0"/>
          <c:showSerName val="0"/>
          <c:showPercent val="0"/>
          <c:showBubbleSize val="0"/>
        </c:dLbls>
        <c:gapWidth val="150"/>
        <c:overlap val="100"/>
        <c:axId val="418792128"/>
        <c:axId val="417979624"/>
      </c:barChart>
      <c:catAx>
        <c:axId val="418792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79624"/>
        <c:crosses val="autoZero"/>
        <c:auto val="1"/>
        <c:lblAlgn val="ctr"/>
        <c:lblOffset val="100"/>
        <c:noMultiLvlLbl val="0"/>
      </c:catAx>
      <c:valAx>
        <c:axId val="417979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92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Sheet1!$B$2:$B$5</c:f>
              <c:numCache>
                <c:formatCode>General</c:formatCode>
                <c:ptCount val="4"/>
                <c:pt idx="0">
                  <c:v>107</c:v>
                </c:pt>
                <c:pt idx="1">
                  <c:v>0</c:v>
                </c:pt>
                <c:pt idx="2">
                  <c:v>0</c:v>
                </c:pt>
                <c:pt idx="3">
                  <c:v>0</c:v>
                </c:pt>
              </c:numCache>
            </c:numRef>
          </c:val>
          <c:extLst>
            <c:ext xmlns:c16="http://schemas.microsoft.com/office/drawing/2014/chart" uri="{C3380CC4-5D6E-409C-BE32-E72D297353CC}">
              <c16:uniqueId val="{00000000-4794-464E-A24A-18311F880754}"/>
            </c:ext>
          </c:extLst>
        </c:ser>
        <c:ser>
          <c:idx val="1"/>
          <c:order val="1"/>
          <c:tx>
            <c:strRef>
              <c:f>Sheet1!$C$1</c:f>
              <c:strCache>
                <c:ptCount val="1"/>
                <c:pt idx="0">
                  <c:v>Image</c:v>
                </c:pt>
              </c:strCache>
            </c:strRef>
          </c:tx>
          <c:spPr>
            <a:solidFill>
              <a:schemeClr val="accent2"/>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Sheet1!$C$2:$C$5</c:f>
              <c:numCache>
                <c:formatCode>General</c:formatCode>
                <c:ptCount val="4"/>
                <c:pt idx="0">
                  <c:v>104.2</c:v>
                </c:pt>
                <c:pt idx="1">
                  <c:v>9.6999999999999993</c:v>
                </c:pt>
                <c:pt idx="2">
                  <c:v>4.28571428571429</c:v>
                </c:pt>
                <c:pt idx="3">
                  <c:v>24.5555555555556</c:v>
                </c:pt>
              </c:numCache>
            </c:numRef>
          </c:val>
          <c:extLst>
            <c:ext xmlns:c16="http://schemas.microsoft.com/office/drawing/2014/chart" uri="{C3380CC4-5D6E-409C-BE32-E72D297353CC}">
              <c16:uniqueId val="{00000001-4794-464E-A24A-18311F880754}"/>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Sheet1!$D$2:$D$5</c:f>
              <c:numCache>
                <c:formatCode>General</c:formatCode>
                <c:ptCount val="4"/>
                <c:pt idx="0">
                  <c:v>98</c:v>
                </c:pt>
                <c:pt idx="1">
                  <c:v>0</c:v>
                </c:pt>
                <c:pt idx="2">
                  <c:v>0</c:v>
                </c:pt>
                <c:pt idx="3">
                  <c:v>32</c:v>
                </c:pt>
              </c:numCache>
            </c:numRef>
          </c:val>
          <c:extLst>
            <c:ext xmlns:c16="http://schemas.microsoft.com/office/drawing/2014/chart" uri="{C3380CC4-5D6E-409C-BE32-E72D297353CC}">
              <c16:uniqueId val="{00000002-4794-464E-A24A-18311F880754}"/>
            </c:ext>
          </c:extLst>
        </c:ser>
        <c:dLbls>
          <c:showLegendKey val="0"/>
          <c:showVal val="0"/>
          <c:showCatName val="0"/>
          <c:showSerName val="0"/>
          <c:showPercent val="0"/>
          <c:showBubbleSize val="0"/>
        </c:dLbls>
        <c:gapWidth val="150"/>
        <c:overlap val="100"/>
        <c:axId val="377116968"/>
        <c:axId val="377117296"/>
      </c:barChart>
      <c:catAx>
        <c:axId val="377116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117296"/>
        <c:crosses val="autoZero"/>
        <c:auto val="1"/>
        <c:lblAlgn val="ctr"/>
        <c:lblOffset val="100"/>
        <c:noMultiLvlLbl val="0"/>
      </c:catAx>
      <c:valAx>
        <c:axId val="3771172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116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1</c:v>
                </c:pt>
                <c:pt idx="2">
                  <c:v>0</c:v>
                </c:pt>
                <c:pt idx="3">
                  <c:v>0</c:v>
                </c:pt>
                <c:pt idx="4">
                  <c:v>1</c:v>
                </c:pt>
                <c:pt idx="5">
                  <c:v>0</c:v>
                </c:pt>
                <c:pt idx="6">
                  <c:v>0</c:v>
                </c:pt>
                <c:pt idx="7">
                  <c:v>1</c:v>
                </c:pt>
                <c:pt idx="8">
                  <c:v>1</c:v>
                </c:pt>
                <c:pt idx="9">
                  <c:v>0</c:v>
                </c:pt>
                <c:pt idx="10">
                  <c:v>0</c:v>
                </c:pt>
                <c:pt idx="11">
                  <c:v>2</c:v>
                </c:pt>
                <c:pt idx="12">
                  <c:v>0</c:v>
                </c:pt>
                <c:pt idx="13">
                  <c:v>1</c:v>
                </c:pt>
                <c:pt idx="14">
                  <c:v>0</c:v>
                </c:pt>
                <c:pt idx="15">
                  <c:v>1</c:v>
                </c:pt>
                <c:pt idx="16">
                  <c:v>0</c:v>
                </c:pt>
                <c:pt idx="17">
                  <c:v>0</c:v>
                </c:pt>
                <c:pt idx="18">
                  <c:v>0</c:v>
                </c:pt>
                <c:pt idx="19">
                  <c:v>1</c:v>
                </c:pt>
                <c:pt idx="20">
                  <c:v>0</c:v>
                </c:pt>
                <c:pt idx="21">
                  <c:v>0</c:v>
                </c:pt>
                <c:pt idx="22">
                  <c:v>2</c:v>
                </c:pt>
                <c:pt idx="23">
                  <c:v>0</c:v>
                </c:pt>
                <c:pt idx="24">
                  <c:v>0</c:v>
                </c:pt>
                <c:pt idx="25">
                  <c:v>1</c:v>
                </c:pt>
                <c:pt idx="26">
                  <c:v>0</c:v>
                </c:pt>
                <c:pt idx="27">
                  <c:v>0</c:v>
                </c:pt>
                <c:pt idx="28">
                  <c:v>0</c:v>
                </c:pt>
                <c:pt idx="29">
                  <c:v>0</c:v>
                </c:pt>
                <c:pt idx="30">
                  <c:v>1</c:v>
                </c:pt>
              </c:numCache>
            </c:numRef>
          </c:val>
          <c:smooth val="0"/>
          <c:extLst>
            <c:ext xmlns:c16="http://schemas.microsoft.com/office/drawing/2014/chart" uri="{C3380CC4-5D6E-409C-BE32-E72D297353CC}">
              <c16:uniqueId val="{00000000-E5E4-4E04-B5EE-AD4B85C00D25}"/>
            </c:ext>
          </c:extLst>
        </c:ser>
        <c:ser>
          <c:idx val="1"/>
          <c:order val="1"/>
          <c:tx>
            <c:strRef>
              <c:f>Sheet1!$C$1</c:f>
              <c:strCache>
                <c:ptCount val="1"/>
                <c:pt idx="0">
                  <c:v>eathappy_ita Eathappy IT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0</c:v>
                </c:pt>
                <c:pt idx="1">
                  <c:v>1</c:v>
                </c:pt>
                <c:pt idx="2">
                  <c:v>0</c:v>
                </c:pt>
                <c:pt idx="3">
                  <c:v>0</c:v>
                </c:pt>
                <c:pt idx="4">
                  <c:v>1</c:v>
                </c:pt>
                <c:pt idx="5">
                  <c:v>0</c:v>
                </c:pt>
                <c:pt idx="6">
                  <c:v>1</c:v>
                </c:pt>
                <c:pt idx="7">
                  <c:v>0</c:v>
                </c:pt>
                <c:pt idx="8">
                  <c:v>1</c:v>
                </c:pt>
                <c:pt idx="9">
                  <c:v>1</c:v>
                </c:pt>
                <c:pt idx="10">
                  <c:v>0</c:v>
                </c:pt>
                <c:pt idx="11">
                  <c:v>1</c:v>
                </c:pt>
                <c:pt idx="12">
                  <c:v>0</c:v>
                </c:pt>
                <c:pt idx="13">
                  <c:v>1</c:v>
                </c:pt>
                <c:pt idx="14">
                  <c:v>0</c:v>
                </c:pt>
                <c:pt idx="15">
                  <c:v>0</c:v>
                </c:pt>
                <c:pt idx="16">
                  <c:v>0</c:v>
                </c:pt>
                <c:pt idx="17">
                  <c:v>0</c:v>
                </c:pt>
                <c:pt idx="18">
                  <c:v>1</c:v>
                </c:pt>
                <c:pt idx="19">
                  <c:v>0</c:v>
                </c:pt>
                <c:pt idx="20">
                  <c:v>1</c:v>
                </c:pt>
                <c:pt idx="21">
                  <c:v>0</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1-E5E4-4E04-B5EE-AD4B85C00D25}"/>
            </c:ext>
          </c:extLst>
        </c:ser>
        <c:ser>
          <c:idx val="2"/>
          <c:order val="2"/>
          <c:tx>
            <c:strRef>
              <c:f>Sheet1!$D$1</c:f>
              <c:strCache>
                <c:ptCount val="1"/>
                <c:pt idx="0">
                  <c:v>eathappy_dk Eathappy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0</c:v>
                </c:pt>
                <c:pt idx="3">
                  <c:v>1</c:v>
                </c:pt>
                <c:pt idx="4">
                  <c:v>0</c:v>
                </c:pt>
                <c:pt idx="5">
                  <c:v>0</c:v>
                </c:pt>
                <c:pt idx="6">
                  <c:v>0</c:v>
                </c:pt>
                <c:pt idx="7">
                  <c:v>1</c:v>
                </c:pt>
                <c:pt idx="8">
                  <c:v>0</c:v>
                </c:pt>
                <c:pt idx="9">
                  <c:v>0</c:v>
                </c:pt>
                <c:pt idx="10">
                  <c:v>1</c:v>
                </c:pt>
                <c:pt idx="11">
                  <c:v>0</c:v>
                </c:pt>
                <c:pt idx="12">
                  <c:v>0</c:v>
                </c:pt>
                <c:pt idx="13">
                  <c:v>1</c:v>
                </c:pt>
                <c:pt idx="14">
                  <c:v>0</c:v>
                </c:pt>
                <c:pt idx="15">
                  <c:v>0</c:v>
                </c:pt>
                <c:pt idx="16">
                  <c:v>0</c:v>
                </c:pt>
                <c:pt idx="17">
                  <c:v>1</c:v>
                </c:pt>
                <c:pt idx="18">
                  <c:v>0</c:v>
                </c:pt>
                <c:pt idx="19">
                  <c:v>0</c:v>
                </c:pt>
                <c:pt idx="20">
                  <c:v>0</c:v>
                </c:pt>
                <c:pt idx="21">
                  <c:v>1</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2-E5E4-4E04-B5EE-AD4B85C00D25}"/>
            </c:ext>
          </c:extLst>
        </c:ser>
        <c:ser>
          <c:idx val="3"/>
          <c:order val="3"/>
          <c:tx>
            <c:strRef>
              <c:f>Sheet1!$E$1</c:f>
              <c:strCache>
                <c:ptCount val="1"/>
                <c:pt idx="0">
                  <c:v>eathappy_at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0</c:v>
                </c:pt>
                <c:pt idx="1">
                  <c:v>1</c:v>
                </c:pt>
                <c:pt idx="2">
                  <c:v>0</c:v>
                </c:pt>
                <c:pt idx="3">
                  <c:v>0</c:v>
                </c:pt>
                <c:pt idx="4">
                  <c:v>0</c:v>
                </c:pt>
                <c:pt idx="5">
                  <c:v>1</c:v>
                </c:pt>
                <c:pt idx="6">
                  <c:v>0</c:v>
                </c:pt>
                <c:pt idx="7">
                  <c:v>0</c:v>
                </c:pt>
                <c:pt idx="8">
                  <c:v>1</c:v>
                </c:pt>
                <c:pt idx="9">
                  <c:v>0</c:v>
                </c:pt>
                <c:pt idx="10">
                  <c:v>0</c:v>
                </c:pt>
                <c:pt idx="11">
                  <c:v>0</c:v>
                </c:pt>
                <c:pt idx="12">
                  <c:v>0</c:v>
                </c:pt>
                <c:pt idx="13">
                  <c:v>0</c:v>
                </c:pt>
                <c:pt idx="14">
                  <c:v>1</c:v>
                </c:pt>
                <c:pt idx="15">
                  <c:v>0</c:v>
                </c:pt>
                <c:pt idx="16">
                  <c:v>0</c:v>
                </c:pt>
                <c:pt idx="17">
                  <c:v>0</c:v>
                </c:pt>
                <c:pt idx="18">
                  <c:v>1</c:v>
                </c:pt>
                <c:pt idx="19">
                  <c:v>0</c:v>
                </c:pt>
                <c:pt idx="20">
                  <c:v>1</c:v>
                </c:pt>
                <c:pt idx="21">
                  <c:v>0</c:v>
                </c:pt>
                <c:pt idx="22">
                  <c:v>1</c:v>
                </c:pt>
                <c:pt idx="23">
                  <c:v>0</c:v>
                </c:pt>
                <c:pt idx="24">
                  <c:v>0</c:v>
                </c:pt>
                <c:pt idx="25">
                  <c:v>0</c:v>
                </c:pt>
                <c:pt idx="26">
                  <c:v>1</c:v>
                </c:pt>
                <c:pt idx="27">
                  <c:v>0</c:v>
                </c:pt>
                <c:pt idx="28">
                  <c:v>1</c:v>
                </c:pt>
                <c:pt idx="29">
                  <c:v>1</c:v>
                </c:pt>
                <c:pt idx="30">
                  <c:v>0</c:v>
                </c:pt>
              </c:numCache>
            </c:numRef>
          </c:val>
          <c:smooth val="0"/>
          <c:extLst>
            <c:ext xmlns:c16="http://schemas.microsoft.com/office/drawing/2014/chart" uri="{C3380CC4-5D6E-409C-BE32-E72D297353CC}">
              <c16:uniqueId val="{00000003-E5E4-4E04-B5EE-AD4B85C00D25}"/>
            </c:ext>
          </c:extLst>
        </c:ser>
        <c:dLbls>
          <c:showLegendKey val="0"/>
          <c:showVal val="0"/>
          <c:showCatName val="0"/>
          <c:showSerName val="0"/>
          <c:showPercent val="0"/>
          <c:showBubbleSize val="0"/>
        </c:dLbls>
        <c:smooth val="0"/>
        <c:axId val="379819152"/>
        <c:axId val="379820464"/>
      </c:lineChart>
      <c:dateAx>
        <c:axId val="379819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820464"/>
        <c:crosses val="autoZero"/>
        <c:auto val="1"/>
        <c:lblOffset val="100"/>
        <c:baseTimeUnit val="days"/>
      </c:dateAx>
      <c:valAx>
        <c:axId val="379820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81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248</c:v>
                </c:pt>
                <c:pt idx="1">
                  <c:v>1404</c:v>
                </c:pt>
                <c:pt idx="2">
                  <c:v>316</c:v>
                </c:pt>
                <c:pt idx="3">
                  <c:v>702</c:v>
                </c:pt>
                <c:pt idx="4">
                  <c:v>1892</c:v>
                </c:pt>
                <c:pt idx="5">
                  <c:v>368</c:v>
                </c:pt>
                <c:pt idx="6">
                  <c:v>60</c:v>
                </c:pt>
                <c:pt idx="7">
                  <c:v>2082</c:v>
                </c:pt>
                <c:pt idx="8">
                  <c:v>2132</c:v>
                </c:pt>
                <c:pt idx="9">
                  <c:v>381</c:v>
                </c:pt>
                <c:pt idx="10">
                  <c:v>143</c:v>
                </c:pt>
                <c:pt idx="11">
                  <c:v>292204</c:v>
                </c:pt>
                <c:pt idx="12">
                  <c:v>256709</c:v>
                </c:pt>
                <c:pt idx="13">
                  <c:v>214460</c:v>
                </c:pt>
                <c:pt idx="14">
                  <c:v>165880</c:v>
                </c:pt>
                <c:pt idx="15">
                  <c:v>142755</c:v>
                </c:pt>
                <c:pt idx="16">
                  <c:v>240738</c:v>
                </c:pt>
                <c:pt idx="17">
                  <c:v>238664</c:v>
                </c:pt>
                <c:pt idx="18">
                  <c:v>223977</c:v>
                </c:pt>
                <c:pt idx="19">
                  <c:v>175281</c:v>
                </c:pt>
                <c:pt idx="20">
                  <c:v>158884</c:v>
                </c:pt>
                <c:pt idx="21">
                  <c:v>228384</c:v>
                </c:pt>
                <c:pt idx="22">
                  <c:v>227295</c:v>
                </c:pt>
                <c:pt idx="23">
                  <c:v>217799</c:v>
                </c:pt>
                <c:pt idx="24">
                  <c:v>191978</c:v>
                </c:pt>
                <c:pt idx="25">
                  <c:v>170042</c:v>
                </c:pt>
                <c:pt idx="26">
                  <c:v>218087</c:v>
                </c:pt>
                <c:pt idx="27">
                  <c:v>232117</c:v>
                </c:pt>
                <c:pt idx="28">
                  <c:v>245831</c:v>
                </c:pt>
                <c:pt idx="29">
                  <c:v>208784</c:v>
                </c:pt>
                <c:pt idx="30">
                  <c:v>199090</c:v>
                </c:pt>
              </c:numCache>
            </c:numRef>
          </c:val>
          <c:smooth val="0"/>
          <c:extLst>
            <c:ext xmlns:c16="http://schemas.microsoft.com/office/drawing/2014/chart" uri="{C3380CC4-5D6E-409C-BE32-E72D297353CC}">
              <c16:uniqueId val="{00000000-70F6-4DA6-82B8-E4BF91476425}"/>
            </c:ext>
          </c:extLst>
        </c:ser>
        <c:ser>
          <c:idx val="1"/>
          <c:order val="1"/>
          <c:tx>
            <c:strRef>
              <c:f>Sheet1!$C$1</c:f>
              <c:strCache>
                <c:ptCount val="1"/>
                <c:pt idx="0">
                  <c:v>eathappy_ita Eathappy IT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38</c:v>
                </c:pt>
                <c:pt idx="1">
                  <c:v>100657</c:v>
                </c:pt>
                <c:pt idx="2">
                  <c:v>44688</c:v>
                </c:pt>
                <c:pt idx="3">
                  <c:v>2273</c:v>
                </c:pt>
                <c:pt idx="4">
                  <c:v>38090</c:v>
                </c:pt>
                <c:pt idx="5">
                  <c:v>56397</c:v>
                </c:pt>
                <c:pt idx="6">
                  <c:v>73236</c:v>
                </c:pt>
                <c:pt idx="7">
                  <c:v>52786</c:v>
                </c:pt>
                <c:pt idx="8">
                  <c:v>61743</c:v>
                </c:pt>
                <c:pt idx="9">
                  <c:v>27134</c:v>
                </c:pt>
                <c:pt idx="10">
                  <c:v>22987</c:v>
                </c:pt>
                <c:pt idx="11">
                  <c:v>52021</c:v>
                </c:pt>
                <c:pt idx="12">
                  <c:v>43740</c:v>
                </c:pt>
                <c:pt idx="13">
                  <c:v>24671</c:v>
                </c:pt>
                <c:pt idx="14">
                  <c:v>37</c:v>
                </c:pt>
                <c:pt idx="15">
                  <c:v>7</c:v>
                </c:pt>
                <c:pt idx="16">
                  <c:v>8</c:v>
                </c:pt>
                <c:pt idx="17">
                  <c:v>2</c:v>
                </c:pt>
                <c:pt idx="18">
                  <c:v>44678</c:v>
                </c:pt>
                <c:pt idx="19">
                  <c:v>41547</c:v>
                </c:pt>
                <c:pt idx="20">
                  <c:v>19616</c:v>
                </c:pt>
                <c:pt idx="21">
                  <c:v>57</c:v>
                </c:pt>
                <c:pt idx="22">
                  <c:v>4332</c:v>
                </c:pt>
                <c:pt idx="23">
                  <c:v>5377</c:v>
                </c:pt>
                <c:pt idx="24">
                  <c:v>6353</c:v>
                </c:pt>
                <c:pt idx="25">
                  <c:v>243</c:v>
                </c:pt>
                <c:pt idx="26">
                  <c:v>137</c:v>
                </c:pt>
                <c:pt idx="27">
                  <c:v>25</c:v>
                </c:pt>
                <c:pt idx="28">
                  <c:v>5</c:v>
                </c:pt>
                <c:pt idx="29">
                  <c:v>2</c:v>
                </c:pt>
                <c:pt idx="30">
                  <c:v>1</c:v>
                </c:pt>
              </c:numCache>
            </c:numRef>
          </c:val>
          <c:smooth val="0"/>
          <c:extLst>
            <c:ext xmlns:c16="http://schemas.microsoft.com/office/drawing/2014/chart" uri="{C3380CC4-5D6E-409C-BE32-E72D297353CC}">
              <c16:uniqueId val="{00000001-70F6-4DA6-82B8-E4BF91476425}"/>
            </c:ext>
          </c:extLst>
        </c:ser>
        <c:ser>
          <c:idx val="2"/>
          <c:order val="2"/>
          <c:tx>
            <c:strRef>
              <c:f>Sheet1!$D$1</c:f>
              <c:strCache>
                <c:ptCount val="1"/>
                <c:pt idx="0">
                  <c:v>eathappy_dk Eathappy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1</c:v>
                </c:pt>
                <c:pt idx="1">
                  <c:v>1</c:v>
                </c:pt>
                <c:pt idx="2">
                  <c:v>0</c:v>
                </c:pt>
                <c:pt idx="3">
                  <c:v>43</c:v>
                </c:pt>
                <c:pt idx="4">
                  <c:v>8</c:v>
                </c:pt>
                <c:pt idx="5">
                  <c:v>1</c:v>
                </c:pt>
                <c:pt idx="6">
                  <c:v>0</c:v>
                </c:pt>
                <c:pt idx="7">
                  <c:v>29</c:v>
                </c:pt>
                <c:pt idx="8">
                  <c:v>4</c:v>
                </c:pt>
                <c:pt idx="9">
                  <c:v>0</c:v>
                </c:pt>
                <c:pt idx="10">
                  <c:v>34</c:v>
                </c:pt>
                <c:pt idx="11">
                  <c:v>6</c:v>
                </c:pt>
                <c:pt idx="12">
                  <c:v>3</c:v>
                </c:pt>
                <c:pt idx="13">
                  <c:v>29</c:v>
                </c:pt>
                <c:pt idx="14">
                  <c:v>10</c:v>
                </c:pt>
                <c:pt idx="15">
                  <c:v>3</c:v>
                </c:pt>
                <c:pt idx="16">
                  <c:v>5</c:v>
                </c:pt>
                <c:pt idx="17">
                  <c:v>28</c:v>
                </c:pt>
                <c:pt idx="18">
                  <c:v>4</c:v>
                </c:pt>
                <c:pt idx="19">
                  <c:v>1</c:v>
                </c:pt>
                <c:pt idx="20">
                  <c:v>22</c:v>
                </c:pt>
                <c:pt idx="21">
                  <c:v>51</c:v>
                </c:pt>
                <c:pt idx="22">
                  <c:v>7</c:v>
                </c:pt>
                <c:pt idx="23">
                  <c:v>6</c:v>
                </c:pt>
                <c:pt idx="24">
                  <c:v>2</c:v>
                </c:pt>
                <c:pt idx="25">
                  <c:v>4</c:v>
                </c:pt>
                <c:pt idx="26">
                  <c:v>50</c:v>
                </c:pt>
                <c:pt idx="27">
                  <c:v>9</c:v>
                </c:pt>
                <c:pt idx="28">
                  <c:v>2</c:v>
                </c:pt>
                <c:pt idx="29">
                  <c:v>0</c:v>
                </c:pt>
                <c:pt idx="30">
                  <c:v>1</c:v>
                </c:pt>
              </c:numCache>
            </c:numRef>
          </c:val>
          <c:smooth val="0"/>
          <c:extLst>
            <c:ext xmlns:c16="http://schemas.microsoft.com/office/drawing/2014/chart" uri="{C3380CC4-5D6E-409C-BE32-E72D297353CC}">
              <c16:uniqueId val="{00000002-70F6-4DA6-82B8-E4BF91476425}"/>
            </c:ext>
          </c:extLst>
        </c:ser>
        <c:ser>
          <c:idx val="3"/>
          <c:order val="3"/>
          <c:tx>
            <c:strRef>
              <c:f>Sheet1!$E$1</c:f>
              <c:strCache>
                <c:ptCount val="1"/>
                <c:pt idx="0">
                  <c:v>eathappy_at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24</c:v>
                </c:pt>
                <c:pt idx="1">
                  <c:v>261</c:v>
                </c:pt>
                <c:pt idx="2">
                  <c:v>46</c:v>
                </c:pt>
                <c:pt idx="3">
                  <c:v>20</c:v>
                </c:pt>
                <c:pt idx="4">
                  <c:v>10</c:v>
                </c:pt>
                <c:pt idx="5">
                  <c:v>380</c:v>
                </c:pt>
                <c:pt idx="6">
                  <c:v>270</c:v>
                </c:pt>
                <c:pt idx="7">
                  <c:v>198</c:v>
                </c:pt>
                <c:pt idx="8">
                  <c:v>184</c:v>
                </c:pt>
                <c:pt idx="9">
                  <c:v>47</c:v>
                </c:pt>
                <c:pt idx="10">
                  <c:v>12</c:v>
                </c:pt>
                <c:pt idx="11">
                  <c:v>237</c:v>
                </c:pt>
                <c:pt idx="12">
                  <c:v>42</c:v>
                </c:pt>
                <c:pt idx="13">
                  <c:v>8</c:v>
                </c:pt>
                <c:pt idx="14">
                  <c:v>250</c:v>
                </c:pt>
                <c:pt idx="15">
                  <c:v>277</c:v>
                </c:pt>
                <c:pt idx="16">
                  <c:v>38</c:v>
                </c:pt>
                <c:pt idx="17">
                  <c:v>13</c:v>
                </c:pt>
                <c:pt idx="18">
                  <c:v>245</c:v>
                </c:pt>
                <c:pt idx="19">
                  <c:v>177</c:v>
                </c:pt>
                <c:pt idx="20">
                  <c:v>233</c:v>
                </c:pt>
                <c:pt idx="21">
                  <c:v>236</c:v>
                </c:pt>
                <c:pt idx="22">
                  <c:v>232</c:v>
                </c:pt>
                <c:pt idx="23">
                  <c:v>43</c:v>
                </c:pt>
                <c:pt idx="24">
                  <c:v>26</c:v>
                </c:pt>
                <c:pt idx="25">
                  <c:v>9</c:v>
                </c:pt>
                <c:pt idx="26">
                  <c:v>169</c:v>
                </c:pt>
                <c:pt idx="27">
                  <c:v>47</c:v>
                </c:pt>
                <c:pt idx="28">
                  <c:v>182</c:v>
                </c:pt>
                <c:pt idx="29">
                  <c:v>372</c:v>
                </c:pt>
                <c:pt idx="30">
                  <c:v>116</c:v>
                </c:pt>
              </c:numCache>
            </c:numRef>
          </c:val>
          <c:smooth val="0"/>
          <c:extLst>
            <c:ext xmlns:c16="http://schemas.microsoft.com/office/drawing/2014/chart" uri="{C3380CC4-5D6E-409C-BE32-E72D297353CC}">
              <c16:uniqueId val="{00000003-70F6-4DA6-82B8-E4BF91476425}"/>
            </c:ext>
          </c:extLst>
        </c:ser>
        <c:dLbls>
          <c:showLegendKey val="0"/>
          <c:showVal val="0"/>
          <c:showCatName val="0"/>
          <c:showSerName val="0"/>
          <c:showPercent val="0"/>
          <c:showBubbleSize val="0"/>
        </c:dLbls>
        <c:smooth val="0"/>
        <c:axId val="379919176"/>
        <c:axId val="379916880"/>
      </c:lineChart>
      <c:dateAx>
        <c:axId val="379919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916880"/>
        <c:crosses val="autoZero"/>
        <c:auto val="1"/>
        <c:lblOffset val="100"/>
        <c:baseTimeUnit val="days"/>
      </c:dateAx>
      <c:valAx>
        <c:axId val="379916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91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745</c:v>
                </c:pt>
                <c:pt idx="1">
                  <c:v>1937</c:v>
                </c:pt>
                <c:pt idx="2">
                  <c:v>609</c:v>
                </c:pt>
                <c:pt idx="3">
                  <c:v>1245</c:v>
                </c:pt>
                <c:pt idx="4">
                  <c:v>4968</c:v>
                </c:pt>
                <c:pt idx="5">
                  <c:v>1391</c:v>
                </c:pt>
                <c:pt idx="6">
                  <c:v>314</c:v>
                </c:pt>
                <c:pt idx="7">
                  <c:v>2880</c:v>
                </c:pt>
                <c:pt idx="8">
                  <c:v>4201</c:v>
                </c:pt>
                <c:pt idx="9">
                  <c:v>1321</c:v>
                </c:pt>
                <c:pt idx="10">
                  <c:v>930</c:v>
                </c:pt>
                <c:pt idx="11">
                  <c:v>388333</c:v>
                </c:pt>
                <c:pt idx="12">
                  <c:v>290530</c:v>
                </c:pt>
                <c:pt idx="13">
                  <c:v>228487</c:v>
                </c:pt>
                <c:pt idx="14">
                  <c:v>185978</c:v>
                </c:pt>
                <c:pt idx="15">
                  <c:v>161933</c:v>
                </c:pt>
                <c:pt idx="16">
                  <c:v>288386</c:v>
                </c:pt>
                <c:pt idx="17">
                  <c:v>275672</c:v>
                </c:pt>
                <c:pt idx="18">
                  <c:v>240433</c:v>
                </c:pt>
                <c:pt idx="19">
                  <c:v>199128</c:v>
                </c:pt>
                <c:pt idx="20">
                  <c:v>177341</c:v>
                </c:pt>
                <c:pt idx="21">
                  <c:v>261686</c:v>
                </c:pt>
                <c:pt idx="22">
                  <c:v>270174</c:v>
                </c:pt>
                <c:pt idx="23">
                  <c:v>243844</c:v>
                </c:pt>
                <c:pt idx="24">
                  <c:v>220085</c:v>
                </c:pt>
                <c:pt idx="25">
                  <c:v>200146</c:v>
                </c:pt>
                <c:pt idx="26">
                  <c:v>242374</c:v>
                </c:pt>
                <c:pt idx="27">
                  <c:v>261586</c:v>
                </c:pt>
                <c:pt idx="28">
                  <c:v>261474</c:v>
                </c:pt>
                <c:pt idx="29">
                  <c:v>230975</c:v>
                </c:pt>
                <c:pt idx="30">
                  <c:v>222603</c:v>
                </c:pt>
              </c:numCache>
            </c:numRef>
          </c:val>
          <c:smooth val="0"/>
          <c:extLst>
            <c:ext xmlns:c16="http://schemas.microsoft.com/office/drawing/2014/chart" uri="{C3380CC4-5D6E-409C-BE32-E72D297353CC}">
              <c16:uniqueId val="{00000000-EE95-480B-A8E2-0C9388A18FD3}"/>
            </c:ext>
          </c:extLst>
        </c:ser>
        <c:ser>
          <c:idx val="1"/>
          <c:order val="1"/>
          <c:tx>
            <c:strRef>
              <c:f>Sheet1!$C$1</c:f>
              <c:strCache>
                <c:ptCount val="1"/>
                <c:pt idx="0">
                  <c:v>eathappy_ita Eathappy IT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41</c:v>
                </c:pt>
                <c:pt idx="1">
                  <c:v>118505</c:v>
                </c:pt>
                <c:pt idx="2">
                  <c:v>49840</c:v>
                </c:pt>
                <c:pt idx="3">
                  <c:v>2510</c:v>
                </c:pt>
                <c:pt idx="4">
                  <c:v>42741</c:v>
                </c:pt>
                <c:pt idx="5">
                  <c:v>63572</c:v>
                </c:pt>
                <c:pt idx="6">
                  <c:v>83133</c:v>
                </c:pt>
                <c:pt idx="7">
                  <c:v>56952</c:v>
                </c:pt>
                <c:pt idx="8">
                  <c:v>67469</c:v>
                </c:pt>
                <c:pt idx="9">
                  <c:v>30043</c:v>
                </c:pt>
                <c:pt idx="10">
                  <c:v>24655</c:v>
                </c:pt>
                <c:pt idx="11">
                  <c:v>55815</c:v>
                </c:pt>
                <c:pt idx="12">
                  <c:v>49530</c:v>
                </c:pt>
                <c:pt idx="13">
                  <c:v>28561</c:v>
                </c:pt>
                <c:pt idx="14">
                  <c:v>50</c:v>
                </c:pt>
                <c:pt idx="15">
                  <c:v>40</c:v>
                </c:pt>
                <c:pt idx="16">
                  <c:v>106</c:v>
                </c:pt>
                <c:pt idx="17">
                  <c:v>25</c:v>
                </c:pt>
                <c:pt idx="18">
                  <c:v>51231</c:v>
                </c:pt>
                <c:pt idx="19">
                  <c:v>48736</c:v>
                </c:pt>
                <c:pt idx="20">
                  <c:v>23446</c:v>
                </c:pt>
                <c:pt idx="21">
                  <c:v>82</c:v>
                </c:pt>
                <c:pt idx="22">
                  <c:v>4832</c:v>
                </c:pt>
                <c:pt idx="23">
                  <c:v>6216</c:v>
                </c:pt>
                <c:pt idx="24">
                  <c:v>7333</c:v>
                </c:pt>
                <c:pt idx="25">
                  <c:v>310</c:v>
                </c:pt>
                <c:pt idx="26">
                  <c:v>160</c:v>
                </c:pt>
                <c:pt idx="27">
                  <c:v>49</c:v>
                </c:pt>
                <c:pt idx="28">
                  <c:v>24</c:v>
                </c:pt>
                <c:pt idx="29">
                  <c:v>2</c:v>
                </c:pt>
                <c:pt idx="30">
                  <c:v>2</c:v>
                </c:pt>
              </c:numCache>
            </c:numRef>
          </c:val>
          <c:smooth val="0"/>
          <c:extLst>
            <c:ext xmlns:c16="http://schemas.microsoft.com/office/drawing/2014/chart" uri="{C3380CC4-5D6E-409C-BE32-E72D297353CC}">
              <c16:uniqueId val="{00000001-EE95-480B-A8E2-0C9388A18FD3}"/>
            </c:ext>
          </c:extLst>
        </c:ser>
        <c:ser>
          <c:idx val="2"/>
          <c:order val="2"/>
          <c:tx>
            <c:strRef>
              <c:f>Sheet1!$D$1</c:f>
              <c:strCache>
                <c:ptCount val="1"/>
                <c:pt idx="0">
                  <c:v>eathappy_dk Eathappy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1</c:v>
                </c:pt>
                <c:pt idx="1">
                  <c:v>5</c:v>
                </c:pt>
                <c:pt idx="2">
                  <c:v>0</c:v>
                </c:pt>
                <c:pt idx="3">
                  <c:v>46</c:v>
                </c:pt>
                <c:pt idx="4">
                  <c:v>11</c:v>
                </c:pt>
                <c:pt idx="5">
                  <c:v>1</c:v>
                </c:pt>
                <c:pt idx="6">
                  <c:v>0</c:v>
                </c:pt>
                <c:pt idx="7">
                  <c:v>29</c:v>
                </c:pt>
                <c:pt idx="8">
                  <c:v>4</c:v>
                </c:pt>
                <c:pt idx="9">
                  <c:v>0</c:v>
                </c:pt>
                <c:pt idx="10">
                  <c:v>36</c:v>
                </c:pt>
                <c:pt idx="11">
                  <c:v>6</c:v>
                </c:pt>
                <c:pt idx="12">
                  <c:v>5</c:v>
                </c:pt>
                <c:pt idx="13">
                  <c:v>33</c:v>
                </c:pt>
                <c:pt idx="14">
                  <c:v>10</c:v>
                </c:pt>
                <c:pt idx="15">
                  <c:v>4</c:v>
                </c:pt>
                <c:pt idx="16">
                  <c:v>8</c:v>
                </c:pt>
                <c:pt idx="17">
                  <c:v>31</c:v>
                </c:pt>
                <c:pt idx="18">
                  <c:v>14</c:v>
                </c:pt>
                <c:pt idx="19">
                  <c:v>1</c:v>
                </c:pt>
                <c:pt idx="20">
                  <c:v>52</c:v>
                </c:pt>
                <c:pt idx="21">
                  <c:v>52</c:v>
                </c:pt>
                <c:pt idx="22">
                  <c:v>26</c:v>
                </c:pt>
                <c:pt idx="23">
                  <c:v>18</c:v>
                </c:pt>
                <c:pt idx="24">
                  <c:v>7</c:v>
                </c:pt>
                <c:pt idx="25">
                  <c:v>17</c:v>
                </c:pt>
                <c:pt idx="26">
                  <c:v>57</c:v>
                </c:pt>
                <c:pt idx="27">
                  <c:v>10</c:v>
                </c:pt>
                <c:pt idx="28">
                  <c:v>2</c:v>
                </c:pt>
                <c:pt idx="29">
                  <c:v>0</c:v>
                </c:pt>
                <c:pt idx="30">
                  <c:v>2</c:v>
                </c:pt>
              </c:numCache>
            </c:numRef>
          </c:val>
          <c:smooth val="0"/>
          <c:extLst>
            <c:ext xmlns:c16="http://schemas.microsoft.com/office/drawing/2014/chart" uri="{C3380CC4-5D6E-409C-BE32-E72D297353CC}">
              <c16:uniqueId val="{00000002-EE95-480B-A8E2-0C9388A18FD3}"/>
            </c:ext>
          </c:extLst>
        </c:ser>
        <c:ser>
          <c:idx val="3"/>
          <c:order val="3"/>
          <c:tx>
            <c:strRef>
              <c:f>Sheet1!$E$1</c:f>
              <c:strCache>
                <c:ptCount val="1"/>
                <c:pt idx="0">
                  <c:v>eathappy_at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48</c:v>
                </c:pt>
                <c:pt idx="1">
                  <c:v>322</c:v>
                </c:pt>
                <c:pt idx="2">
                  <c:v>86</c:v>
                </c:pt>
                <c:pt idx="3">
                  <c:v>60</c:v>
                </c:pt>
                <c:pt idx="4">
                  <c:v>78</c:v>
                </c:pt>
                <c:pt idx="5">
                  <c:v>659</c:v>
                </c:pt>
                <c:pt idx="6">
                  <c:v>310</c:v>
                </c:pt>
                <c:pt idx="7">
                  <c:v>801</c:v>
                </c:pt>
                <c:pt idx="8">
                  <c:v>232</c:v>
                </c:pt>
                <c:pt idx="9">
                  <c:v>204</c:v>
                </c:pt>
                <c:pt idx="10">
                  <c:v>70</c:v>
                </c:pt>
                <c:pt idx="11">
                  <c:v>588</c:v>
                </c:pt>
                <c:pt idx="12">
                  <c:v>178</c:v>
                </c:pt>
                <c:pt idx="13">
                  <c:v>56</c:v>
                </c:pt>
                <c:pt idx="14">
                  <c:v>387</c:v>
                </c:pt>
                <c:pt idx="15">
                  <c:v>1163</c:v>
                </c:pt>
                <c:pt idx="16">
                  <c:v>129</c:v>
                </c:pt>
                <c:pt idx="17">
                  <c:v>71</c:v>
                </c:pt>
                <c:pt idx="18">
                  <c:v>303</c:v>
                </c:pt>
                <c:pt idx="19">
                  <c:v>306</c:v>
                </c:pt>
                <c:pt idx="20">
                  <c:v>360</c:v>
                </c:pt>
                <c:pt idx="21">
                  <c:v>309</c:v>
                </c:pt>
                <c:pt idx="22">
                  <c:v>327</c:v>
                </c:pt>
                <c:pt idx="23">
                  <c:v>186</c:v>
                </c:pt>
                <c:pt idx="24">
                  <c:v>76</c:v>
                </c:pt>
                <c:pt idx="25">
                  <c:v>37</c:v>
                </c:pt>
                <c:pt idx="26">
                  <c:v>293</c:v>
                </c:pt>
                <c:pt idx="27">
                  <c:v>80</c:v>
                </c:pt>
                <c:pt idx="28">
                  <c:v>264</c:v>
                </c:pt>
                <c:pt idx="29">
                  <c:v>785</c:v>
                </c:pt>
                <c:pt idx="30">
                  <c:v>186</c:v>
                </c:pt>
              </c:numCache>
            </c:numRef>
          </c:val>
          <c:smooth val="0"/>
          <c:extLst>
            <c:ext xmlns:c16="http://schemas.microsoft.com/office/drawing/2014/chart" uri="{C3380CC4-5D6E-409C-BE32-E72D297353CC}">
              <c16:uniqueId val="{00000003-EE95-480B-A8E2-0C9388A18FD3}"/>
            </c:ext>
          </c:extLst>
        </c:ser>
        <c:dLbls>
          <c:showLegendKey val="0"/>
          <c:showVal val="0"/>
          <c:showCatName val="0"/>
          <c:showSerName val="0"/>
          <c:showPercent val="0"/>
          <c:showBubbleSize val="0"/>
        </c:dLbls>
        <c:smooth val="0"/>
        <c:axId val="388211512"/>
        <c:axId val="379967408"/>
      </c:lineChart>
      <c:dateAx>
        <c:axId val="388211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967408"/>
        <c:crosses val="autoZero"/>
        <c:auto val="1"/>
        <c:lblOffset val="100"/>
        <c:baseTimeUnit val="days"/>
      </c:dateAx>
      <c:valAx>
        <c:axId val="37996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211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77</c:v>
                </c:pt>
                <c:pt idx="2">
                  <c:v>0</c:v>
                </c:pt>
                <c:pt idx="3">
                  <c:v>0</c:v>
                </c:pt>
                <c:pt idx="4">
                  <c:v>76</c:v>
                </c:pt>
                <c:pt idx="5">
                  <c:v>0</c:v>
                </c:pt>
                <c:pt idx="6">
                  <c:v>0</c:v>
                </c:pt>
                <c:pt idx="7">
                  <c:v>167</c:v>
                </c:pt>
                <c:pt idx="8">
                  <c:v>103</c:v>
                </c:pt>
                <c:pt idx="9">
                  <c:v>0</c:v>
                </c:pt>
                <c:pt idx="10">
                  <c:v>0</c:v>
                </c:pt>
                <c:pt idx="11">
                  <c:v>89</c:v>
                </c:pt>
                <c:pt idx="12">
                  <c:v>0</c:v>
                </c:pt>
                <c:pt idx="13">
                  <c:v>123</c:v>
                </c:pt>
                <c:pt idx="14">
                  <c:v>0</c:v>
                </c:pt>
                <c:pt idx="15">
                  <c:v>89</c:v>
                </c:pt>
                <c:pt idx="16">
                  <c:v>0</c:v>
                </c:pt>
                <c:pt idx="17">
                  <c:v>0</c:v>
                </c:pt>
                <c:pt idx="18">
                  <c:v>0</c:v>
                </c:pt>
                <c:pt idx="19">
                  <c:v>184</c:v>
                </c:pt>
                <c:pt idx="20">
                  <c:v>0</c:v>
                </c:pt>
                <c:pt idx="21">
                  <c:v>0</c:v>
                </c:pt>
                <c:pt idx="22">
                  <c:v>75</c:v>
                </c:pt>
                <c:pt idx="23">
                  <c:v>0</c:v>
                </c:pt>
                <c:pt idx="24">
                  <c:v>0</c:v>
                </c:pt>
                <c:pt idx="25">
                  <c:v>81</c:v>
                </c:pt>
                <c:pt idx="26">
                  <c:v>0</c:v>
                </c:pt>
                <c:pt idx="27">
                  <c:v>0</c:v>
                </c:pt>
                <c:pt idx="28">
                  <c:v>0</c:v>
                </c:pt>
                <c:pt idx="29">
                  <c:v>0</c:v>
                </c:pt>
                <c:pt idx="30">
                  <c:v>83</c:v>
                </c:pt>
              </c:numCache>
            </c:numRef>
          </c:val>
          <c:smooth val="0"/>
          <c:extLst>
            <c:ext xmlns:c16="http://schemas.microsoft.com/office/drawing/2014/chart" uri="{C3380CC4-5D6E-409C-BE32-E72D297353CC}">
              <c16:uniqueId val="{00000000-3629-4B9B-8863-468FE94F9F13}"/>
            </c:ext>
          </c:extLst>
        </c:ser>
        <c:ser>
          <c:idx val="1"/>
          <c:order val="1"/>
          <c:tx>
            <c:strRef>
              <c:f>Sheet1!$C$1</c:f>
              <c:strCache>
                <c:ptCount val="1"/>
                <c:pt idx="0">
                  <c:v>eathappy_ita Eathappy IT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0</c:v>
                </c:pt>
                <c:pt idx="1">
                  <c:v>14</c:v>
                </c:pt>
                <c:pt idx="2">
                  <c:v>0</c:v>
                </c:pt>
                <c:pt idx="3">
                  <c:v>0</c:v>
                </c:pt>
                <c:pt idx="4">
                  <c:v>8</c:v>
                </c:pt>
                <c:pt idx="5">
                  <c:v>0</c:v>
                </c:pt>
                <c:pt idx="6">
                  <c:v>6</c:v>
                </c:pt>
                <c:pt idx="7">
                  <c:v>0</c:v>
                </c:pt>
                <c:pt idx="8">
                  <c:v>9</c:v>
                </c:pt>
                <c:pt idx="9">
                  <c:v>16</c:v>
                </c:pt>
                <c:pt idx="10">
                  <c:v>0</c:v>
                </c:pt>
                <c:pt idx="11">
                  <c:v>7</c:v>
                </c:pt>
                <c:pt idx="12">
                  <c:v>0</c:v>
                </c:pt>
                <c:pt idx="13">
                  <c:v>8</c:v>
                </c:pt>
                <c:pt idx="14">
                  <c:v>0</c:v>
                </c:pt>
                <c:pt idx="15">
                  <c:v>0</c:v>
                </c:pt>
                <c:pt idx="16">
                  <c:v>0</c:v>
                </c:pt>
                <c:pt idx="17">
                  <c:v>0</c:v>
                </c:pt>
                <c:pt idx="18">
                  <c:v>11</c:v>
                </c:pt>
                <c:pt idx="19">
                  <c:v>0</c:v>
                </c:pt>
                <c:pt idx="20">
                  <c:v>12</c:v>
                </c:pt>
                <c:pt idx="21">
                  <c:v>0</c:v>
                </c:pt>
                <c:pt idx="22">
                  <c:v>0</c:v>
                </c:pt>
                <c:pt idx="23">
                  <c:v>0</c:v>
                </c:pt>
                <c:pt idx="24">
                  <c:v>0</c:v>
                </c:pt>
                <c:pt idx="25">
                  <c:v>0</c:v>
                </c:pt>
                <c:pt idx="26">
                  <c:v>5</c:v>
                </c:pt>
                <c:pt idx="27">
                  <c:v>0</c:v>
                </c:pt>
                <c:pt idx="28">
                  <c:v>0</c:v>
                </c:pt>
                <c:pt idx="29">
                  <c:v>0</c:v>
                </c:pt>
                <c:pt idx="30">
                  <c:v>0</c:v>
                </c:pt>
              </c:numCache>
            </c:numRef>
          </c:val>
          <c:smooth val="0"/>
          <c:extLst>
            <c:ext xmlns:c16="http://schemas.microsoft.com/office/drawing/2014/chart" uri="{C3380CC4-5D6E-409C-BE32-E72D297353CC}">
              <c16:uniqueId val="{00000001-3629-4B9B-8863-468FE94F9F13}"/>
            </c:ext>
          </c:extLst>
        </c:ser>
        <c:ser>
          <c:idx val="2"/>
          <c:order val="2"/>
          <c:tx>
            <c:strRef>
              <c:f>Sheet1!$D$1</c:f>
              <c:strCache>
                <c:ptCount val="1"/>
                <c:pt idx="0">
                  <c:v>eathappy_dk Eathappy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0</c:v>
                </c:pt>
                <c:pt idx="3">
                  <c:v>4</c:v>
                </c:pt>
                <c:pt idx="4">
                  <c:v>0</c:v>
                </c:pt>
                <c:pt idx="5">
                  <c:v>0</c:v>
                </c:pt>
                <c:pt idx="6">
                  <c:v>0</c:v>
                </c:pt>
                <c:pt idx="7">
                  <c:v>5</c:v>
                </c:pt>
                <c:pt idx="8">
                  <c:v>0</c:v>
                </c:pt>
                <c:pt idx="9">
                  <c:v>0</c:v>
                </c:pt>
                <c:pt idx="10">
                  <c:v>5</c:v>
                </c:pt>
                <c:pt idx="11">
                  <c:v>0</c:v>
                </c:pt>
                <c:pt idx="12">
                  <c:v>0</c:v>
                </c:pt>
                <c:pt idx="13">
                  <c:v>4</c:v>
                </c:pt>
                <c:pt idx="14">
                  <c:v>0</c:v>
                </c:pt>
                <c:pt idx="15">
                  <c:v>0</c:v>
                </c:pt>
                <c:pt idx="16">
                  <c:v>0</c:v>
                </c:pt>
                <c:pt idx="17">
                  <c:v>3</c:v>
                </c:pt>
                <c:pt idx="18">
                  <c:v>0</c:v>
                </c:pt>
                <c:pt idx="19">
                  <c:v>0</c:v>
                </c:pt>
                <c:pt idx="20">
                  <c:v>0</c:v>
                </c:pt>
                <c:pt idx="21">
                  <c:v>5</c:v>
                </c:pt>
                <c:pt idx="22">
                  <c:v>0</c:v>
                </c:pt>
                <c:pt idx="23">
                  <c:v>0</c:v>
                </c:pt>
                <c:pt idx="24">
                  <c:v>0</c:v>
                </c:pt>
                <c:pt idx="25">
                  <c:v>0</c:v>
                </c:pt>
                <c:pt idx="26">
                  <c:v>4</c:v>
                </c:pt>
                <c:pt idx="27">
                  <c:v>0</c:v>
                </c:pt>
                <c:pt idx="28">
                  <c:v>0</c:v>
                </c:pt>
                <c:pt idx="29">
                  <c:v>0</c:v>
                </c:pt>
                <c:pt idx="30">
                  <c:v>0</c:v>
                </c:pt>
              </c:numCache>
            </c:numRef>
          </c:val>
          <c:smooth val="0"/>
          <c:extLst>
            <c:ext xmlns:c16="http://schemas.microsoft.com/office/drawing/2014/chart" uri="{C3380CC4-5D6E-409C-BE32-E72D297353CC}">
              <c16:uniqueId val="{00000002-3629-4B9B-8863-468FE94F9F13}"/>
            </c:ext>
          </c:extLst>
        </c:ser>
        <c:ser>
          <c:idx val="3"/>
          <c:order val="3"/>
          <c:tx>
            <c:strRef>
              <c:f>Sheet1!$E$1</c:f>
              <c:strCache>
                <c:ptCount val="1"/>
                <c:pt idx="0">
                  <c:v>eathappy_at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0</c:v>
                </c:pt>
                <c:pt idx="1">
                  <c:v>34</c:v>
                </c:pt>
                <c:pt idx="2">
                  <c:v>0</c:v>
                </c:pt>
                <c:pt idx="3">
                  <c:v>0</c:v>
                </c:pt>
                <c:pt idx="4">
                  <c:v>0</c:v>
                </c:pt>
                <c:pt idx="5">
                  <c:v>32</c:v>
                </c:pt>
                <c:pt idx="6">
                  <c:v>0</c:v>
                </c:pt>
                <c:pt idx="7">
                  <c:v>0</c:v>
                </c:pt>
                <c:pt idx="8">
                  <c:v>17</c:v>
                </c:pt>
                <c:pt idx="9">
                  <c:v>0</c:v>
                </c:pt>
                <c:pt idx="10">
                  <c:v>0</c:v>
                </c:pt>
                <c:pt idx="11">
                  <c:v>0</c:v>
                </c:pt>
                <c:pt idx="12">
                  <c:v>0</c:v>
                </c:pt>
                <c:pt idx="13">
                  <c:v>0</c:v>
                </c:pt>
                <c:pt idx="14">
                  <c:v>28</c:v>
                </c:pt>
                <c:pt idx="15">
                  <c:v>0</c:v>
                </c:pt>
                <c:pt idx="16">
                  <c:v>0</c:v>
                </c:pt>
                <c:pt idx="17">
                  <c:v>0</c:v>
                </c:pt>
                <c:pt idx="18">
                  <c:v>20</c:v>
                </c:pt>
                <c:pt idx="19">
                  <c:v>0</c:v>
                </c:pt>
                <c:pt idx="20">
                  <c:v>29</c:v>
                </c:pt>
                <c:pt idx="21">
                  <c:v>0</c:v>
                </c:pt>
                <c:pt idx="22">
                  <c:v>19</c:v>
                </c:pt>
                <c:pt idx="23">
                  <c:v>0</c:v>
                </c:pt>
                <c:pt idx="24">
                  <c:v>0</c:v>
                </c:pt>
                <c:pt idx="25">
                  <c:v>0</c:v>
                </c:pt>
                <c:pt idx="26">
                  <c:v>18</c:v>
                </c:pt>
                <c:pt idx="27">
                  <c:v>0</c:v>
                </c:pt>
                <c:pt idx="28">
                  <c:v>18</c:v>
                </c:pt>
                <c:pt idx="29">
                  <c:v>30</c:v>
                </c:pt>
                <c:pt idx="30">
                  <c:v>0</c:v>
                </c:pt>
              </c:numCache>
            </c:numRef>
          </c:val>
          <c:smooth val="0"/>
          <c:extLst>
            <c:ext xmlns:c16="http://schemas.microsoft.com/office/drawing/2014/chart" uri="{C3380CC4-5D6E-409C-BE32-E72D297353CC}">
              <c16:uniqueId val="{00000003-3629-4B9B-8863-468FE94F9F13}"/>
            </c:ext>
          </c:extLst>
        </c:ser>
        <c:dLbls>
          <c:showLegendKey val="0"/>
          <c:showVal val="0"/>
          <c:showCatName val="0"/>
          <c:showSerName val="0"/>
          <c:showPercent val="0"/>
          <c:showBubbleSize val="0"/>
        </c:dLbls>
        <c:smooth val="0"/>
        <c:axId val="379968064"/>
        <c:axId val="378861872"/>
      </c:lineChart>
      <c:dateAx>
        <c:axId val="379968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861872"/>
        <c:crosses val="autoZero"/>
        <c:auto val="1"/>
        <c:lblOffset val="100"/>
        <c:baseTimeUnit val="days"/>
      </c:dateAx>
      <c:valAx>
        <c:axId val="37886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968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Sheet1!$B$2:$B$5</c:f>
              <c:numCache>
                <c:formatCode>General</c:formatCode>
                <c:ptCount val="4"/>
                <c:pt idx="0">
                  <c:v>1311</c:v>
                </c:pt>
                <c:pt idx="1">
                  <c:v>96</c:v>
                </c:pt>
                <c:pt idx="2">
                  <c:v>30</c:v>
                </c:pt>
                <c:pt idx="3">
                  <c:v>245</c:v>
                </c:pt>
              </c:numCache>
            </c:numRef>
          </c:val>
          <c:extLst>
            <c:ext xmlns:c16="http://schemas.microsoft.com/office/drawing/2014/chart" uri="{C3380CC4-5D6E-409C-BE32-E72D297353CC}">
              <c16:uniqueId val="{00000000-DFDA-4372-B04A-8E8143B12801}"/>
            </c:ext>
          </c:extLst>
        </c:ser>
        <c:dLbls>
          <c:showLegendKey val="0"/>
          <c:showVal val="0"/>
          <c:showCatName val="0"/>
          <c:showSerName val="0"/>
          <c:showPercent val="0"/>
          <c:showBubbleSize val="0"/>
        </c:dLbls>
        <c:gapWidth val="219"/>
        <c:overlap val="-27"/>
        <c:axId val="380705528"/>
        <c:axId val="380707168"/>
      </c:barChart>
      <c:catAx>
        <c:axId val="380705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07168"/>
        <c:crosses val="autoZero"/>
        <c:auto val="1"/>
        <c:lblAlgn val="ctr"/>
        <c:lblOffset val="100"/>
        <c:noMultiLvlLbl val="0"/>
      </c:catAx>
      <c:valAx>
        <c:axId val="380707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05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28AC1-FB5E-4E4F-B643-9FE46465B7F8}"/>
              </a:ext>
            </a:extLst>
          </p:cNvPr>
          <p:cNvSpPr>
            <a:spLocks noGrp="1"/>
          </p:cNvSpPr>
          <p:nvPr>
            <p:ph type="ctrTitle"/>
          </p:nvPr>
        </p:nvSpPr>
        <p:spPr/>
        <p:txBody>
          <a:bodyPr/>
          <a:lstStyle/>
          <a:p>
            <a:r>
              <a:rPr lang="en-US"/>
              <a:t>International Dashboard</a:t>
            </a:r>
          </a:p>
        </p:txBody>
      </p:sp>
      <p:sp>
        <p:nvSpPr>
          <p:cNvPr id="3" name="Subtitle 2">
            <a:extLst>
              <a:ext uri="{FF2B5EF4-FFF2-40B4-BE49-F238E27FC236}">
                <a16:creationId xmlns:a16="http://schemas.microsoft.com/office/drawing/2014/main" id="{54B443E3-DFB7-4EE0-AA9B-945CEB3558F7}"/>
              </a:ext>
            </a:extLst>
          </p:cNvPr>
          <p:cNvSpPr>
            <a:spLocks noGrp="1"/>
          </p:cNvSpPr>
          <p:nvPr>
            <p:ph type="subTitle" idx="1"/>
          </p:nvPr>
        </p:nvSpPr>
        <p:spPr/>
        <p:txBody>
          <a:bodyPr/>
          <a:lstStyle/>
          <a:p>
            <a:r>
              <a:rPr lang="en-US"/>
              <a:t>EAT HAPPY GROUP</a:t>
            </a:r>
          </a:p>
        </p:txBody>
      </p:sp>
    </p:spTree>
    <p:extLst>
      <p:ext uri="{BB962C8B-B14F-4D97-AF65-F5344CB8AC3E}">
        <p14:creationId xmlns:p14="http://schemas.microsoft.com/office/powerpoint/2010/main" val="2527294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D6604-392B-421D-9D0C-AFEF940BB68A}"/>
              </a:ext>
            </a:extLst>
          </p:cNvPr>
          <p:cNvSpPr>
            <a:spLocks noGrp="1"/>
          </p:cNvSpPr>
          <p:nvPr>
            <p:ph type="title"/>
          </p:nvPr>
        </p:nvSpPr>
        <p:spPr/>
        <p:txBody>
          <a:bodyPr/>
          <a:lstStyle/>
          <a:p>
            <a:r>
              <a:rPr lang="en-US"/>
              <a:t>Overall Overall Top Pages | Int. EAT HAPPY Accounts</a:t>
            </a:r>
          </a:p>
        </p:txBody>
      </p:sp>
      <p:graphicFrame>
        <p:nvGraphicFramePr>
          <p:cNvPr id="5" name="Table Placeholder 4">
            <a:extLst>
              <a:ext uri="{FF2B5EF4-FFF2-40B4-BE49-F238E27FC236}">
                <a16:creationId xmlns:a16="http://schemas.microsoft.com/office/drawing/2014/main" id="{47905BF2-9412-4FDF-9E96-40B3B471E3B8}"/>
              </a:ext>
            </a:extLst>
          </p:cNvPr>
          <p:cNvGraphicFramePr>
            <a:graphicFrameLocks noGrp="1"/>
          </p:cNvGraphicFramePr>
          <p:nvPr>
            <p:ph type="tbl" sz="quarter" idx="13"/>
            <p:extLst>
              <p:ext uri="{D42A27DB-BD31-4B8C-83A1-F6EECF244321}">
                <p14:modId xmlns:p14="http://schemas.microsoft.com/office/powerpoint/2010/main" val="231020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91636369"/>
                    </a:ext>
                  </a:extLst>
                </a:gridCol>
                <a:gridCol w="1563624">
                  <a:extLst>
                    <a:ext uri="{9D8B030D-6E8A-4147-A177-3AD203B41FA5}">
                      <a16:colId xmlns:a16="http://schemas.microsoft.com/office/drawing/2014/main" val="1308672923"/>
                    </a:ext>
                  </a:extLst>
                </a:gridCol>
                <a:gridCol w="1563624">
                  <a:extLst>
                    <a:ext uri="{9D8B030D-6E8A-4147-A177-3AD203B41FA5}">
                      <a16:colId xmlns:a16="http://schemas.microsoft.com/office/drawing/2014/main" val="1188545838"/>
                    </a:ext>
                  </a:extLst>
                </a:gridCol>
                <a:gridCol w="1563624">
                  <a:extLst>
                    <a:ext uri="{9D8B030D-6E8A-4147-A177-3AD203B41FA5}">
                      <a16:colId xmlns:a16="http://schemas.microsoft.com/office/drawing/2014/main" val="1534126772"/>
                    </a:ext>
                  </a:extLst>
                </a:gridCol>
                <a:gridCol w="1563624">
                  <a:extLst>
                    <a:ext uri="{9D8B030D-6E8A-4147-A177-3AD203B41FA5}">
                      <a16:colId xmlns:a16="http://schemas.microsoft.com/office/drawing/2014/main" val="3444484065"/>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Interactions/posted Content</a:t>
                      </a:r>
                    </a:p>
                  </a:txBody>
                  <a:tcPr/>
                </a:tc>
                <a:extLst>
                  <a:ext uri="{0D108BD9-81ED-4DB2-BD59-A6C34878D82A}">
                    <a16:rowId xmlns:a16="http://schemas.microsoft.com/office/drawing/2014/main" val="3455989032"/>
                  </a:ext>
                </a:extLst>
              </a:tr>
              <a:tr h="370840">
                <a:tc>
                  <a:txBody>
                    <a:bodyPr/>
                    <a:lstStyle/>
                    <a:p>
                      <a:r>
                        <a:rPr lang="en-US" sz="1000"/>
                        <a:t>Instagram</a:t>
                      </a:r>
                    </a:p>
                  </a:txBody>
                  <a:tcPr/>
                </a:tc>
                <a:tc>
                  <a:txBody>
                    <a:bodyPr/>
                    <a:lstStyle/>
                    <a:p>
                      <a:r>
                        <a:rPr lang="en-US" sz="1000"/>
                        <a:t>eathappy</a:t>
                      </a:r>
                    </a:p>
                  </a:txBody>
                  <a:tcPr/>
                </a:tc>
                <a:tc>
                  <a:txBody>
                    <a:bodyPr/>
                    <a:lstStyle/>
                    <a:p>
                      <a:r>
                        <a:rPr lang="en-US" sz="1000"/>
                        <a:t>13</a:t>
                      </a:r>
                    </a:p>
                  </a:txBody>
                  <a:tcPr/>
                </a:tc>
                <a:tc>
                  <a:txBody>
                    <a:bodyPr/>
                    <a:lstStyle/>
                    <a:p>
                      <a:r>
                        <a:rPr lang="en-US" sz="1000"/>
                        <a:t>1311</a:t>
                      </a:r>
                    </a:p>
                  </a:txBody>
                  <a:tcPr/>
                </a:tc>
                <a:tc>
                  <a:txBody>
                    <a:bodyPr/>
                    <a:lstStyle/>
                    <a:p>
                      <a:r>
                        <a:rPr lang="en-US" sz="1000"/>
                        <a:t>101</a:t>
                      </a:r>
                    </a:p>
                  </a:txBody>
                  <a:tcPr/>
                </a:tc>
                <a:extLst>
                  <a:ext uri="{0D108BD9-81ED-4DB2-BD59-A6C34878D82A}">
                    <a16:rowId xmlns:a16="http://schemas.microsoft.com/office/drawing/2014/main" val="793922048"/>
                  </a:ext>
                </a:extLst>
              </a:tr>
              <a:tr h="370840">
                <a:tc>
                  <a:txBody>
                    <a:bodyPr/>
                    <a:lstStyle/>
                    <a:p>
                      <a:r>
                        <a:rPr lang="en-US" sz="1000"/>
                        <a:t>Instagram</a:t>
                      </a:r>
                    </a:p>
                  </a:txBody>
                  <a:tcPr/>
                </a:tc>
                <a:tc>
                  <a:txBody>
                    <a:bodyPr/>
                    <a:lstStyle/>
                    <a:p>
                      <a:r>
                        <a:rPr lang="en-US" sz="1000"/>
                        <a:t>eathappy_at</a:t>
                      </a:r>
                    </a:p>
                  </a:txBody>
                  <a:tcPr/>
                </a:tc>
                <a:tc>
                  <a:txBody>
                    <a:bodyPr/>
                    <a:lstStyle/>
                    <a:p>
                      <a:r>
                        <a:rPr lang="en-US" sz="1000"/>
                        <a:t>10</a:t>
                      </a:r>
                    </a:p>
                  </a:txBody>
                  <a:tcPr/>
                </a:tc>
                <a:tc>
                  <a:txBody>
                    <a:bodyPr/>
                    <a:lstStyle/>
                    <a:p>
                      <a:r>
                        <a:rPr lang="en-US" sz="1000"/>
                        <a:t>245</a:t>
                      </a:r>
                    </a:p>
                  </a:txBody>
                  <a:tcPr/>
                </a:tc>
                <a:tc>
                  <a:txBody>
                    <a:bodyPr/>
                    <a:lstStyle/>
                    <a:p>
                      <a:r>
                        <a:rPr lang="en-US" sz="1000"/>
                        <a:t>24</a:t>
                      </a:r>
                    </a:p>
                  </a:txBody>
                  <a:tcPr/>
                </a:tc>
                <a:extLst>
                  <a:ext uri="{0D108BD9-81ED-4DB2-BD59-A6C34878D82A}">
                    <a16:rowId xmlns:a16="http://schemas.microsoft.com/office/drawing/2014/main" val="598374565"/>
                  </a:ext>
                </a:extLst>
              </a:tr>
              <a:tr h="370840">
                <a:tc>
                  <a:txBody>
                    <a:bodyPr/>
                    <a:lstStyle/>
                    <a:p>
                      <a:r>
                        <a:rPr lang="en-US" sz="1000"/>
                        <a:t>Instagram</a:t>
                      </a:r>
                    </a:p>
                  </a:txBody>
                  <a:tcPr/>
                </a:tc>
                <a:tc>
                  <a:txBody>
                    <a:bodyPr/>
                    <a:lstStyle/>
                    <a:p>
                      <a:r>
                        <a:rPr lang="en-US" sz="1000"/>
                        <a:t>eathappy_dk</a:t>
                      </a:r>
                    </a:p>
                  </a:txBody>
                  <a:tcPr/>
                </a:tc>
                <a:tc>
                  <a:txBody>
                    <a:bodyPr/>
                    <a:lstStyle/>
                    <a:p>
                      <a:r>
                        <a:rPr lang="en-US" sz="1000"/>
                        <a:t>7</a:t>
                      </a:r>
                    </a:p>
                  </a:txBody>
                  <a:tcPr/>
                </a:tc>
                <a:tc>
                  <a:txBody>
                    <a:bodyPr/>
                    <a:lstStyle/>
                    <a:p>
                      <a:r>
                        <a:rPr lang="en-US" sz="1000"/>
                        <a:t>30</a:t>
                      </a:r>
                    </a:p>
                  </a:txBody>
                  <a:tcPr/>
                </a:tc>
                <a:tc>
                  <a:txBody>
                    <a:bodyPr/>
                    <a:lstStyle/>
                    <a:p>
                      <a:r>
                        <a:rPr lang="en-US" sz="1000"/>
                        <a:t>4</a:t>
                      </a:r>
                    </a:p>
                  </a:txBody>
                  <a:tcPr/>
                </a:tc>
                <a:extLst>
                  <a:ext uri="{0D108BD9-81ED-4DB2-BD59-A6C34878D82A}">
                    <a16:rowId xmlns:a16="http://schemas.microsoft.com/office/drawing/2014/main" val="2600489244"/>
                  </a:ext>
                </a:extLst>
              </a:tr>
              <a:tr h="370840">
                <a:tc>
                  <a:txBody>
                    <a:bodyPr/>
                    <a:lstStyle/>
                    <a:p>
                      <a:r>
                        <a:rPr lang="en-US" sz="1000"/>
                        <a:t>Instagram</a:t>
                      </a:r>
                    </a:p>
                  </a:txBody>
                  <a:tcPr/>
                </a:tc>
                <a:tc>
                  <a:txBody>
                    <a:bodyPr/>
                    <a:lstStyle/>
                    <a:p>
                      <a:r>
                        <a:rPr lang="en-US" sz="1000"/>
                        <a:t>eathappy_ita</a:t>
                      </a:r>
                    </a:p>
                  </a:txBody>
                  <a:tcPr/>
                </a:tc>
                <a:tc>
                  <a:txBody>
                    <a:bodyPr/>
                    <a:lstStyle/>
                    <a:p>
                      <a:r>
                        <a:rPr lang="en-US" sz="1000"/>
                        <a:t>10</a:t>
                      </a:r>
                    </a:p>
                  </a:txBody>
                  <a:tcPr/>
                </a:tc>
                <a:tc>
                  <a:txBody>
                    <a:bodyPr/>
                    <a:lstStyle/>
                    <a:p>
                      <a:r>
                        <a:rPr lang="en-US" sz="1000"/>
                        <a:t>96</a:t>
                      </a:r>
                    </a:p>
                  </a:txBody>
                  <a:tcPr/>
                </a:tc>
                <a:tc>
                  <a:txBody>
                    <a:bodyPr/>
                    <a:lstStyle/>
                    <a:p>
                      <a:r>
                        <a:rPr lang="en-US" sz="1000"/>
                        <a:t>10</a:t>
                      </a:r>
                    </a:p>
                  </a:txBody>
                  <a:tcPr/>
                </a:tc>
                <a:extLst>
                  <a:ext uri="{0D108BD9-81ED-4DB2-BD59-A6C34878D82A}">
                    <a16:rowId xmlns:a16="http://schemas.microsoft.com/office/drawing/2014/main" val="1633125600"/>
                  </a:ext>
                </a:extLst>
              </a:tr>
              <a:tr h="370840">
                <a:tc>
                  <a:txBody>
                    <a:bodyPr/>
                    <a:lstStyle/>
                    <a:p>
                      <a:r>
                        <a:rPr lang="en-US" sz="1000"/>
                        <a:t>Facebook</a:t>
                      </a:r>
                    </a:p>
                  </a:txBody>
                  <a:tcPr/>
                </a:tc>
                <a:tc>
                  <a:txBody>
                    <a:bodyPr/>
                    <a:lstStyle/>
                    <a:p>
                      <a:r>
                        <a:rPr lang="en-US" sz="1000"/>
                        <a:t>EatHappy</a:t>
                      </a:r>
                    </a:p>
                  </a:txBody>
                  <a:tcPr/>
                </a:tc>
                <a:tc>
                  <a:txBody>
                    <a:bodyPr/>
                    <a:lstStyle/>
                    <a:p>
                      <a:r>
                        <a:rPr lang="en-US" sz="1000"/>
                        <a:t>13</a:t>
                      </a:r>
                    </a:p>
                  </a:txBody>
                  <a:tcPr/>
                </a:tc>
                <a:tc>
                  <a:txBody>
                    <a:bodyPr/>
                    <a:lstStyle/>
                    <a:p>
                      <a:r>
                        <a:rPr lang="en-US" sz="1000"/>
                        <a:t>337</a:t>
                      </a:r>
                    </a:p>
                  </a:txBody>
                  <a:tcPr/>
                </a:tc>
                <a:tc>
                  <a:txBody>
                    <a:bodyPr/>
                    <a:lstStyle/>
                    <a:p>
                      <a:r>
                        <a:rPr lang="en-US" sz="1000"/>
                        <a:t>26</a:t>
                      </a:r>
                    </a:p>
                  </a:txBody>
                  <a:tcPr/>
                </a:tc>
                <a:extLst>
                  <a:ext uri="{0D108BD9-81ED-4DB2-BD59-A6C34878D82A}">
                    <a16:rowId xmlns:a16="http://schemas.microsoft.com/office/drawing/2014/main" val="2925412562"/>
                  </a:ext>
                </a:extLst>
              </a:tr>
              <a:tr h="370840">
                <a:tc>
                  <a:txBody>
                    <a:bodyPr/>
                    <a:lstStyle/>
                    <a:p>
                      <a:r>
                        <a:rPr lang="en-US" sz="1000"/>
                        <a:t>Facebook</a:t>
                      </a:r>
                    </a:p>
                  </a:txBody>
                  <a:tcPr/>
                </a:tc>
                <a:tc>
                  <a:txBody>
                    <a:bodyPr/>
                    <a:lstStyle/>
                    <a:p>
                      <a:r>
                        <a:rPr lang="en-US" sz="1000"/>
                        <a:t>EatHappy Denmark</a:t>
                      </a:r>
                    </a:p>
                  </a:txBody>
                  <a:tcPr/>
                </a:tc>
                <a:tc>
                  <a:txBody>
                    <a:bodyPr/>
                    <a:lstStyle/>
                    <a:p>
                      <a:r>
                        <a:rPr lang="en-US" sz="1000"/>
                        <a:t>7</a:t>
                      </a:r>
                    </a:p>
                  </a:txBody>
                  <a:tcPr/>
                </a:tc>
                <a:tc>
                  <a:txBody>
                    <a:bodyPr/>
                    <a:lstStyle/>
                    <a:p>
                      <a:r>
                        <a:rPr lang="en-US" sz="1000"/>
                        <a:t>22</a:t>
                      </a:r>
                    </a:p>
                  </a:txBody>
                  <a:tcPr/>
                </a:tc>
                <a:tc>
                  <a:txBody>
                    <a:bodyPr/>
                    <a:lstStyle/>
                    <a:p>
                      <a:r>
                        <a:rPr lang="en-US" sz="1000"/>
                        <a:t>3</a:t>
                      </a:r>
                    </a:p>
                  </a:txBody>
                  <a:tcPr/>
                </a:tc>
                <a:extLst>
                  <a:ext uri="{0D108BD9-81ED-4DB2-BD59-A6C34878D82A}">
                    <a16:rowId xmlns:a16="http://schemas.microsoft.com/office/drawing/2014/main" val="322510803"/>
                  </a:ext>
                </a:extLst>
              </a:tr>
              <a:tr h="370840">
                <a:tc>
                  <a:txBody>
                    <a:bodyPr/>
                    <a:lstStyle/>
                    <a:p>
                      <a:r>
                        <a:rPr lang="en-US" sz="1000"/>
                        <a:t>Facebook</a:t>
                      </a:r>
                    </a:p>
                  </a:txBody>
                  <a:tcPr/>
                </a:tc>
                <a:tc>
                  <a:txBody>
                    <a:bodyPr/>
                    <a:lstStyle/>
                    <a:p>
                      <a:r>
                        <a:rPr lang="en-US" sz="1000"/>
                        <a:t>EatHappy Italia</a:t>
                      </a:r>
                    </a:p>
                  </a:txBody>
                  <a:tcPr/>
                </a:tc>
                <a:tc>
                  <a:txBody>
                    <a:bodyPr/>
                    <a:lstStyle/>
                    <a:p>
                      <a:r>
                        <a:rPr lang="en-US" sz="1000"/>
                        <a:t>10</a:t>
                      </a:r>
                    </a:p>
                  </a:txBody>
                  <a:tcPr/>
                </a:tc>
                <a:tc>
                  <a:txBody>
                    <a:bodyPr/>
                    <a:lstStyle/>
                    <a:p>
                      <a:r>
                        <a:rPr lang="en-US" sz="1000"/>
                        <a:t>97</a:t>
                      </a:r>
                    </a:p>
                  </a:txBody>
                  <a:tcPr/>
                </a:tc>
                <a:tc>
                  <a:txBody>
                    <a:bodyPr/>
                    <a:lstStyle/>
                    <a:p>
                      <a:r>
                        <a:rPr lang="en-US" sz="1000"/>
                        <a:t>10</a:t>
                      </a:r>
                    </a:p>
                  </a:txBody>
                  <a:tcPr/>
                </a:tc>
                <a:extLst>
                  <a:ext uri="{0D108BD9-81ED-4DB2-BD59-A6C34878D82A}">
                    <a16:rowId xmlns:a16="http://schemas.microsoft.com/office/drawing/2014/main" val="2866978094"/>
                  </a:ext>
                </a:extLst>
              </a:tr>
              <a:tr h="370840">
                <a:tc>
                  <a:txBody>
                    <a:bodyPr/>
                    <a:lstStyle/>
                    <a:p>
                      <a:r>
                        <a:rPr lang="en-US" sz="1000"/>
                        <a:t>Facebook</a:t>
                      </a:r>
                    </a:p>
                  </a:txBody>
                  <a:tcPr/>
                </a:tc>
                <a:tc>
                  <a:txBody>
                    <a:bodyPr/>
                    <a:lstStyle/>
                    <a:p>
                      <a:r>
                        <a:rPr lang="en-US" sz="1000"/>
                        <a:t>EatHappy Österreich</a:t>
                      </a:r>
                    </a:p>
                  </a:txBody>
                  <a:tcPr/>
                </a:tc>
                <a:tc>
                  <a:txBody>
                    <a:bodyPr/>
                    <a:lstStyle/>
                    <a:p>
                      <a:r>
                        <a:rPr lang="en-US" sz="1000"/>
                        <a:t>10</a:t>
                      </a:r>
                    </a:p>
                  </a:txBody>
                  <a:tcPr/>
                </a:tc>
                <a:tc>
                  <a:txBody>
                    <a:bodyPr/>
                    <a:lstStyle/>
                    <a:p>
                      <a:r>
                        <a:rPr lang="en-US" sz="1000"/>
                        <a:t>46</a:t>
                      </a:r>
                    </a:p>
                  </a:txBody>
                  <a:tcPr/>
                </a:tc>
                <a:tc>
                  <a:txBody>
                    <a:bodyPr/>
                    <a:lstStyle/>
                    <a:p>
                      <a:r>
                        <a:rPr lang="en-US" sz="1000"/>
                        <a:t>5</a:t>
                      </a:r>
                    </a:p>
                  </a:txBody>
                  <a:tcPr/>
                </a:tc>
                <a:extLst>
                  <a:ext uri="{0D108BD9-81ED-4DB2-BD59-A6C34878D82A}">
                    <a16:rowId xmlns:a16="http://schemas.microsoft.com/office/drawing/2014/main" val="3272083774"/>
                  </a:ext>
                </a:extLst>
              </a:tr>
            </a:tbl>
          </a:graphicData>
        </a:graphic>
      </p:graphicFrame>
      <p:sp>
        <p:nvSpPr>
          <p:cNvPr id="4" name="Text Placeholder 3">
            <a:extLst>
              <a:ext uri="{FF2B5EF4-FFF2-40B4-BE49-F238E27FC236}">
                <a16:creationId xmlns:a16="http://schemas.microsoft.com/office/drawing/2014/main" id="{10D0F84D-CC30-4C2F-BA11-79BA73118EE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028288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E5F95-F3BF-4EAB-ACA1-0AD1A5820B49}"/>
              </a:ext>
            </a:extLst>
          </p:cNvPr>
          <p:cNvSpPr>
            <a:spLocks noGrp="1"/>
          </p:cNvSpPr>
          <p:nvPr>
            <p:ph type="title"/>
          </p:nvPr>
        </p:nvSpPr>
        <p:spPr/>
        <p:txBody>
          <a:bodyPr/>
          <a:lstStyle/>
          <a:p>
            <a:r>
              <a:rPr lang="en-US"/>
              <a:t>Facebook Key Metrics Table | Int. EAT HAPPY Accounts</a:t>
            </a:r>
          </a:p>
        </p:txBody>
      </p:sp>
      <p:graphicFrame>
        <p:nvGraphicFramePr>
          <p:cNvPr id="5" name="Table Placeholder 4">
            <a:extLst>
              <a:ext uri="{FF2B5EF4-FFF2-40B4-BE49-F238E27FC236}">
                <a16:creationId xmlns:a16="http://schemas.microsoft.com/office/drawing/2014/main" id="{BD2CBDCA-8AB2-412A-BDDC-E1F7C721CE1F}"/>
              </a:ext>
            </a:extLst>
          </p:cNvPr>
          <p:cNvGraphicFramePr>
            <a:graphicFrameLocks noGrp="1"/>
          </p:cNvGraphicFramePr>
          <p:nvPr>
            <p:ph type="tbl" sz="quarter" idx="13"/>
            <p:extLst>
              <p:ext uri="{D42A27DB-BD31-4B8C-83A1-F6EECF244321}">
                <p14:modId xmlns:p14="http://schemas.microsoft.com/office/powerpoint/2010/main" val="2081886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63738926"/>
                    </a:ext>
                  </a:extLst>
                </a:gridCol>
                <a:gridCol w="822960">
                  <a:extLst>
                    <a:ext uri="{9D8B030D-6E8A-4147-A177-3AD203B41FA5}">
                      <a16:colId xmlns:a16="http://schemas.microsoft.com/office/drawing/2014/main" val="504764814"/>
                    </a:ext>
                  </a:extLst>
                </a:gridCol>
                <a:gridCol w="822960">
                  <a:extLst>
                    <a:ext uri="{9D8B030D-6E8A-4147-A177-3AD203B41FA5}">
                      <a16:colId xmlns:a16="http://schemas.microsoft.com/office/drawing/2014/main" val="2408394462"/>
                    </a:ext>
                  </a:extLst>
                </a:gridCol>
                <a:gridCol w="822960">
                  <a:extLst>
                    <a:ext uri="{9D8B030D-6E8A-4147-A177-3AD203B41FA5}">
                      <a16:colId xmlns:a16="http://schemas.microsoft.com/office/drawing/2014/main" val="764552467"/>
                    </a:ext>
                  </a:extLst>
                </a:gridCol>
                <a:gridCol w="822960">
                  <a:extLst>
                    <a:ext uri="{9D8B030D-6E8A-4147-A177-3AD203B41FA5}">
                      <a16:colId xmlns:a16="http://schemas.microsoft.com/office/drawing/2014/main" val="1286372564"/>
                    </a:ext>
                  </a:extLst>
                </a:gridCol>
                <a:gridCol w="822960">
                  <a:extLst>
                    <a:ext uri="{9D8B030D-6E8A-4147-A177-3AD203B41FA5}">
                      <a16:colId xmlns:a16="http://schemas.microsoft.com/office/drawing/2014/main" val="4057859094"/>
                    </a:ext>
                  </a:extLst>
                </a:gridCol>
                <a:gridCol w="822960">
                  <a:extLst>
                    <a:ext uri="{9D8B030D-6E8A-4147-A177-3AD203B41FA5}">
                      <a16:colId xmlns:a16="http://schemas.microsoft.com/office/drawing/2014/main" val="393140970"/>
                    </a:ext>
                  </a:extLst>
                </a:gridCol>
                <a:gridCol w="822960">
                  <a:extLst>
                    <a:ext uri="{9D8B030D-6E8A-4147-A177-3AD203B41FA5}">
                      <a16:colId xmlns:a16="http://schemas.microsoft.com/office/drawing/2014/main" val="2080991979"/>
                    </a:ext>
                  </a:extLst>
                </a:gridCol>
                <a:gridCol w="822960">
                  <a:extLst>
                    <a:ext uri="{9D8B030D-6E8A-4147-A177-3AD203B41FA5}">
                      <a16:colId xmlns:a16="http://schemas.microsoft.com/office/drawing/2014/main" val="826222820"/>
                    </a:ext>
                  </a:extLst>
                </a:gridCol>
                <a:gridCol w="822960">
                  <a:extLst>
                    <a:ext uri="{9D8B030D-6E8A-4147-A177-3AD203B41FA5}">
                      <a16:colId xmlns:a16="http://schemas.microsoft.com/office/drawing/2014/main" val="252829311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Posts</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Positive Feedback</a:t>
                      </a:r>
                    </a:p>
                  </a:txBody>
                  <a:tcPr/>
                </a:tc>
                <a:tc>
                  <a:txBody>
                    <a:bodyPr/>
                    <a:lstStyle/>
                    <a:p>
                      <a:r>
                        <a:rPr lang="en-US" sz="1000"/>
                        <a:t>Likes</a:t>
                      </a:r>
                    </a:p>
                  </a:txBody>
                  <a:tcPr/>
                </a:tc>
                <a:tc>
                  <a:txBody>
                    <a:bodyPr/>
                    <a:lstStyle/>
                    <a:p>
                      <a:r>
                        <a:rPr lang="en-US" sz="1000"/>
                        <a:t>Negative Feedback</a:t>
                      </a:r>
                    </a:p>
                  </a:txBody>
                  <a:tcPr/>
                </a:tc>
                <a:extLst>
                  <a:ext uri="{0D108BD9-81ED-4DB2-BD59-A6C34878D82A}">
                    <a16:rowId xmlns:a16="http://schemas.microsoft.com/office/drawing/2014/main" val="3677114728"/>
                  </a:ext>
                </a:extLst>
              </a:tr>
              <a:tr h="370840">
                <a:tc>
                  <a:txBody>
                    <a:bodyPr/>
                    <a:lstStyle/>
                    <a:p>
                      <a:r>
                        <a:rPr lang="en-US" sz="1000"/>
                        <a:t>EatHappy Eat Happy DE</a:t>
                      </a:r>
                    </a:p>
                  </a:txBody>
                  <a:tcPr/>
                </a:tc>
                <a:tc>
                  <a:txBody>
                    <a:bodyPr/>
                    <a:lstStyle/>
                    <a:p>
                      <a:r>
                        <a:rPr lang="en-US" sz="1000"/>
                        <a:t>9814</a:t>
                      </a:r>
                    </a:p>
                  </a:txBody>
                  <a:tcPr/>
                </a:tc>
                <a:tc>
                  <a:txBody>
                    <a:bodyPr/>
                    <a:lstStyle/>
                    <a:p>
                      <a:r>
                        <a:rPr lang="en-US" sz="1000"/>
                        <a:t>13</a:t>
                      </a:r>
                    </a:p>
                  </a:txBody>
                  <a:tcPr/>
                </a:tc>
                <a:tc>
                  <a:txBody>
                    <a:bodyPr/>
                    <a:lstStyle/>
                    <a:p>
                      <a:r>
                        <a:rPr lang="en-US" sz="1000"/>
                        <a:t>5098063</a:t>
                      </a:r>
                    </a:p>
                  </a:txBody>
                  <a:tcPr/>
                </a:tc>
                <a:tc>
                  <a:txBody>
                    <a:bodyPr/>
                    <a:lstStyle/>
                    <a:p>
                      <a:r>
                        <a:rPr lang="en-US" sz="1000"/>
                        <a:t>5052753</a:t>
                      </a:r>
                    </a:p>
                  </a:txBody>
                  <a:tcPr/>
                </a:tc>
                <a:tc>
                  <a:txBody>
                    <a:bodyPr/>
                    <a:lstStyle/>
                    <a:p>
                      <a:r>
                        <a:rPr lang="en-US" sz="1000"/>
                        <a:t>2833</a:t>
                      </a:r>
                    </a:p>
                  </a:txBody>
                  <a:tcPr/>
                </a:tc>
                <a:tc>
                  <a:txBody>
                    <a:bodyPr/>
                    <a:lstStyle/>
                    <a:p>
                      <a:r>
                        <a:rPr lang="en-US" sz="1000"/>
                        <a:t>45310</a:t>
                      </a:r>
                    </a:p>
                  </a:txBody>
                  <a:tcPr/>
                </a:tc>
                <a:tc>
                  <a:txBody>
                    <a:bodyPr/>
                    <a:lstStyle/>
                    <a:p>
                      <a:r>
                        <a:rPr lang="en-US" sz="1000"/>
                        <a:t>437</a:t>
                      </a:r>
                    </a:p>
                  </a:txBody>
                  <a:tcPr/>
                </a:tc>
                <a:tc>
                  <a:txBody>
                    <a:bodyPr/>
                    <a:lstStyle/>
                    <a:p>
                      <a:r>
                        <a:rPr lang="en-US" sz="1000"/>
                        <a:t>334</a:t>
                      </a:r>
                    </a:p>
                  </a:txBody>
                  <a:tcPr/>
                </a:tc>
                <a:tc>
                  <a:txBody>
                    <a:bodyPr/>
                    <a:lstStyle/>
                    <a:p>
                      <a:r>
                        <a:rPr lang="en-US" sz="1000"/>
                        <a:t>11</a:t>
                      </a:r>
                    </a:p>
                  </a:txBody>
                  <a:tcPr/>
                </a:tc>
                <a:extLst>
                  <a:ext uri="{0D108BD9-81ED-4DB2-BD59-A6C34878D82A}">
                    <a16:rowId xmlns:a16="http://schemas.microsoft.com/office/drawing/2014/main" val="2098673020"/>
                  </a:ext>
                </a:extLst>
              </a:tr>
              <a:tr h="370840">
                <a:tc>
                  <a:txBody>
                    <a:bodyPr/>
                    <a:lstStyle/>
                    <a:p>
                      <a:r>
                        <a:rPr lang="en-US" sz="1000"/>
                        <a:t>EatHappy Österreich Eat Happy AT</a:t>
                      </a:r>
                    </a:p>
                  </a:txBody>
                  <a:tcPr/>
                </a:tc>
                <a:tc>
                  <a:txBody>
                    <a:bodyPr/>
                    <a:lstStyle/>
                    <a:p>
                      <a:r>
                        <a:rPr lang="en-US" sz="1000"/>
                        <a:t>8894</a:t>
                      </a:r>
                    </a:p>
                  </a:txBody>
                  <a:tcPr/>
                </a:tc>
                <a:tc>
                  <a:txBody>
                    <a:bodyPr/>
                    <a:lstStyle/>
                    <a:p>
                      <a:r>
                        <a:rPr lang="en-US" sz="1000"/>
                        <a:t>10</a:t>
                      </a:r>
                    </a:p>
                  </a:txBody>
                  <a:tcPr/>
                </a:tc>
                <a:tc>
                  <a:txBody>
                    <a:bodyPr/>
                    <a:lstStyle/>
                    <a:p>
                      <a:r>
                        <a:rPr lang="en-US" sz="1000"/>
                        <a:t>26849</a:t>
                      </a:r>
                    </a:p>
                  </a:txBody>
                  <a:tcPr/>
                </a:tc>
                <a:tc>
                  <a:txBody>
                    <a:bodyPr/>
                    <a:lstStyle/>
                    <a:p>
                      <a:r>
                        <a:rPr lang="en-US" sz="1000"/>
                        <a:t>19376</a:t>
                      </a:r>
                    </a:p>
                  </a:txBody>
                  <a:tcPr/>
                </a:tc>
                <a:tc>
                  <a:txBody>
                    <a:bodyPr/>
                    <a:lstStyle/>
                    <a:p>
                      <a:r>
                        <a:rPr lang="en-US" sz="1000"/>
                        <a:t>362</a:t>
                      </a:r>
                    </a:p>
                  </a:txBody>
                  <a:tcPr/>
                </a:tc>
                <a:tc>
                  <a:txBody>
                    <a:bodyPr/>
                    <a:lstStyle/>
                    <a:p>
                      <a:r>
                        <a:rPr lang="en-US" sz="1000"/>
                        <a:t>7473</a:t>
                      </a:r>
                    </a:p>
                  </a:txBody>
                  <a:tcPr/>
                </a:tc>
                <a:tc>
                  <a:txBody>
                    <a:bodyPr/>
                    <a:lstStyle/>
                    <a:p>
                      <a:r>
                        <a:rPr lang="en-US" sz="1000"/>
                        <a:t>114</a:t>
                      </a:r>
                    </a:p>
                  </a:txBody>
                  <a:tcPr/>
                </a:tc>
                <a:tc>
                  <a:txBody>
                    <a:bodyPr/>
                    <a:lstStyle/>
                    <a:p>
                      <a:r>
                        <a:rPr lang="en-US" sz="1000"/>
                        <a:t>93</a:t>
                      </a:r>
                    </a:p>
                  </a:txBody>
                  <a:tcPr/>
                </a:tc>
                <a:tc>
                  <a:txBody>
                    <a:bodyPr/>
                    <a:lstStyle/>
                    <a:p>
                      <a:r>
                        <a:rPr lang="en-US" sz="1000"/>
                        <a:t>1</a:t>
                      </a:r>
                    </a:p>
                  </a:txBody>
                  <a:tcPr/>
                </a:tc>
                <a:extLst>
                  <a:ext uri="{0D108BD9-81ED-4DB2-BD59-A6C34878D82A}">
                    <a16:rowId xmlns:a16="http://schemas.microsoft.com/office/drawing/2014/main" val="1364015803"/>
                  </a:ext>
                </a:extLst>
              </a:tr>
              <a:tr h="370840">
                <a:tc>
                  <a:txBody>
                    <a:bodyPr/>
                    <a:lstStyle/>
                    <a:p>
                      <a:r>
                        <a:rPr lang="en-US" sz="1000"/>
                        <a:t>EatHappy Italia Eat Happy IT</a:t>
                      </a:r>
                    </a:p>
                  </a:txBody>
                  <a:tcPr/>
                </a:tc>
                <a:tc>
                  <a:txBody>
                    <a:bodyPr/>
                    <a:lstStyle/>
                    <a:p>
                      <a:r>
                        <a:rPr lang="en-US" sz="1000"/>
                        <a:t>2965</a:t>
                      </a:r>
                    </a:p>
                  </a:txBody>
                  <a:tcPr/>
                </a:tc>
                <a:tc>
                  <a:txBody>
                    <a:bodyPr/>
                    <a:lstStyle/>
                    <a:p>
                      <a:r>
                        <a:rPr lang="en-US" sz="1000"/>
                        <a:t>10</a:t>
                      </a:r>
                    </a:p>
                  </a:txBody>
                  <a:tcPr/>
                </a:tc>
                <a:tc>
                  <a:txBody>
                    <a:bodyPr/>
                    <a:lstStyle/>
                    <a:p>
                      <a:r>
                        <a:rPr lang="en-US" sz="1000"/>
                        <a:t>842886</a:t>
                      </a:r>
                    </a:p>
                  </a:txBody>
                  <a:tcPr/>
                </a:tc>
                <a:tc>
                  <a:txBody>
                    <a:bodyPr/>
                    <a:lstStyle/>
                    <a:p>
                      <a:r>
                        <a:rPr lang="en-US" sz="1000"/>
                        <a:t>838514</a:t>
                      </a:r>
                    </a:p>
                  </a:txBody>
                  <a:tcPr/>
                </a:tc>
                <a:tc>
                  <a:txBody>
                    <a:bodyPr/>
                    <a:lstStyle/>
                    <a:p>
                      <a:r>
                        <a:rPr lang="en-US" sz="1000"/>
                        <a:t>1065</a:t>
                      </a:r>
                    </a:p>
                  </a:txBody>
                  <a:tcPr/>
                </a:tc>
                <a:tc>
                  <a:txBody>
                    <a:bodyPr/>
                    <a:lstStyle/>
                    <a:p>
                      <a:r>
                        <a:rPr lang="en-US" sz="1000"/>
                        <a:t>4372</a:t>
                      </a:r>
                    </a:p>
                  </a:txBody>
                  <a:tcPr/>
                </a:tc>
                <a:tc>
                  <a:txBody>
                    <a:bodyPr/>
                    <a:lstStyle/>
                    <a:p>
                      <a:r>
                        <a:rPr lang="en-US" sz="1000"/>
                        <a:t>184</a:t>
                      </a:r>
                    </a:p>
                  </a:txBody>
                  <a:tcPr/>
                </a:tc>
                <a:tc>
                  <a:txBody>
                    <a:bodyPr/>
                    <a:lstStyle/>
                    <a:p>
                      <a:r>
                        <a:rPr lang="en-US" sz="1000"/>
                        <a:t>155</a:t>
                      </a:r>
                    </a:p>
                  </a:txBody>
                  <a:tcPr/>
                </a:tc>
                <a:tc>
                  <a:txBody>
                    <a:bodyPr/>
                    <a:lstStyle/>
                    <a:p>
                      <a:r>
                        <a:rPr lang="en-US" sz="1000"/>
                        <a:t>0</a:t>
                      </a:r>
                    </a:p>
                  </a:txBody>
                  <a:tcPr/>
                </a:tc>
                <a:extLst>
                  <a:ext uri="{0D108BD9-81ED-4DB2-BD59-A6C34878D82A}">
                    <a16:rowId xmlns:a16="http://schemas.microsoft.com/office/drawing/2014/main" val="629530038"/>
                  </a:ext>
                </a:extLst>
              </a:tr>
              <a:tr h="370840">
                <a:tc>
                  <a:txBody>
                    <a:bodyPr/>
                    <a:lstStyle/>
                    <a:p>
                      <a:r>
                        <a:rPr lang="en-US" sz="1000"/>
                        <a:t>EatHappy Denmark Eat Happy DK</a:t>
                      </a:r>
                    </a:p>
                  </a:txBody>
                  <a:tcPr/>
                </a:tc>
                <a:tc>
                  <a:txBody>
                    <a:bodyPr/>
                    <a:lstStyle/>
                    <a:p>
                      <a:r>
                        <a:rPr lang="en-US" sz="1000"/>
                        <a:t>217</a:t>
                      </a:r>
                    </a:p>
                  </a:txBody>
                  <a:tcPr/>
                </a:tc>
                <a:tc>
                  <a:txBody>
                    <a:bodyPr/>
                    <a:lstStyle/>
                    <a:p>
                      <a:r>
                        <a:rPr lang="en-US" sz="1000"/>
                        <a:t>7</a:t>
                      </a:r>
                    </a:p>
                  </a:txBody>
                  <a:tcPr/>
                </a:tc>
                <a:tc>
                  <a:txBody>
                    <a:bodyPr/>
                    <a:lstStyle/>
                    <a:p>
                      <a:r>
                        <a:rPr lang="en-US" sz="1000"/>
                        <a:t>9957</a:t>
                      </a:r>
                    </a:p>
                  </a:txBody>
                  <a:tcPr/>
                </a:tc>
                <a:tc>
                  <a:txBody>
                    <a:bodyPr/>
                    <a:lstStyle/>
                    <a:p>
                      <a:r>
                        <a:rPr lang="en-US" sz="1000"/>
                        <a:t>0</a:t>
                      </a:r>
                    </a:p>
                  </a:txBody>
                  <a:tcPr/>
                </a:tc>
                <a:tc>
                  <a:txBody>
                    <a:bodyPr/>
                    <a:lstStyle/>
                    <a:p>
                      <a:r>
                        <a:rPr lang="en-US" sz="1000"/>
                        <a:t>889</a:t>
                      </a:r>
                    </a:p>
                  </a:txBody>
                  <a:tcPr/>
                </a:tc>
                <a:tc>
                  <a:txBody>
                    <a:bodyPr/>
                    <a:lstStyle/>
                    <a:p>
                      <a:r>
                        <a:rPr lang="en-US" sz="1000"/>
                        <a:t>9957</a:t>
                      </a:r>
                    </a:p>
                  </a:txBody>
                  <a:tcPr/>
                </a:tc>
                <a:tc>
                  <a:txBody>
                    <a:bodyPr/>
                    <a:lstStyle/>
                    <a:p>
                      <a:r>
                        <a:rPr lang="en-US" sz="1000"/>
                        <a:t>260</a:t>
                      </a:r>
                    </a:p>
                  </a:txBody>
                  <a:tcPr/>
                </a:tc>
                <a:tc>
                  <a:txBody>
                    <a:bodyPr/>
                    <a:lstStyle/>
                    <a:p>
                      <a:r>
                        <a:rPr lang="en-US" sz="1000"/>
                        <a:t>128</a:t>
                      </a:r>
                    </a:p>
                  </a:txBody>
                  <a:tcPr/>
                </a:tc>
                <a:tc>
                  <a:txBody>
                    <a:bodyPr/>
                    <a:lstStyle/>
                    <a:p>
                      <a:r>
                        <a:rPr lang="en-US" sz="1000"/>
                        <a:t>3</a:t>
                      </a:r>
                    </a:p>
                  </a:txBody>
                  <a:tcPr/>
                </a:tc>
                <a:extLst>
                  <a:ext uri="{0D108BD9-81ED-4DB2-BD59-A6C34878D82A}">
                    <a16:rowId xmlns:a16="http://schemas.microsoft.com/office/drawing/2014/main" val="3659373916"/>
                  </a:ext>
                </a:extLst>
              </a:tr>
            </a:tbl>
          </a:graphicData>
        </a:graphic>
      </p:graphicFrame>
      <p:sp>
        <p:nvSpPr>
          <p:cNvPr id="4" name="Text Placeholder 3">
            <a:extLst>
              <a:ext uri="{FF2B5EF4-FFF2-40B4-BE49-F238E27FC236}">
                <a16:creationId xmlns:a16="http://schemas.microsoft.com/office/drawing/2014/main" id="{E6075632-86BA-4459-89E0-0F208DF3BC4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214051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6837C-D5C4-47B0-8BBE-539BA6C2B3BA}"/>
              </a:ext>
            </a:extLst>
          </p:cNvPr>
          <p:cNvSpPr>
            <a:spLocks noGrp="1"/>
          </p:cNvSpPr>
          <p:nvPr>
            <p:ph type="title"/>
          </p:nvPr>
        </p:nvSpPr>
        <p:spPr/>
        <p:txBody>
          <a:bodyPr/>
          <a:lstStyle/>
          <a:p>
            <a:r>
              <a:rPr lang="en-US"/>
              <a:t>Facebook Fan Distribution | Int. EAT HAPPY Accounts</a:t>
            </a:r>
          </a:p>
        </p:txBody>
      </p:sp>
      <p:graphicFrame>
        <p:nvGraphicFramePr>
          <p:cNvPr id="6" name="Chart Placeholder 5">
            <a:extLst>
              <a:ext uri="{FF2B5EF4-FFF2-40B4-BE49-F238E27FC236}">
                <a16:creationId xmlns:a16="http://schemas.microsoft.com/office/drawing/2014/main" id="{BD7FC55E-6D11-445B-8E80-665C23496C72}"/>
              </a:ext>
            </a:extLst>
          </p:cNvPr>
          <p:cNvGraphicFramePr>
            <a:graphicFrameLocks noGrp="1"/>
          </p:cNvGraphicFramePr>
          <p:nvPr>
            <p:ph type="chart" sz="quarter" idx="13"/>
            <p:extLst>
              <p:ext uri="{D42A27DB-BD31-4B8C-83A1-F6EECF244321}">
                <p14:modId xmlns:p14="http://schemas.microsoft.com/office/powerpoint/2010/main" val="13891829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3FD83E-80BB-412C-92F3-091AE759CD4B}"/>
              </a:ext>
            </a:extLst>
          </p:cNvPr>
          <p:cNvSpPr>
            <a:spLocks noGrp="1"/>
          </p:cNvSpPr>
          <p:nvPr>
            <p:ph type="body" sz="quarter" idx="14"/>
          </p:nvPr>
        </p:nvSpPr>
        <p:spPr/>
        <p:txBody>
          <a:bodyPr/>
          <a:lstStyle/>
          <a:p>
            <a:r>
              <a:rPr lang="en-US"/>
              <a:t>08/03/2021 - 08/03/2021</a:t>
            </a:r>
          </a:p>
        </p:txBody>
      </p:sp>
      <p:sp>
        <p:nvSpPr>
          <p:cNvPr id="5" name="Footer Placeholder 4">
            <a:extLst>
              <a:ext uri="{FF2B5EF4-FFF2-40B4-BE49-F238E27FC236}">
                <a16:creationId xmlns:a16="http://schemas.microsoft.com/office/drawing/2014/main" id="{67EF1040-8994-4E9F-9FCD-EF646BD9A4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4124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AB61E-24C9-42E4-B71A-0B516A022B68}"/>
              </a:ext>
            </a:extLst>
          </p:cNvPr>
          <p:cNvSpPr>
            <a:spLocks noGrp="1"/>
          </p:cNvSpPr>
          <p:nvPr>
            <p:ph type="title"/>
          </p:nvPr>
        </p:nvSpPr>
        <p:spPr/>
        <p:txBody>
          <a:bodyPr/>
          <a:lstStyle/>
          <a:p>
            <a:r>
              <a:rPr lang="en-US"/>
              <a:t>Facebook Post Type Distribution | Int. EAT HAPPY Accounts</a:t>
            </a:r>
          </a:p>
        </p:txBody>
      </p:sp>
      <p:graphicFrame>
        <p:nvGraphicFramePr>
          <p:cNvPr id="6" name="Chart Placeholder 5">
            <a:extLst>
              <a:ext uri="{FF2B5EF4-FFF2-40B4-BE49-F238E27FC236}">
                <a16:creationId xmlns:a16="http://schemas.microsoft.com/office/drawing/2014/main" id="{E17D4C3B-3326-403B-A5AC-E7277DBDB6D5}"/>
              </a:ext>
            </a:extLst>
          </p:cNvPr>
          <p:cNvGraphicFramePr>
            <a:graphicFrameLocks noGrp="1"/>
          </p:cNvGraphicFramePr>
          <p:nvPr>
            <p:ph type="chart" sz="quarter" idx="13"/>
            <p:extLst>
              <p:ext uri="{D42A27DB-BD31-4B8C-83A1-F6EECF244321}">
                <p14:modId xmlns:p14="http://schemas.microsoft.com/office/powerpoint/2010/main" val="2220582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A10983-796F-4F8E-86A0-918D971BB844}"/>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5C099FD0-3727-463D-B5BF-AA0CC9ACED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6734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47938-4DFF-4A45-B5F8-8CEF8BACF7A0}"/>
              </a:ext>
            </a:extLst>
          </p:cNvPr>
          <p:cNvSpPr>
            <a:spLocks noGrp="1"/>
          </p:cNvSpPr>
          <p:nvPr>
            <p:ph type="title"/>
          </p:nvPr>
        </p:nvSpPr>
        <p:spPr/>
        <p:txBody>
          <a:bodyPr/>
          <a:lstStyle/>
          <a:p>
            <a:r>
              <a:rPr lang="en-US"/>
              <a:t>Facebook Engagement Rate By Post Type | Int. EAT HAPPY Accounts</a:t>
            </a:r>
          </a:p>
        </p:txBody>
      </p:sp>
      <p:graphicFrame>
        <p:nvGraphicFramePr>
          <p:cNvPr id="6" name="Chart Placeholder 5">
            <a:extLst>
              <a:ext uri="{FF2B5EF4-FFF2-40B4-BE49-F238E27FC236}">
                <a16:creationId xmlns:a16="http://schemas.microsoft.com/office/drawing/2014/main" id="{AD145B14-14AF-4C01-9182-891570FC3E78}"/>
              </a:ext>
            </a:extLst>
          </p:cNvPr>
          <p:cNvGraphicFramePr>
            <a:graphicFrameLocks noGrp="1"/>
          </p:cNvGraphicFramePr>
          <p:nvPr>
            <p:ph type="chart" sz="quarter" idx="13"/>
            <p:extLst>
              <p:ext uri="{D42A27DB-BD31-4B8C-83A1-F6EECF244321}">
                <p14:modId xmlns:p14="http://schemas.microsoft.com/office/powerpoint/2010/main" val="1615274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667FCB-7451-4A2A-B7C8-784C3486D44B}"/>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58CDA9C9-1860-4625-B2FF-D7877DFAAE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403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A6796-AC20-4D25-99F1-039798BBA49F}"/>
              </a:ext>
            </a:extLst>
          </p:cNvPr>
          <p:cNvSpPr>
            <a:spLocks noGrp="1"/>
          </p:cNvSpPr>
          <p:nvPr>
            <p:ph type="title"/>
          </p:nvPr>
        </p:nvSpPr>
        <p:spPr/>
        <p:txBody>
          <a:bodyPr/>
          <a:lstStyle/>
          <a:p>
            <a:r>
              <a:rPr lang="en-US"/>
              <a:t>Facebook Own Posts | Int. EAT HAPPY Accounts</a:t>
            </a:r>
          </a:p>
        </p:txBody>
      </p:sp>
      <p:graphicFrame>
        <p:nvGraphicFramePr>
          <p:cNvPr id="6" name="Chart Placeholder 5">
            <a:extLst>
              <a:ext uri="{FF2B5EF4-FFF2-40B4-BE49-F238E27FC236}">
                <a16:creationId xmlns:a16="http://schemas.microsoft.com/office/drawing/2014/main" id="{033464D7-C79F-422A-AEBC-AA810FDBBD82}"/>
              </a:ext>
            </a:extLst>
          </p:cNvPr>
          <p:cNvGraphicFramePr>
            <a:graphicFrameLocks noGrp="1"/>
          </p:cNvGraphicFramePr>
          <p:nvPr>
            <p:ph type="chart" sz="quarter" idx="13"/>
            <p:extLst>
              <p:ext uri="{D42A27DB-BD31-4B8C-83A1-F6EECF244321}">
                <p14:modId xmlns:p14="http://schemas.microsoft.com/office/powerpoint/2010/main" val="5088858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FA47CF-3F39-4036-9D5F-C2431E202731}"/>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95EF8E34-96F1-4E82-9190-4060DE1E39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7613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0797E-878B-4EC4-A7C5-F6A8BB581708}"/>
              </a:ext>
            </a:extLst>
          </p:cNvPr>
          <p:cNvSpPr>
            <a:spLocks noGrp="1"/>
          </p:cNvSpPr>
          <p:nvPr>
            <p:ph type="title"/>
          </p:nvPr>
        </p:nvSpPr>
        <p:spPr/>
        <p:txBody>
          <a:bodyPr/>
          <a:lstStyle/>
          <a:p>
            <a:r>
              <a:rPr lang="en-US"/>
              <a:t>Facebook Reach | Int. EAT HAPPY Accounts</a:t>
            </a:r>
          </a:p>
        </p:txBody>
      </p:sp>
      <p:graphicFrame>
        <p:nvGraphicFramePr>
          <p:cNvPr id="6" name="Chart Placeholder 5">
            <a:extLst>
              <a:ext uri="{FF2B5EF4-FFF2-40B4-BE49-F238E27FC236}">
                <a16:creationId xmlns:a16="http://schemas.microsoft.com/office/drawing/2014/main" id="{255EF50C-3EB2-442C-8A15-5B60F999652C}"/>
              </a:ext>
            </a:extLst>
          </p:cNvPr>
          <p:cNvGraphicFramePr>
            <a:graphicFrameLocks noGrp="1"/>
          </p:cNvGraphicFramePr>
          <p:nvPr>
            <p:ph type="chart" sz="quarter" idx="13"/>
            <p:extLst>
              <p:ext uri="{D42A27DB-BD31-4B8C-83A1-F6EECF244321}">
                <p14:modId xmlns:p14="http://schemas.microsoft.com/office/powerpoint/2010/main" val="59507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644B9E-0D35-45D9-8FEA-0BB37D65B1ED}"/>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73966785-FB4F-4CF3-A829-409515BA65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3149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893DE-BAAE-4379-BD9C-A76B5A9B1DF5}"/>
              </a:ext>
            </a:extLst>
          </p:cNvPr>
          <p:cNvSpPr>
            <a:spLocks noGrp="1"/>
          </p:cNvSpPr>
          <p:nvPr>
            <p:ph type="title"/>
          </p:nvPr>
        </p:nvSpPr>
        <p:spPr/>
        <p:txBody>
          <a:bodyPr/>
          <a:lstStyle/>
          <a:p>
            <a:r>
              <a:rPr lang="en-US"/>
              <a:t>Facebook Impressions | Int. EAT HAPPY Accounts</a:t>
            </a:r>
          </a:p>
        </p:txBody>
      </p:sp>
      <p:graphicFrame>
        <p:nvGraphicFramePr>
          <p:cNvPr id="6" name="Chart Placeholder 5">
            <a:extLst>
              <a:ext uri="{FF2B5EF4-FFF2-40B4-BE49-F238E27FC236}">
                <a16:creationId xmlns:a16="http://schemas.microsoft.com/office/drawing/2014/main" id="{B9B5B1E7-3022-4E44-B1AA-BA7FD9316E5A}"/>
              </a:ext>
            </a:extLst>
          </p:cNvPr>
          <p:cNvGraphicFramePr>
            <a:graphicFrameLocks noGrp="1"/>
          </p:cNvGraphicFramePr>
          <p:nvPr>
            <p:ph type="chart" sz="quarter" idx="13"/>
            <p:extLst>
              <p:ext uri="{D42A27DB-BD31-4B8C-83A1-F6EECF244321}">
                <p14:modId xmlns:p14="http://schemas.microsoft.com/office/powerpoint/2010/main" val="5974889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C8D685-D98B-45B1-BA0E-7A152EF3EE67}"/>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1E410B91-07E6-40D9-8FC3-4D7CBEC11B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9148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8E0BA-F568-4FBB-886A-0CD0B31F44A4}"/>
              </a:ext>
            </a:extLst>
          </p:cNvPr>
          <p:cNvSpPr>
            <a:spLocks noGrp="1"/>
          </p:cNvSpPr>
          <p:nvPr>
            <p:ph type="title"/>
          </p:nvPr>
        </p:nvSpPr>
        <p:spPr/>
        <p:txBody>
          <a:bodyPr/>
          <a:lstStyle/>
          <a:p>
            <a:r>
              <a:rPr lang="en-US"/>
              <a:t>Facebook Average Interactions Per Post | Int. EAT HAPPY Accounts</a:t>
            </a:r>
          </a:p>
        </p:txBody>
      </p:sp>
      <p:graphicFrame>
        <p:nvGraphicFramePr>
          <p:cNvPr id="6" name="Chart Placeholder 5">
            <a:extLst>
              <a:ext uri="{FF2B5EF4-FFF2-40B4-BE49-F238E27FC236}">
                <a16:creationId xmlns:a16="http://schemas.microsoft.com/office/drawing/2014/main" id="{5B13B2BF-39E9-4259-9D2A-79F5C76BEDB7}"/>
              </a:ext>
            </a:extLst>
          </p:cNvPr>
          <p:cNvGraphicFramePr>
            <a:graphicFrameLocks noGrp="1"/>
          </p:cNvGraphicFramePr>
          <p:nvPr>
            <p:ph type="chart" sz="quarter" idx="13"/>
            <p:extLst>
              <p:ext uri="{D42A27DB-BD31-4B8C-83A1-F6EECF244321}">
                <p14:modId xmlns:p14="http://schemas.microsoft.com/office/powerpoint/2010/main" val="33223707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47FA2B-9B8F-4384-901E-76EE2640AC2B}"/>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D4307723-88FC-4451-8F7A-117066439C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8594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5DC9D-B360-4087-A315-74BB7C558F94}"/>
              </a:ext>
            </a:extLst>
          </p:cNvPr>
          <p:cNvSpPr>
            <a:spLocks noGrp="1"/>
          </p:cNvSpPr>
          <p:nvPr>
            <p:ph type="title"/>
          </p:nvPr>
        </p:nvSpPr>
        <p:spPr/>
        <p:txBody>
          <a:bodyPr/>
          <a:lstStyle/>
          <a:p>
            <a:r>
              <a:rPr lang="en-US"/>
              <a:t>Facebook Total Engagements | Int. EAT HAPPY Accounts</a:t>
            </a:r>
          </a:p>
        </p:txBody>
      </p:sp>
      <p:graphicFrame>
        <p:nvGraphicFramePr>
          <p:cNvPr id="6" name="Chart Placeholder 5">
            <a:extLst>
              <a:ext uri="{FF2B5EF4-FFF2-40B4-BE49-F238E27FC236}">
                <a16:creationId xmlns:a16="http://schemas.microsoft.com/office/drawing/2014/main" id="{FCDA7879-8F2D-4A11-8221-92A211EE68DF}"/>
              </a:ext>
            </a:extLst>
          </p:cNvPr>
          <p:cNvGraphicFramePr>
            <a:graphicFrameLocks noGrp="1"/>
          </p:cNvGraphicFramePr>
          <p:nvPr>
            <p:ph type="chart" sz="quarter" idx="13"/>
            <p:extLst>
              <p:ext uri="{D42A27DB-BD31-4B8C-83A1-F6EECF244321}">
                <p14:modId xmlns:p14="http://schemas.microsoft.com/office/powerpoint/2010/main" val="37411131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327C28-0E07-4C63-A0B9-1123D9592F63}"/>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2CA06E19-4C4C-468D-A8A7-09990E520E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6900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BC574-5B91-46BD-AAFD-D7947FC371FF}"/>
              </a:ext>
            </a:extLst>
          </p:cNvPr>
          <p:cNvSpPr>
            <a:spLocks noGrp="1"/>
          </p:cNvSpPr>
          <p:nvPr>
            <p:ph type="title"/>
          </p:nvPr>
        </p:nvSpPr>
        <p:spPr/>
        <p:txBody>
          <a:bodyPr/>
          <a:lstStyle/>
          <a:p>
            <a:r>
              <a:rPr lang="en-US"/>
              <a:t>Instagram Key Metrics Table | Int. EAT HAPPY Accounts</a:t>
            </a:r>
          </a:p>
        </p:txBody>
      </p:sp>
      <p:graphicFrame>
        <p:nvGraphicFramePr>
          <p:cNvPr id="5" name="Table Placeholder 4">
            <a:extLst>
              <a:ext uri="{FF2B5EF4-FFF2-40B4-BE49-F238E27FC236}">
                <a16:creationId xmlns:a16="http://schemas.microsoft.com/office/drawing/2014/main" id="{E4EAB043-E9D0-4546-884E-802F4456E2D3}"/>
              </a:ext>
            </a:extLst>
          </p:cNvPr>
          <p:cNvGraphicFramePr>
            <a:graphicFrameLocks noGrp="1"/>
          </p:cNvGraphicFramePr>
          <p:nvPr>
            <p:ph type="tbl" sz="quarter" idx="13"/>
            <p:extLst>
              <p:ext uri="{D42A27DB-BD31-4B8C-83A1-F6EECF244321}">
                <p14:modId xmlns:p14="http://schemas.microsoft.com/office/powerpoint/2010/main" val="1565485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17585784"/>
                    </a:ext>
                  </a:extLst>
                </a:gridCol>
                <a:gridCol w="1069848">
                  <a:extLst>
                    <a:ext uri="{9D8B030D-6E8A-4147-A177-3AD203B41FA5}">
                      <a16:colId xmlns:a16="http://schemas.microsoft.com/office/drawing/2014/main" val="3716129700"/>
                    </a:ext>
                  </a:extLst>
                </a:gridCol>
                <a:gridCol w="1069848">
                  <a:extLst>
                    <a:ext uri="{9D8B030D-6E8A-4147-A177-3AD203B41FA5}">
                      <a16:colId xmlns:a16="http://schemas.microsoft.com/office/drawing/2014/main" val="261233790"/>
                    </a:ext>
                  </a:extLst>
                </a:gridCol>
                <a:gridCol w="1069848">
                  <a:extLst>
                    <a:ext uri="{9D8B030D-6E8A-4147-A177-3AD203B41FA5}">
                      <a16:colId xmlns:a16="http://schemas.microsoft.com/office/drawing/2014/main" val="3989156437"/>
                    </a:ext>
                  </a:extLst>
                </a:gridCol>
                <a:gridCol w="1069848">
                  <a:extLst>
                    <a:ext uri="{9D8B030D-6E8A-4147-A177-3AD203B41FA5}">
                      <a16:colId xmlns:a16="http://schemas.microsoft.com/office/drawing/2014/main" val="1034107997"/>
                    </a:ext>
                  </a:extLst>
                </a:gridCol>
                <a:gridCol w="1069848">
                  <a:extLst>
                    <a:ext uri="{9D8B030D-6E8A-4147-A177-3AD203B41FA5}">
                      <a16:colId xmlns:a16="http://schemas.microsoft.com/office/drawing/2014/main" val="93917675"/>
                    </a:ext>
                  </a:extLst>
                </a:gridCol>
                <a:gridCol w="1069848">
                  <a:extLst>
                    <a:ext uri="{9D8B030D-6E8A-4147-A177-3AD203B41FA5}">
                      <a16:colId xmlns:a16="http://schemas.microsoft.com/office/drawing/2014/main" val="3930416307"/>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Total Saves</a:t>
                      </a:r>
                    </a:p>
                  </a:txBody>
                  <a:tcPr/>
                </a:tc>
                <a:extLst>
                  <a:ext uri="{0D108BD9-81ED-4DB2-BD59-A6C34878D82A}">
                    <a16:rowId xmlns:a16="http://schemas.microsoft.com/office/drawing/2014/main" val="747796236"/>
                  </a:ext>
                </a:extLst>
              </a:tr>
              <a:tr h="370840">
                <a:tc>
                  <a:txBody>
                    <a:bodyPr/>
                    <a:lstStyle/>
                    <a:p>
                      <a:r>
                        <a:rPr lang="en-US" sz="1000"/>
                        <a:t>eathappy</a:t>
                      </a:r>
                    </a:p>
                  </a:txBody>
                  <a:tcPr/>
                </a:tc>
                <a:tc>
                  <a:txBody>
                    <a:bodyPr/>
                    <a:lstStyle/>
                    <a:p>
                      <a:r>
                        <a:rPr lang="en-US" sz="1000"/>
                        <a:t>13</a:t>
                      </a:r>
                    </a:p>
                  </a:txBody>
                  <a:tcPr/>
                </a:tc>
                <a:tc>
                  <a:txBody>
                    <a:bodyPr/>
                    <a:lstStyle/>
                    <a:p>
                      <a:r>
                        <a:rPr lang="en-US" sz="1000"/>
                        <a:t>23</a:t>
                      </a:r>
                    </a:p>
                  </a:txBody>
                  <a:tcPr/>
                </a:tc>
                <a:tc>
                  <a:txBody>
                    <a:bodyPr/>
                    <a:lstStyle/>
                    <a:p>
                      <a:r>
                        <a:rPr lang="en-US" sz="1000"/>
                        <a:t>34280</a:t>
                      </a:r>
                    </a:p>
                  </a:txBody>
                  <a:tcPr/>
                </a:tc>
                <a:tc>
                  <a:txBody>
                    <a:bodyPr/>
                    <a:lstStyle/>
                    <a:p>
                      <a:r>
                        <a:rPr lang="en-US" sz="1000"/>
                        <a:t>1354</a:t>
                      </a:r>
                    </a:p>
                  </a:txBody>
                  <a:tcPr/>
                </a:tc>
                <a:tc>
                  <a:txBody>
                    <a:bodyPr/>
                    <a:lstStyle/>
                    <a:p>
                      <a:r>
                        <a:rPr lang="en-US" sz="1000"/>
                        <a:t>2391.5384615385</a:t>
                      </a:r>
                    </a:p>
                  </a:txBody>
                  <a:tcPr/>
                </a:tc>
                <a:tc>
                  <a:txBody>
                    <a:bodyPr/>
                    <a:lstStyle/>
                    <a:p>
                      <a:r>
                        <a:rPr lang="en-US" sz="1000"/>
                        <a:t>43</a:t>
                      </a:r>
                    </a:p>
                  </a:txBody>
                  <a:tcPr/>
                </a:tc>
                <a:extLst>
                  <a:ext uri="{0D108BD9-81ED-4DB2-BD59-A6C34878D82A}">
                    <a16:rowId xmlns:a16="http://schemas.microsoft.com/office/drawing/2014/main" val="3875370490"/>
                  </a:ext>
                </a:extLst>
              </a:tr>
              <a:tr h="370840">
                <a:tc>
                  <a:txBody>
                    <a:bodyPr/>
                    <a:lstStyle/>
                    <a:p>
                      <a:r>
                        <a:rPr lang="en-US" sz="1000"/>
                        <a:t>eathappy_at</a:t>
                      </a:r>
                    </a:p>
                  </a:txBody>
                  <a:tcPr/>
                </a:tc>
                <a:tc>
                  <a:txBody>
                    <a:bodyPr/>
                    <a:lstStyle/>
                    <a:p>
                      <a:r>
                        <a:rPr lang="en-US" sz="1000"/>
                        <a:t>10</a:t>
                      </a:r>
                    </a:p>
                  </a:txBody>
                  <a:tcPr/>
                </a:tc>
                <a:tc>
                  <a:txBody>
                    <a:bodyPr/>
                    <a:lstStyle/>
                    <a:p>
                      <a:r>
                        <a:rPr lang="en-US" sz="1000"/>
                        <a:t>12</a:t>
                      </a:r>
                    </a:p>
                  </a:txBody>
                  <a:tcPr/>
                </a:tc>
                <a:tc>
                  <a:txBody>
                    <a:bodyPr/>
                    <a:lstStyle/>
                    <a:p>
                      <a:r>
                        <a:rPr lang="en-US" sz="1000"/>
                        <a:t>3317</a:t>
                      </a:r>
                    </a:p>
                  </a:txBody>
                  <a:tcPr/>
                </a:tc>
                <a:tc>
                  <a:txBody>
                    <a:bodyPr/>
                    <a:lstStyle/>
                    <a:p>
                      <a:r>
                        <a:rPr lang="en-US" sz="1000"/>
                        <a:t>253</a:t>
                      </a:r>
                    </a:p>
                  </a:txBody>
                  <a:tcPr/>
                </a:tc>
                <a:tc>
                  <a:txBody>
                    <a:bodyPr/>
                    <a:lstStyle/>
                    <a:p>
                      <a:r>
                        <a:rPr lang="en-US" sz="1000"/>
                        <a:t>312.7</a:t>
                      </a:r>
                    </a:p>
                  </a:txBody>
                  <a:tcPr/>
                </a:tc>
                <a:tc>
                  <a:txBody>
                    <a:bodyPr/>
                    <a:lstStyle/>
                    <a:p>
                      <a:r>
                        <a:rPr lang="en-US" sz="1000"/>
                        <a:t>8</a:t>
                      </a:r>
                    </a:p>
                  </a:txBody>
                  <a:tcPr/>
                </a:tc>
                <a:extLst>
                  <a:ext uri="{0D108BD9-81ED-4DB2-BD59-A6C34878D82A}">
                    <a16:rowId xmlns:a16="http://schemas.microsoft.com/office/drawing/2014/main" val="3563207568"/>
                  </a:ext>
                </a:extLst>
              </a:tr>
              <a:tr h="370840">
                <a:tc>
                  <a:txBody>
                    <a:bodyPr/>
                    <a:lstStyle/>
                    <a:p>
                      <a:r>
                        <a:rPr lang="en-US" sz="1000"/>
                        <a:t>eathappy_ita</a:t>
                      </a:r>
                    </a:p>
                  </a:txBody>
                  <a:tcPr/>
                </a:tc>
                <a:tc>
                  <a:txBody>
                    <a:bodyPr/>
                    <a:lstStyle/>
                    <a:p>
                      <a:r>
                        <a:rPr lang="en-US" sz="1000"/>
                        <a:t>10</a:t>
                      </a:r>
                    </a:p>
                  </a:txBody>
                  <a:tcPr/>
                </a:tc>
                <a:tc>
                  <a:txBody>
                    <a:bodyPr/>
                    <a:lstStyle/>
                    <a:p>
                      <a:r>
                        <a:rPr lang="en-US" sz="1000"/>
                        <a:t>0</a:t>
                      </a:r>
                    </a:p>
                  </a:txBody>
                  <a:tcPr/>
                </a:tc>
                <a:tc>
                  <a:txBody>
                    <a:bodyPr/>
                    <a:lstStyle/>
                    <a:p>
                      <a:r>
                        <a:rPr lang="en-US" sz="1000"/>
                        <a:t>2459</a:t>
                      </a:r>
                    </a:p>
                  </a:txBody>
                  <a:tcPr/>
                </a:tc>
                <a:tc>
                  <a:txBody>
                    <a:bodyPr/>
                    <a:lstStyle/>
                    <a:p>
                      <a:r>
                        <a:rPr lang="en-US" sz="1000"/>
                        <a:t>97</a:t>
                      </a:r>
                    </a:p>
                  </a:txBody>
                  <a:tcPr/>
                </a:tc>
                <a:tc>
                  <a:txBody>
                    <a:bodyPr/>
                    <a:lstStyle/>
                    <a:p>
                      <a:r>
                        <a:rPr lang="en-US" sz="1000"/>
                        <a:t>233.9</a:t>
                      </a:r>
                    </a:p>
                  </a:txBody>
                  <a:tcPr/>
                </a:tc>
                <a:tc>
                  <a:txBody>
                    <a:bodyPr/>
                    <a:lstStyle/>
                    <a:p>
                      <a:r>
                        <a:rPr lang="en-US" sz="1000"/>
                        <a:t>1</a:t>
                      </a:r>
                    </a:p>
                  </a:txBody>
                  <a:tcPr/>
                </a:tc>
                <a:extLst>
                  <a:ext uri="{0D108BD9-81ED-4DB2-BD59-A6C34878D82A}">
                    <a16:rowId xmlns:a16="http://schemas.microsoft.com/office/drawing/2014/main" val="3625959737"/>
                  </a:ext>
                </a:extLst>
              </a:tr>
              <a:tr h="370840">
                <a:tc>
                  <a:txBody>
                    <a:bodyPr/>
                    <a:lstStyle/>
                    <a:p>
                      <a:r>
                        <a:rPr lang="en-US" sz="1000"/>
                        <a:t>eathappy_dk</a:t>
                      </a:r>
                    </a:p>
                  </a:txBody>
                  <a:tcPr/>
                </a:tc>
                <a:tc>
                  <a:txBody>
                    <a:bodyPr/>
                    <a:lstStyle/>
                    <a:p>
                      <a:r>
                        <a:rPr lang="en-US" sz="1000"/>
                        <a:t>7</a:t>
                      </a:r>
                    </a:p>
                  </a:txBody>
                  <a:tcPr/>
                </a:tc>
                <a:tc>
                  <a:txBody>
                    <a:bodyPr/>
                    <a:lstStyle/>
                    <a:p>
                      <a:r>
                        <a:rPr lang="en-US" sz="1000"/>
                        <a:t>0</a:t>
                      </a:r>
                    </a:p>
                  </a:txBody>
                  <a:tcPr/>
                </a:tc>
                <a:tc>
                  <a:txBody>
                    <a:bodyPr/>
                    <a:lstStyle/>
                    <a:p>
                      <a:r>
                        <a:rPr lang="en-US" sz="1000"/>
                        <a:t>409</a:t>
                      </a:r>
                    </a:p>
                  </a:txBody>
                  <a:tcPr/>
                </a:tc>
                <a:tc>
                  <a:txBody>
                    <a:bodyPr/>
                    <a:lstStyle/>
                    <a:p>
                      <a:r>
                        <a:rPr lang="en-US" sz="1000"/>
                        <a:t>30</a:t>
                      </a:r>
                    </a:p>
                  </a:txBody>
                  <a:tcPr/>
                </a:tc>
                <a:tc>
                  <a:txBody>
                    <a:bodyPr/>
                    <a:lstStyle/>
                    <a:p>
                      <a:r>
                        <a:rPr lang="en-US" sz="1000"/>
                        <a:t>55.142857142857</a:t>
                      </a:r>
                    </a:p>
                  </a:txBody>
                  <a:tcPr/>
                </a:tc>
                <a:tc>
                  <a:txBody>
                    <a:bodyPr/>
                    <a:lstStyle/>
                    <a:p>
                      <a:r>
                        <a:rPr lang="en-US" sz="1000"/>
                        <a:t>0</a:t>
                      </a:r>
                    </a:p>
                  </a:txBody>
                  <a:tcPr/>
                </a:tc>
                <a:extLst>
                  <a:ext uri="{0D108BD9-81ED-4DB2-BD59-A6C34878D82A}">
                    <a16:rowId xmlns:a16="http://schemas.microsoft.com/office/drawing/2014/main" val="275718833"/>
                  </a:ext>
                </a:extLst>
              </a:tr>
            </a:tbl>
          </a:graphicData>
        </a:graphic>
      </p:graphicFrame>
      <p:sp>
        <p:nvSpPr>
          <p:cNvPr id="4" name="Text Placeholder 3">
            <a:extLst>
              <a:ext uri="{FF2B5EF4-FFF2-40B4-BE49-F238E27FC236}">
                <a16:creationId xmlns:a16="http://schemas.microsoft.com/office/drawing/2014/main" id="{57B626F1-26AE-4A42-8570-0D596694820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469461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9060D-BBF4-47DF-9D93-6AD80A2AB17B}"/>
              </a:ext>
            </a:extLst>
          </p:cNvPr>
          <p:cNvSpPr>
            <a:spLocks noGrp="1"/>
          </p:cNvSpPr>
          <p:nvPr>
            <p:ph type="title"/>
          </p:nvPr>
        </p:nvSpPr>
        <p:spPr/>
        <p:txBody>
          <a:bodyPr/>
          <a:lstStyle/>
          <a:p>
            <a:r>
              <a:rPr lang="en-US"/>
              <a:t>Instagram Follower Distribution | Int. EAT HAPPY Accounts</a:t>
            </a:r>
          </a:p>
        </p:txBody>
      </p:sp>
      <p:graphicFrame>
        <p:nvGraphicFramePr>
          <p:cNvPr id="6" name="Chart Placeholder 5">
            <a:extLst>
              <a:ext uri="{FF2B5EF4-FFF2-40B4-BE49-F238E27FC236}">
                <a16:creationId xmlns:a16="http://schemas.microsoft.com/office/drawing/2014/main" id="{697F02E7-4005-4FA0-9D11-F6652E5BFABA}"/>
              </a:ext>
            </a:extLst>
          </p:cNvPr>
          <p:cNvGraphicFramePr>
            <a:graphicFrameLocks noGrp="1"/>
          </p:cNvGraphicFramePr>
          <p:nvPr>
            <p:ph type="chart" sz="quarter" idx="13"/>
            <p:extLst>
              <p:ext uri="{D42A27DB-BD31-4B8C-83A1-F6EECF244321}">
                <p14:modId xmlns:p14="http://schemas.microsoft.com/office/powerpoint/2010/main" val="930685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924A03-9809-4860-BF10-4EEF7A3A2B4F}"/>
              </a:ext>
            </a:extLst>
          </p:cNvPr>
          <p:cNvSpPr>
            <a:spLocks noGrp="1"/>
          </p:cNvSpPr>
          <p:nvPr>
            <p:ph type="body" sz="quarter" idx="14"/>
          </p:nvPr>
        </p:nvSpPr>
        <p:spPr/>
        <p:txBody>
          <a:bodyPr/>
          <a:lstStyle/>
          <a:p>
            <a:r>
              <a:rPr lang="en-US"/>
              <a:t>08/02/2021 - 08/02/2021</a:t>
            </a:r>
          </a:p>
        </p:txBody>
      </p:sp>
      <p:sp>
        <p:nvSpPr>
          <p:cNvPr id="5" name="Footer Placeholder 4">
            <a:extLst>
              <a:ext uri="{FF2B5EF4-FFF2-40B4-BE49-F238E27FC236}">
                <a16:creationId xmlns:a16="http://schemas.microsoft.com/office/drawing/2014/main" id="{3B6BE776-6052-4172-9A72-A03AE40E95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067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FC17A-8A5C-4625-BB18-47894AACDD3C}"/>
              </a:ext>
            </a:extLst>
          </p:cNvPr>
          <p:cNvSpPr>
            <a:spLocks noGrp="1"/>
          </p:cNvSpPr>
          <p:nvPr>
            <p:ph type="title"/>
          </p:nvPr>
        </p:nvSpPr>
        <p:spPr/>
        <p:txBody>
          <a:bodyPr/>
          <a:lstStyle/>
          <a:p>
            <a:r>
              <a:rPr lang="en-US"/>
              <a:t>Instagram Post Type Distribution per Country | Int. EAT HAPPY Accounts</a:t>
            </a:r>
          </a:p>
        </p:txBody>
      </p:sp>
      <p:graphicFrame>
        <p:nvGraphicFramePr>
          <p:cNvPr id="6" name="Chart Placeholder 5">
            <a:extLst>
              <a:ext uri="{FF2B5EF4-FFF2-40B4-BE49-F238E27FC236}">
                <a16:creationId xmlns:a16="http://schemas.microsoft.com/office/drawing/2014/main" id="{641E156A-6955-4F4F-8CC7-355357BC0B54}"/>
              </a:ext>
            </a:extLst>
          </p:cNvPr>
          <p:cNvGraphicFramePr>
            <a:graphicFrameLocks noGrp="1"/>
          </p:cNvGraphicFramePr>
          <p:nvPr>
            <p:ph type="chart" sz="quarter" idx="13"/>
            <p:extLst>
              <p:ext uri="{D42A27DB-BD31-4B8C-83A1-F6EECF244321}">
                <p14:modId xmlns:p14="http://schemas.microsoft.com/office/powerpoint/2010/main" val="3324397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65423C-029B-4BC8-9BBB-3A90F4F5A51C}"/>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AB8155BA-C628-410B-8486-1637B16211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039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4C9C-F856-419D-B2D3-CDD402B0EB25}"/>
              </a:ext>
            </a:extLst>
          </p:cNvPr>
          <p:cNvSpPr>
            <a:spLocks noGrp="1"/>
          </p:cNvSpPr>
          <p:nvPr>
            <p:ph type="title"/>
          </p:nvPr>
        </p:nvSpPr>
        <p:spPr/>
        <p:txBody>
          <a:bodyPr/>
          <a:lstStyle/>
          <a:p>
            <a:r>
              <a:rPr lang="en-US"/>
              <a:t>Instagram Avg. Organic Engagement Distribution per post (by Post Type) | Int. EAT HAPPY Accounts</a:t>
            </a:r>
          </a:p>
        </p:txBody>
      </p:sp>
      <p:graphicFrame>
        <p:nvGraphicFramePr>
          <p:cNvPr id="6" name="Chart Placeholder 5">
            <a:extLst>
              <a:ext uri="{FF2B5EF4-FFF2-40B4-BE49-F238E27FC236}">
                <a16:creationId xmlns:a16="http://schemas.microsoft.com/office/drawing/2014/main" id="{3F3F9D99-6AA5-4849-9EBE-9067FBE77E14}"/>
              </a:ext>
            </a:extLst>
          </p:cNvPr>
          <p:cNvGraphicFramePr>
            <a:graphicFrameLocks noGrp="1"/>
          </p:cNvGraphicFramePr>
          <p:nvPr>
            <p:ph type="chart" sz="quarter" idx="13"/>
            <p:extLst>
              <p:ext uri="{D42A27DB-BD31-4B8C-83A1-F6EECF244321}">
                <p14:modId xmlns:p14="http://schemas.microsoft.com/office/powerpoint/2010/main" val="31385614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CEDC93-1038-4903-BD72-4470B84A3612}"/>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6F97CBAD-BECE-4657-82C6-B90DA28E20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2633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93D00-8E8A-4491-B77E-5CBAF70732FA}"/>
              </a:ext>
            </a:extLst>
          </p:cNvPr>
          <p:cNvSpPr>
            <a:spLocks noGrp="1"/>
          </p:cNvSpPr>
          <p:nvPr>
            <p:ph type="title"/>
          </p:nvPr>
        </p:nvSpPr>
        <p:spPr/>
        <p:txBody>
          <a:bodyPr/>
          <a:lstStyle/>
          <a:p>
            <a:r>
              <a:rPr lang="en-US"/>
              <a:t>Instagram Posts | Int. EAT HAPPY Accounts</a:t>
            </a:r>
          </a:p>
        </p:txBody>
      </p:sp>
      <p:graphicFrame>
        <p:nvGraphicFramePr>
          <p:cNvPr id="6" name="Chart Placeholder 5">
            <a:extLst>
              <a:ext uri="{FF2B5EF4-FFF2-40B4-BE49-F238E27FC236}">
                <a16:creationId xmlns:a16="http://schemas.microsoft.com/office/drawing/2014/main" id="{8024AC5C-E746-44F2-9C17-0B319B3A7496}"/>
              </a:ext>
            </a:extLst>
          </p:cNvPr>
          <p:cNvGraphicFramePr>
            <a:graphicFrameLocks noGrp="1"/>
          </p:cNvGraphicFramePr>
          <p:nvPr>
            <p:ph type="chart" sz="quarter" idx="13"/>
            <p:extLst>
              <p:ext uri="{D42A27DB-BD31-4B8C-83A1-F6EECF244321}">
                <p14:modId xmlns:p14="http://schemas.microsoft.com/office/powerpoint/2010/main" val="31052965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BCCB54-2D7E-4485-97CA-14CEB7D0F603}"/>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0AF27058-176C-4280-92BE-41A8D6D5F7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3708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E022C-867E-4B00-B13E-7DAC77C8C8D0}"/>
              </a:ext>
            </a:extLst>
          </p:cNvPr>
          <p:cNvSpPr>
            <a:spLocks noGrp="1"/>
          </p:cNvSpPr>
          <p:nvPr>
            <p:ph type="title"/>
          </p:nvPr>
        </p:nvSpPr>
        <p:spPr/>
        <p:txBody>
          <a:bodyPr/>
          <a:lstStyle/>
          <a:p>
            <a:r>
              <a:rPr lang="en-US"/>
              <a:t>Instagram Reach | Int. EAT HAPPY Accounts</a:t>
            </a:r>
          </a:p>
        </p:txBody>
      </p:sp>
      <p:graphicFrame>
        <p:nvGraphicFramePr>
          <p:cNvPr id="6" name="Chart Placeholder 5">
            <a:extLst>
              <a:ext uri="{FF2B5EF4-FFF2-40B4-BE49-F238E27FC236}">
                <a16:creationId xmlns:a16="http://schemas.microsoft.com/office/drawing/2014/main" id="{2E2AFB8E-3DD0-4C93-8EF8-26E83FDF0603}"/>
              </a:ext>
            </a:extLst>
          </p:cNvPr>
          <p:cNvGraphicFramePr>
            <a:graphicFrameLocks noGrp="1"/>
          </p:cNvGraphicFramePr>
          <p:nvPr>
            <p:ph type="chart" sz="quarter" idx="13"/>
            <p:extLst>
              <p:ext uri="{D42A27DB-BD31-4B8C-83A1-F6EECF244321}">
                <p14:modId xmlns:p14="http://schemas.microsoft.com/office/powerpoint/2010/main" val="3931311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E5A4E7-F66C-4003-9D35-93B48BD013BB}"/>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CDE58999-E8B2-4182-AF0D-D82AECA005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8819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10CBF-BC9B-433C-8FE1-9B2021E876F7}"/>
              </a:ext>
            </a:extLst>
          </p:cNvPr>
          <p:cNvSpPr>
            <a:spLocks noGrp="1"/>
          </p:cNvSpPr>
          <p:nvPr>
            <p:ph type="title"/>
          </p:nvPr>
        </p:nvSpPr>
        <p:spPr/>
        <p:txBody>
          <a:bodyPr/>
          <a:lstStyle/>
          <a:p>
            <a:r>
              <a:rPr lang="en-US"/>
              <a:t>Instagram Impressions  | Int. EAT HAPPY Accounts</a:t>
            </a:r>
          </a:p>
        </p:txBody>
      </p:sp>
      <p:graphicFrame>
        <p:nvGraphicFramePr>
          <p:cNvPr id="6" name="Chart Placeholder 5">
            <a:extLst>
              <a:ext uri="{FF2B5EF4-FFF2-40B4-BE49-F238E27FC236}">
                <a16:creationId xmlns:a16="http://schemas.microsoft.com/office/drawing/2014/main" id="{FCFCECB0-45C1-4F07-B0BD-9C470B9CFE92}"/>
              </a:ext>
            </a:extLst>
          </p:cNvPr>
          <p:cNvGraphicFramePr>
            <a:graphicFrameLocks noGrp="1"/>
          </p:cNvGraphicFramePr>
          <p:nvPr>
            <p:ph type="chart" sz="quarter" idx="13"/>
            <p:extLst>
              <p:ext uri="{D42A27DB-BD31-4B8C-83A1-F6EECF244321}">
                <p14:modId xmlns:p14="http://schemas.microsoft.com/office/powerpoint/2010/main" val="12539118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833C38-42A2-42A5-8154-4C4EA474CA82}"/>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70DF9448-854E-46A0-89EB-9CB10B366F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12289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3AFA4-7E86-4219-B8EF-994F413EB62B}"/>
              </a:ext>
            </a:extLst>
          </p:cNvPr>
          <p:cNvSpPr>
            <a:spLocks noGrp="1"/>
          </p:cNvSpPr>
          <p:nvPr>
            <p:ph type="title"/>
          </p:nvPr>
        </p:nvSpPr>
        <p:spPr/>
        <p:txBody>
          <a:bodyPr/>
          <a:lstStyle/>
          <a:p>
            <a:r>
              <a:rPr lang="en-US"/>
              <a:t>Instagram Average Interactions Per Post | Int. EAT HAPPY Accounts</a:t>
            </a:r>
          </a:p>
        </p:txBody>
      </p:sp>
      <p:graphicFrame>
        <p:nvGraphicFramePr>
          <p:cNvPr id="6" name="Chart Placeholder 5">
            <a:extLst>
              <a:ext uri="{FF2B5EF4-FFF2-40B4-BE49-F238E27FC236}">
                <a16:creationId xmlns:a16="http://schemas.microsoft.com/office/drawing/2014/main" id="{2525133A-F1BD-4D87-AE00-3C7360C4B0FC}"/>
              </a:ext>
            </a:extLst>
          </p:cNvPr>
          <p:cNvGraphicFramePr>
            <a:graphicFrameLocks noGrp="1"/>
          </p:cNvGraphicFramePr>
          <p:nvPr>
            <p:ph type="chart" sz="quarter" idx="13"/>
            <p:extLst>
              <p:ext uri="{D42A27DB-BD31-4B8C-83A1-F6EECF244321}">
                <p14:modId xmlns:p14="http://schemas.microsoft.com/office/powerpoint/2010/main" val="1640462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C6606F-A6C9-479C-BF5B-872D9B393922}"/>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94156A0E-F8B8-4CC4-926A-9B9CC45F54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11165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342BE-BDB4-4394-894C-C58A063DFD5F}"/>
              </a:ext>
            </a:extLst>
          </p:cNvPr>
          <p:cNvSpPr>
            <a:spLocks noGrp="1"/>
          </p:cNvSpPr>
          <p:nvPr>
            <p:ph type="title"/>
          </p:nvPr>
        </p:nvSpPr>
        <p:spPr/>
        <p:txBody>
          <a:bodyPr/>
          <a:lstStyle/>
          <a:p>
            <a:r>
              <a:rPr lang="en-US"/>
              <a:t>Instagram Total Interactions | Int. EAT HAPPY Accounts</a:t>
            </a:r>
          </a:p>
        </p:txBody>
      </p:sp>
      <p:graphicFrame>
        <p:nvGraphicFramePr>
          <p:cNvPr id="6" name="Chart Placeholder 5">
            <a:extLst>
              <a:ext uri="{FF2B5EF4-FFF2-40B4-BE49-F238E27FC236}">
                <a16:creationId xmlns:a16="http://schemas.microsoft.com/office/drawing/2014/main" id="{5B54D4C8-3D2B-4047-B835-49194BDDC8A1}"/>
              </a:ext>
            </a:extLst>
          </p:cNvPr>
          <p:cNvGraphicFramePr>
            <a:graphicFrameLocks noGrp="1"/>
          </p:cNvGraphicFramePr>
          <p:nvPr>
            <p:ph type="chart" sz="quarter" idx="13"/>
            <p:extLst>
              <p:ext uri="{D42A27DB-BD31-4B8C-83A1-F6EECF244321}">
                <p14:modId xmlns:p14="http://schemas.microsoft.com/office/powerpoint/2010/main" val="2498545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CC686B-868D-4DDB-B6B4-A379128FC329}"/>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36CB1F76-0A49-4394-9085-1145A4D468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06206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FBE5C-F819-428D-A943-AC50926F8D80}"/>
              </a:ext>
            </a:extLst>
          </p:cNvPr>
          <p:cNvSpPr>
            <a:spLocks noGrp="1"/>
          </p:cNvSpPr>
          <p:nvPr>
            <p:ph type="title"/>
          </p:nvPr>
        </p:nvSpPr>
        <p:spPr/>
        <p:txBody>
          <a:bodyPr/>
          <a:lstStyle/>
          <a:p>
            <a:r>
              <a:rPr lang="en-US"/>
              <a:t>Facebook AT Top Posts | EatHappy Österreich Eat Happy AT - 1 of 2</a:t>
            </a:r>
          </a:p>
        </p:txBody>
      </p:sp>
      <p:graphicFrame>
        <p:nvGraphicFramePr>
          <p:cNvPr id="5" name="Table Placeholder 4">
            <a:extLst>
              <a:ext uri="{FF2B5EF4-FFF2-40B4-BE49-F238E27FC236}">
                <a16:creationId xmlns:a16="http://schemas.microsoft.com/office/drawing/2014/main" id="{6A937194-B0F7-426A-8939-5B1C57AE3819}"/>
              </a:ext>
            </a:extLst>
          </p:cNvPr>
          <p:cNvGraphicFramePr>
            <a:graphicFrameLocks noGrp="1"/>
          </p:cNvGraphicFramePr>
          <p:nvPr>
            <p:ph type="tbl" sz="quarter" idx="13"/>
            <p:extLst>
              <p:ext uri="{D42A27DB-BD31-4B8C-83A1-F6EECF244321}">
                <p14:modId xmlns:p14="http://schemas.microsoft.com/office/powerpoint/2010/main" val="3386777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424072717"/>
                    </a:ext>
                  </a:extLst>
                </a:gridCol>
                <a:gridCol w="1563624">
                  <a:extLst>
                    <a:ext uri="{9D8B030D-6E8A-4147-A177-3AD203B41FA5}">
                      <a16:colId xmlns:a16="http://schemas.microsoft.com/office/drawing/2014/main" val="2202950656"/>
                    </a:ext>
                  </a:extLst>
                </a:gridCol>
                <a:gridCol w="411480">
                  <a:extLst>
                    <a:ext uri="{9D8B030D-6E8A-4147-A177-3AD203B41FA5}">
                      <a16:colId xmlns:a16="http://schemas.microsoft.com/office/drawing/2014/main" val="2562625598"/>
                    </a:ext>
                  </a:extLst>
                </a:gridCol>
                <a:gridCol w="411480">
                  <a:extLst>
                    <a:ext uri="{9D8B030D-6E8A-4147-A177-3AD203B41FA5}">
                      <a16:colId xmlns:a16="http://schemas.microsoft.com/office/drawing/2014/main" val="3099409976"/>
                    </a:ext>
                  </a:extLst>
                </a:gridCol>
                <a:gridCol w="411480">
                  <a:extLst>
                    <a:ext uri="{9D8B030D-6E8A-4147-A177-3AD203B41FA5}">
                      <a16:colId xmlns:a16="http://schemas.microsoft.com/office/drawing/2014/main" val="1946196653"/>
                    </a:ext>
                  </a:extLst>
                </a:gridCol>
                <a:gridCol w="411480">
                  <a:extLst>
                    <a:ext uri="{9D8B030D-6E8A-4147-A177-3AD203B41FA5}">
                      <a16:colId xmlns:a16="http://schemas.microsoft.com/office/drawing/2014/main" val="1209747427"/>
                    </a:ext>
                  </a:extLst>
                </a:gridCol>
                <a:gridCol w="411480">
                  <a:extLst>
                    <a:ext uri="{9D8B030D-6E8A-4147-A177-3AD203B41FA5}">
                      <a16:colId xmlns:a16="http://schemas.microsoft.com/office/drawing/2014/main" val="95374543"/>
                    </a:ext>
                  </a:extLst>
                </a:gridCol>
                <a:gridCol w="411480">
                  <a:extLst>
                    <a:ext uri="{9D8B030D-6E8A-4147-A177-3AD203B41FA5}">
                      <a16:colId xmlns:a16="http://schemas.microsoft.com/office/drawing/2014/main" val="1994156572"/>
                    </a:ext>
                  </a:extLst>
                </a:gridCol>
                <a:gridCol w="411480">
                  <a:extLst>
                    <a:ext uri="{9D8B030D-6E8A-4147-A177-3AD203B41FA5}">
                      <a16:colId xmlns:a16="http://schemas.microsoft.com/office/drawing/2014/main" val="2316784229"/>
                    </a:ext>
                  </a:extLst>
                </a:gridCol>
                <a:gridCol w="411480">
                  <a:extLst>
                    <a:ext uri="{9D8B030D-6E8A-4147-A177-3AD203B41FA5}">
                      <a16:colId xmlns:a16="http://schemas.microsoft.com/office/drawing/2014/main" val="2149037217"/>
                    </a:ext>
                  </a:extLst>
                </a:gridCol>
                <a:gridCol w="411480">
                  <a:extLst>
                    <a:ext uri="{9D8B030D-6E8A-4147-A177-3AD203B41FA5}">
                      <a16:colId xmlns:a16="http://schemas.microsoft.com/office/drawing/2014/main" val="264849965"/>
                    </a:ext>
                  </a:extLst>
                </a:gridCol>
                <a:gridCol w="411480">
                  <a:extLst>
                    <a:ext uri="{9D8B030D-6E8A-4147-A177-3AD203B41FA5}">
                      <a16:colId xmlns:a16="http://schemas.microsoft.com/office/drawing/2014/main" val="1497753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3093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Österreich Eat Happy AT - 2021-07-29 17:35:02</a:t>
                      </a:r>
                      <a:r>
                        <a:rPr kumimoji="0" lang="en-US" sz="1000" b="0" i="0" u="none" strike="noStrike" kern="1200" cap="none" spc="0" normalizeH="0" baseline="0" noProof="0">
                          <a:ln>
                            <a:noFill/>
                          </a:ln>
                          <a:solidFill>
                            <a:prstClr val="black"/>
                          </a:solidFill>
                          <a:effectLst/>
                          <a:uLnTx/>
                          <a:uFillTx/>
                          <a:latin typeface="+mn-lt"/>
                          <a:ea typeface="+mn-ea"/>
                          <a:cs typeface="+mn-cs"/>
                        </a:rPr>
                        <a:t>
 Mochi ❤ Unsere japanischen Reiskuchen gibt es in folgende Geschmacksrichtungen: 
- Schoko
- Matcha
- Mango
- Tiramisu
- Himbeere
- Cheesecake
- Kokos
- Rooibos-Vanille
- Salzkaramell
Am besten von jeder eine und durchkosten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https://quintly-image-storage.s3.amazonaws.com/6aaa7defe47c8ad8a390215e97d0b30e/c095a9c26b32b39e9e7b334a66263032.jpg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75987552"/>
                  </a:ext>
                </a:extLst>
              </a:tr>
            </a:tbl>
          </a:graphicData>
        </a:graphic>
      </p:graphicFrame>
      <p:sp>
        <p:nvSpPr>
          <p:cNvPr id="4" name="Text Placeholder 3">
            <a:extLst>
              <a:ext uri="{FF2B5EF4-FFF2-40B4-BE49-F238E27FC236}">
                <a16:creationId xmlns:a16="http://schemas.microsoft.com/office/drawing/2014/main" id="{F9A3D25D-C5B8-4F61-A426-396EEDEE678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8373945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0F486-2D1A-42B7-BA23-62A3829167E8}"/>
              </a:ext>
            </a:extLst>
          </p:cNvPr>
          <p:cNvSpPr>
            <a:spLocks noGrp="1"/>
          </p:cNvSpPr>
          <p:nvPr>
            <p:ph type="title"/>
          </p:nvPr>
        </p:nvSpPr>
        <p:spPr/>
        <p:txBody>
          <a:bodyPr/>
          <a:lstStyle/>
          <a:p>
            <a:r>
              <a:rPr lang="en-US"/>
              <a:t>Facebook AT Top Posts | EatHappy Österreich Eat Happy AT - 2 of 2</a:t>
            </a:r>
          </a:p>
        </p:txBody>
      </p:sp>
      <p:graphicFrame>
        <p:nvGraphicFramePr>
          <p:cNvPr id="5" name="Table Placeholder 4">
            <a:extLst>
              <a:ext uri="{FF2B5EF4-FFF2-40B4-BE49-F238E27FC236}">
                <a16:creationId xmlns:a16="http://schemas.microsoft.com/office/drawing/2014/main" id="{C661997C-FCB6-4887-8F54-4E730371BDA2}"/>
              </a:ext>
            </a:extLst>
          </p:cNvPr>
          <p:cNvGraphicFramePr>
            <a:graphicFrameLocks noGrp="1"/>
          </p:cNvGraphicFramePr>
          <p:nvPr>
            <p:ph type="tbl" sz="quarter" idx="13"/>
            <p:extLst>
              <p:ext uri="{D42A27DB-BD31-4B8C-83A1-F6EECF244321}">
                <p14:modId xmlns:p14="http://schemas.microsoft.com/office/powerpoint/2010/main" val="1738601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84542739"/>
                    </a:ext>
                  </a:extLst>
                </a:gridCol>
                <a:gridCol w="1563624">
                  <a:extLst>
                    <a:ext uri="{9D8B030D-6E8A-4147-A177-3AD203B41FA5}">
                      <a16:colId xmlns:a16="http://schemas.microsoft.com/office/drawing/2014/main" val="640204091"/>
                    </a:ext>
                  </a:extLst>
                </a:gridCol>
                <a:gridCol w="411480">
                  <a:extLst>
                    <a:ext uri="{9D8B030D-6E8A-4147-A177-3AD203B41FA5}">
                      <a16:colId xmlns:a16="http://schemas.microsoft.com/office/drawing/2014/main" val="1273887166"/>
                    </a:ext>
                  </a:extLst>
                </a:gridCol>
                <a:gridCol w="411480">
                  <a:extLst>
                    <a:ext uri="{9D8B030D-6E8A-4147-A177-3AD203B41FA5}">
                      <a16:colId xmlns:a16="http://schemas.microsoft.com/office/drawing/2014/main" val="2209432413"/>
                    </a:ext>
                  </a:extLst>
                </a:gridCol>
                <a:gridCol w="411480">
                  <a:extLst>
                    <a:ext uri="{9D8B030D-6E8A-4147-A177-3AD203B41FA5}">
                      <a16:colId xmlns:a16="http://schemas.microsoft.com/office/drawing/2014/main" val="4264798246"/>
                    </a:ext>
                  </a:extLst>
                </a:gridCol>
                <a:gridCol w="411480">
                  <a:extLst>
                    <a:ext uri="{9D8B030D-6E8A-4147-A177-3AD203B41FA5}">
                      <a16:colId xmlns:a16="http://schemas.microsoft.com/office/drawing/2014/main" val="225843156"/>
                    </a:ext>
                  </a:extLst>
                </a:gridCol>
                <a:gridCol w="411480">
                  <a:extLst>
                    <a:ext uri="{9D8B030D-6E8A-4147-A177-3AD203B41FA5}">
                      <a16:colId xmlns:a16="http://schemas.microsoft.com/office/drawing/2014/main" val="3410703057"/>
                    </a:ext>
                  </a:extLst>
                </a:gridCol>
                <a:gridCol w="411480">
                  <a:extLst>
                    <a:ext uri="{9D8B030D-6E8A-4147-A177-3AD203B41FA5}">
                      <a16:colId xmlns:a16="http://schemas.microsoft.com/office/drawing/2014/main" val="1312608761"/>
                    </a:ext>
                  </a:extLst>
                </a:gridCol>
                <a:gridCol w="411480">
                  <a:extLst>
                    <a:ext uri="{9D8B030D-6E8A-4147-A177-3AD203B41FA5}">
                      <a16:colId xmlns:a16="http://schemas.microsoft.com/office/drawing/2014/main" val="1894659723"/>
                    </a:ext>
                  </a:extLst>
                </a:gridCol>
                <a:gridCol w="411480">
                  <a:extLst>
                    <a:ext uri="{9D8B030D-6E8A-4147-A177-3AD203B41FA5}">
                      <a16:colId xmlns:a16="http://schemas.microsoft.com/office/drawing/2014/main" val="3446694031"/>
                    </a:ext>
                  </a:extLst>
                </a:gridCol>
                <a:gridCol w="411480">
                  <a:extLst>
                    <a:ext uri="{9D8B030D-6E8A-4147-A177-3AD203B41FA5}">
                      <a16:colId xmlns:a16="http://schemas.microsoft.com/office/drawing/2014/main" val="2109048553"/>
                    </a:ext>
                  </a:extLst>
                </a:gridCol>
                <a:gridCol w="411480">
                  <a:extLst>
                    <a:ext uri="{9D8B030D-6E8A-4147-A177-3AD203B41FA5}">
                      <a16:colId xmlns:a16="http://schemas.microsoft.com/office/drawing/2014/main" val="3245346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8068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Österreich Eat Happy AT - 2021-07-06 16:03:18</a:t>
                      </a:r>
                      <a:r>
                        <a:rPr kumimoji="0" lang="en-US" sz="1000" b="0" i="0" u="none" strike="noStrike" kern="1200" cap="none" spc="0" normalizeH="0" baseline="0" noProof="0">
                          <a:ln>
                            <a:noFill/>
                          </a:ln>
                          <a:solidFill>
                            <a:prstClr val="black"/>
                          </a:solidFill>
                          <a:effectLst/>
                          <a:uLnTx/>
                          <a:uFillTx/>
                          <a:latin typeface="+mn-lt"/>
                          <a:ea typeface="+mn-ea"/>
                          <a:cs typeface="+mn-cs"/>
                        </a:rPr>
                        <a:t>
 Sucht ihr noch nach dem perfekten Snack für das Halbfinale 🇮🇹 vs. 🇪🇸 heute? Wie wär's denn mit unserer köstlichen Sommerbox?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https://quintly-image-storage.s3.amazonaws.com/6aaa7defe47c8ad8a390215e97d0b30e/02eebf3a0bb211f746c29cbf2b8bb292.jpg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6214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EatHappy Österreich Eat Happy AT - 2021-07-02 15:00:11</a:t>
                      </a:r>
                      <a:r>
                        <a:rPr kumimoji="0" lang="de-DE" sz="1000" b="0" i="0" u="none" strike="noStrike" kern="1200" cap="none" spc="0" normalizeH="0" baseline="0" noProof="0">
                          <a:ln>
                            <a:noFill/>
                          </a:ln>
                          <a:solidFill>
                            <a:prstClr val="black"/>
                          </a:solidFill>
                          <a:effectLst/>
                          <a:uLnTx/>
                          <a:uFillTx/>
                          <a:latin typeface="+mn-lt"/>
                          <a:ea typeface="+mn-ea"/>
                          <a:cs typeface="+mn-cs"/>
                        </a:rPr>
                        <a:t>
 Wir starten mit Wien, NÖ und Burgenland in die Sommerferien ☀ Wir wünschen euch einen schönen Ferienbeginn und allen, die noch warten müssen, eine happy letzte Woche!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https://quintly-image-storage.s3.amazonaws.com/6aaa7defe47c8ad8a390215e97d0b30e/7f84cc07c8e29f5ccfdfbf20b22ce678.jpg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79416988"/>
                  </a:ext>
                </a:extLst>
              </a:tr>
            </a:tbl>
          </a:graphicData>
        </a:graphic>
      </p:graphicFrame>
      <p:sp>
        <p:nvSpPr>
          <p:cNvPr id="4" name="Text Placeholder 3">
            <a:extLst>
              <a:ext uri="{FF2B5EF4-FFF2-40B4-BE49-F238E27FC236}">
                <a16:creationId xmlns:a16="http://schemas.microsoft.com/office/drawing/2014/main" id="{F934C5DD-CF20-4D7B-88C6-A86DE02D43A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237071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01A38-5F9E-4E3C-B1E5-BBB8860DDA1A}"/>
              </a:ext>
            </a:extLst>
          </p:cNvPr>
          <p:cNvSpPr>
            <a:spLocks noGrp="1"/>
          </p:cNvSpPr>
          <p:nvPr>
            <p:ph type="title"/>
          </p:nvPr>
        </p:nvSpPr>
        <p:spPr/>
        <p:txBody>
          <a:bodyPr/>
          <a:lstStyle/>
          <a:p>
            <a:r>
              <a:rPr lang="en-US"/>
              <a:t>Instagram AT Top Posts | eathappy_at - 1 of 2</a:t>
            </a:r>
          </a:p>
        </p:txBody>
      </p:sp>
      <p:graphicFrame>
        <p:nvGraphicFramePr>
          <p:cNvPr id="5" name="Table Placeholder 4">
            <a:extLst>
              <a:ext uri="{FF2B5EF4-FFF2-40B4-BE49-F238E27FC236}">
                <a16:creationId xmlns:a16="http://schemas.microsoft.com/office/drawing/2014/main" id="{941BFDE7-95C5-4A1C-B442-E19FD67D0F3D}"/>
              </a:ext>
            </a:extLst>
          </p:cNvPr>
          <p:cNvGraphicFramePr>
            <a:graphicFrameLocks noGrp="1"/>
          </p:cNvGraphicFramePr>
          <p:nvPr>
            <p:ph type="tbl" sz="quarter" idx="13"/>
            <p:extLst>
              <p:ext uri="{D42A27DB-BD31-4B8C-83A1-F6EECF244321}">
                <p14:modId xmlns:p14="http://schemas.microsoft.com/office/powerpoint/2010/main" val="2767880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354863903"/>
                    </a:ext>
                  </a:extLst>
                </a:gridCol>
                <a:gridCol w="1234440">
                  <a:extLst>
                    <a:ext uri="{9D8B030D-6E8A-4147-A177-3AD203B41FA5}">
                      <a16:colId xmlns:a16="http://schemas.microsoft.com/office/drawing/2014/main" val="4178069891"/>
                    </a:ext>
                  </a:extLst>
                </a:gridCol>
                <a:gridCol w="576072">
                  <a:extLst>
                    <a:ext uri="{9D8B030D-6E8A-4147-A177-3AD203B41FA5}">
                      <a16:colId xmlns:a16="http://schemas.microsoft.com/office/drawing/2014/main" val="2443638399"/>
                    </a:ext>
                  </a:extLst>
                </a:gridCol>
                <a:gridCol w="576072">
                  <a:extLst>
                    <a:ext uri="{9D8B030D-6E8A-4147-A177-3AD203B41FA5}">
                      <a16:colId xmlns:a16="http://schemas.microsoft.com/office/drawing/2014/main" val="1516238047"/>
                    </a:ext>
                  </a:extLst>
                </a:gridCol>
                <a:gridCol w="576072">
                  <a:extLst>
                    <a:ext uri="{9D8B030D-6E8A-4147-A177-3AD203B41FA5}">
                      <a16:colId xmlns:a16="http://schemas.microsoft.com/office/drawing/2014/main" val="37741333"/>
                    </a:ext>
                  </a:extLst>
                </a:gridCol>
                <a:gridCol w="576072">
                  <a:extLst>
                    <a:ext uri="{9D8B030D-6E8A-4147-A177-3AD203B41FA5}">
                      <a16:colId xmlns:a16="http://schemas.microsoft.com/office/drawing/2014/main" val="284634668"/>
                    </a:ext>
                  </a:extLst>
                </a:gridCol>
                <a:gridCol w="576072">
                  <a:extLst>
                    <a:ext uri="{9D8B030D-6E8A-4147-A177-3AD203B41FA5}">
                      <a16:colId xmlns:a16="http://schemas.microsoft.com/office/drawing/2014/main" val="676154810"/>
                    </a:ext>
                  </a:extLst>
                </a:gridCol>
                <a:gridCol w="576072">
                  <a:extLst>
                    <a:ext uri="{9D8B030D-6E8A-4147-A177-3AD203B41FA5}">
                      <a16:colId xmlns:a16="http://schemas.microsoft.com/office/drawing/2014/main" val="1647067575"/>
                    </a:ext>
                  </a:extLst>
                </a:gridCol>
                <a:gridCol w="576072">
                  <a:extLst>
                    <a:ext uri="{9D8B030D-6E8A-4147-A177-3AD203B41FA5}">
                      <a16:colId xmlns:a16="http://schemas.microsoft.com/office/drawing/2014/main" val="1800539473"/>
                    </a:ext>
                  </a:extLst>
                </a:gridCol>
                <a:gridCol w="576072">
                  <a:extLst>
                    <a:ext uri="{9D8B030D-6E8A-4147-A177-3AD203B41FA5}">
                      <a16:colId xmlns:a16="http://schemas.microsoft.com/office/drawing/2014/main" val="1624868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674684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eathappy_at - 2021-07-15 17:59:31</a:t>
                      </a:r>
                      <a:r>
                        <a:rPr kumimoji="0" lang="en-US" sz="1000" b="0" i="0" u="none" strike="noStrike" kern="1200" cap="none" spc="0" normalizeH="0" baseline="0" noProof="0">
                          <a:ln>
                            <a:noFill/>
                          </a:ln>
                          <a:solidFill>
                            <a:prstClr val="black"/>
                          </a:solidFill>
                          <a:effectLst/>
                          <a:uLnTx/>
                          <a:uFillTx/>
                          <a:latin typeface="+mn-lt"/>
                          <a:ea typeface="+mn-ea"/>
                          <a:cs typeface="+mn-cs"/>
                        </a:rPr>
                        <a:t>
 Für unsere Naschkatzen 👅, die bei den heißen Temperaturen etwas Kühles ❄ genießen wollen, ist unser Sticky Mango POT genau das Richtige! Milchreis mit Kokosmilch, Mango-Bananen-Chutney und on top Kokos-Joghurt! ❤❤❤ 
Unser Sticky Mango POT ist Vegan, Gluten- und Laktosefrei! 🙌 Du findest ihn in vielen Billa-, Spar- und Sütterlüty- Filialen in ganz Österreich!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https://quintly-image-storage.s3.amazonaws.com/bc30466806e0ab979af3647490be869a/2f81012dd2bac4f54475f213bad326f6.jpg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extLst>
                  <a:ext uri="{0D108BD9-81ED-4DB2-BD59-A6C34878D82A}">
                    <a16:rowId xmlns:a16="http://schemas.microsoft.com/office/drawing/2014/main" val="3477236729"/>
                  </a:ext>
                </a:extLst>
              </a:tr>
            </a:tbl>
          </a:graphicData>
        </a:graphic>
      </p:graphicFrame>
      <p:sp>
        <p:nvSpPr>
          <p:cNvPr id="4" name="Text Placeholder 3">
            <a:extLst>
              <a:ext uri="{FF2B5EF4-FFF2-40B4-BE49-F238E27FC236}">
                <a16:creationId xmlns:a16="http://schemas.microsoft.com/office/drawing/2014/main" id="{D0E6406C-A76D-4A2E-BE7C-81858E53739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470682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68E8A-33F5-441A-893A-26A618F43D23}"/>
              </a:ext>
            </a:extLst>
          </p:cNvPr>
          <p:cNvSpPr>
            <a:spLocks noGrp="1"/>
          </p:cNvSpPr>
          <p:nvPr>
            <p:ph type="title"/>
          </p:nvPr>
        </p:nvSpPr>
        <p:spPr/>
        <p:txBody>
          <a:bodyPr/>
          <a:lstStyle/>
          <a:p>
            <a:r>
              <a:rPr lang="en-US"/>
              <a:t>Instagram AT Top Posts | eathappy_at - 2 of 2</a:t>
            </a:r>
          </a:p>
        </p:txBody>
      </p:sp>
      <p:graphicFrame>
        <p:nvGraphicFramePr>
          <p:cNvPr id="5" name="Table Placeholder 4">
            <a:extLst>
              <a:ext uri="{FF2B5EF4-FFF2-40B4-BE49-F238E27FC236}">
                <a16:creationId xmlns:a16="http://schemas.microsoft.com/office/drawing/2014/main" id="{F622BC98-9526-4B8A-BC3C-B6648F21A304}"/>
              </a:ext>
            </a:extLst>
          </p:cNvPr>
          <p:cNvGraphicFramePr>
            <a:graphicFrameLocks noGrp="1"/>
          </p:cNvGraphicFramePr>
          <p:nvPr>
            <p:ph type="tbl" sz="quarter" idx="13"/>
            <p:extLst>
              <p:ext uri="{D42A27DB-BD31-4B8C-83A1-F6EECF244321}">
                <p14:modId xmlns:p14="http://schemas.microsoft.com/office/powerpoint/2010/main" val="2558788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682793019"/>
                    </a:ext>
                  </a:extLst>
                </a:gridCol>
                <a:gridCol w="1234440">
                  <a:extLst>
                    <a:ext uri="{9D8B030D-6E8A-4147-A177-3AD203B41FA5}">
                      <a16:colId xmlns:a16="http://schemas.microsoft.com/office/drawing/2014/main" val="4186723130"/>
                    </a:ext>
                  </a:extLst>
                </a:gridCol>
                <a:gridCol w="576072">
                  <a:extLst>
                    <a:ext uri="{9D8B030D-6E8A-4147-A177-3AD203B41FA5}">
                      <a16:colId xmlns:a16="http://schemas.microsoft.com/office/drawing/2014/main" val="2168294770"/>
                    </a:ext>
                  </a:extLst>
                </a:gridCol>
                <a:gridCol w="576072">
                  <a:extLst>
                    <a:ext uri="{9D8B030D-6E8A-4147-A177-3AD203B41FA5}">
                      <a16:colId xmlns:a16="http://schemas.microsoft.com/office/drawing/2014/main" val="4203439042"/>
                    </a:ext>
                  </a:extLst>
                </a:gridCol>
                <a:gridCol w="576072">
                  <a:extLst>
                    <a:ext uri="{9D8B030D-6E8A-4147-A177-3AD203B41FA5}">
                      <a16:colId xmlns:a16="http://schemas.microsoft.com/office/drawing/2014/main" val="1837268640"/>
                    </a:ext>
                  </a:extLst>
                </a:gridCol>
                <a:gridCol w="576072">
                  <a:extLst>
                    <a:ext uri="{9D8B030D-6E8A-4147-A177-3AD203B41FA5}">
                      <a16:colId xmlns:a16="http://schemas.microsoft.com/office/drawing/2014/main" val="3508643504"/>
                    </a:ext>
                  </a:extLst>
                </a:gridCol>
                <a:gridCol w="576072">
                  <a:extLst>
                    <a:ext uri="{9D8B030D-6E8A-4147-A177-3AD203B41FA5}">
                      <a16:colId xmlns:a16="http://schemas.microsoft.com/office/drawing/2014/main" val="628912165"/>
                    </a:ext>
                  </a:extLst>
                </a:gridCol>
                <a:gridCol w="576072">
                  <a:extLst>
                    <a:ext uri="{9D8B030D-6E8A-4147-A177-3AD203B41FA5}">
                      <a16:colId xmlns:a16="http://schemas.microsoft.com/office/drawing/2014/main" val="1790164313"/>
                    </a:ext>
                  </a:extLst>
                </a:gridCol>
                <a:gridCol w="576072">
                  <a:extLst>
                    <a:ext uri="{9D8B030D-6E8A-4147-A177-3AD203B41FA5}">
                      <a16:colId xmlns:a16="http://schemas.microsoft.com/office/drawing/2014/main" val="3717147850"/>
                    </a:ext>
                  </a:extLst>
                </a:gridCol>
                <a:gridCol w="576072">
                  <a:extLst>
                    <a:ext uri="{9D8B030D-6E8A-4147-A177-3AD203B41FA5}">
                      <a16:colId xmlns:a16="http://schemas.microsoft.com/office/drawing/2014/main" val="566908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205085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eathappy_at - 2021-07-06 16:01:18</a:t>
                      </a:r>
                      <a:r>
                        <a:rPr kumimoji="0" lang="de-DE" sz="1000" b="0" i="0" u="none" strike="noStrike" kern="1200" cap="none" spc="0" normalizeH="0" baseline="0" noProof="0">
                          <a:ln>
                            <a:noFill/>
                          </a:ln>
                          <a:solidFill>
                            <a:prstClr val="black"/>
                          </a:solidFill>
                          <a:effectLst/>
                          <a:uLnTx/>
                          <a:uFillTx/>
                          <a:latin typeface="+mn-lt"/>
                          <a:ea typeface="+mn-ea"/>
                          <a:cs typeface="+mn-cs"/>
                        </a:rPr>
                        <a:t>
 Sucht ihr noch nach dem perfekten Snack für das Halbfinale 🇮🇹 vs. 🇪🇸 heute? Wie wär's denn mit unserer köstlichen Sommerbox?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https://quintly-image-storage.s3.amazonaws.com/bc30466806e0ab979af3647490be869a/f0466764bcf01bd44f22f4248a3b3289.jpg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extLst>
                  <a:ext uri="{0D108BD9-81ED-4DB2-BD59-A6C34878D82A}">
                    <a16:rowId xmlns:a16="http://schemas.microsoft.com/office/drawing/2014/main" val="961191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eathappy_at - 2021-07-02 15:00:40</a:t>
                      </a:r>
                      <a:r>
                        <a:rPr kumimoji="0" lang="en-US" sz="1000" b="0" i="0" u="none" strike="noStrike" kern="1200" cap="none" spc="0" normalizeH="0" baseline="0" noProof="0">
                          <a:ln>
                            <a:noFill/>
                          </a:ln>
                          <a:solidFill>
                            <a:prstClr val="black"/>
                          </a:solidFill>
                          <a:effectLst/>
                          <a:uLnTx/>
                          <a:uFillTx/>
                          <a:latin typeface="+mn-lt"/>
                          <a:ea typeface="+mn-ea"/>
                          <a:cs typeface="+mn-cs"/>
                        </a:rPr>
                        <a:t>
 Wir starten mit Wien, NÖ und Burgenland in die Sommerferien ☀ Wir wünschen euch einen schönen Ferienbeginn und allen, die noch warten müssen, eine happy letzte Woche! 🌴🏖 #eathappy #dontworryeathappy #ferienbeginn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https://quintly-image-storage.s3.amazonaws.com/bc30466806e0ab979af3647490be869a/0eea3c20f1c786839f266f0dfe714bb3.jpg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extLst>
                  <a:ext uri="{0D108BD9-81ED-4DB2-BD59-A6C34878D82A}">
                    <a16:rowId xmlns:a16="http://schemas.microsoft.com/office/drawing/2014/main" val="2820529649"/>
                  </a:ext>
                </a:extLst>
              </a:tr>
            </a:tbl>
          </a:graphicData>
        </a:graphic>
      </p:graphicFrame>
      <p:sp>
        <p:nvSpPr>
          <p:cNvPr id="4" name="Text Placeholder 3">
            <a:extLst>
              <a:ext uri="{FF2B5EF4-FFF2-40B4-BE49-F238E27FC236}">
                <a16:creationId xmlns:a16="http://schemas.microsoft.com/office/drawing/2014/main" id="{4CCE806A-2DD6-423E-A43D-C54C67A5BDA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719597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C591D-E0DB-419F-91B1-868CD106FADD}"/>
              </a:ext>
            </a:extLst>
          </p:cNvPr>
          <p:cNvSpPr>
            <a:spLocks noGrp="1"/>
          </p:cNvSpPr>
          <p:nvPr>
            <p:ph type="title"/>
          </p:nvPr>
        </p:nvSpPr>
        <p:spPr/>
        <p:txBody>
          <a:bodyPr/>
          <a:lstStyle/>
          <a:p>
            <a:r>
              <a:rPr lang="en-US"/>
              <a:t>Facebook DK Top Posts | EatHappy Denmark Eat Happy DK - 1 of 3</a:t>
            </a:r>
          </a:p>
        </p:txBody>
      </p:sp>
      <p:graphicFrame>
        <p:nvGraphicFramePr>
          <p:cNvPr id="5" name="Table Placeholder 4">
            <a:extLst>
              <a:ext uri="{FF2B5EF4-FFF2-40B4-BE49-F238E27FC236}">
                <a16:creationId xmlns:a16="http://schemas.microsoft.com/office/drawing/2014/main" id="{EB5F01E3-AF89-4984-ABD7-7813F3BFEB17}"/>
              </a:ext>
            </a:extLst>
          </p:cNvPr>
          <p:cNvGraphicFramePr>
            <a:graphicFrameLocks noGrp="1"/>
          </p:cNvGraphicFramePr>
          <p:nvPr>
            <p:ph type="tbl" sz="quarter" idx="13"/>
            <p:extLst>
              <p:ext uri="{D42A27DB-BD31-4B8C-83A1-F6EECF244321}">
                <p14:modId xmlns:p14="http://schemas.microsoft.com/office/powerpoint/2010/main" val="573854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738041634"/>
                    </a:ext>
                  </a:extLst>
                </a:gridCol>
                <a:gridCol w="1563624">
                  <a:extLst>
                    <a:ext uri="{9D8B030D-6E8A-4147-A177-3AD203B41FA5}">
                      <a16:colId xmlns:a16="http://schemas.microsoft.com/office/drawing/2014/main" val="1523266846"/>
                    </a:ext>
                  </a:extLst>
                </a:gridCol>
                <a:gridCol w="411480">
                  <a:extLst>
                    <a:ext uri="{9D8B030D-6E8A-4147-A177-3AD203B41FA5}">
                      <a16:colId xmlns:a16="http://schemas.microsoft.com/office/drawing/2014/main" val="2363119324"/>
                    </a:ext>
                  </a:extLst>
                </a:gridCol>
                <a:gridCol w="411480">
                  <a:extLst>
                    <a:ext uri="{9D8B030D-6E8A-4147-A177-3AD203B41FA5}">
                      <a16:colId xmlns:a16="http://schemas.microsoft.com/office/drawing/2014/main" val="3140068323"/>
                    </a:ext>
                  </a:extLst>
                </a:gridCol>
                <a:gridCol w="411480">
                  <a:extLst>
                    <a:ext uri="{9D8B030D-6E8A-4147-A177-3AD203B41FA5}">
                      <a16:colId xmlns:a16="http://schemas.microsoft.com/office/drawing/2014/main" val="915774531"/>
                    </a:ext>
                  </a:extLst>
                </a:gridCol>
                <a:gridCol w="411480">
                  <a:extLst>
                    <a:ext uri="{9D8B030D-6E8A-4147-A177-3AD203B41FA5}">
                      <a16:colId xmlns:a16="http://schemas.microsoft.com/office/drawing/2014/main" val="3006518777"/>
                    </a:ext>
                  </a:extLst>
                </a:gridCol>
                <a:gridCol w="411480">
                  <a:extLst>
                    <a:ext uri="{9D8B030D-6E8A-4147-A177-3AD203B41FA5}">
                      <a16:colId xmlns:a16="http://schemas.microsoft.com/office/drawing/2014/main" val="2598417298"/>
                    </a:ext>
                  </a:extLst>
                </a:gridCol>
                <a:gridCol w="411480">
                  <a:extLst>
                    <a:ext uri="{9D8B030D-6E8A-4147-A177-3AD203B41FA5}">
                      <a16:colId xmlns:a16="http://schemas.microsoft.com/office/drawing/2014/main" val="1618020180"/>
                    </a:ext>
                  </a:extLst>
                </a:gridCol>
                <a:gridCol w="411480">
                  <a:extLst>
                    <a:ext uri="{9D8B030D-6E8A-4147-A177-3AD203B41FA5}">
                      <a16:colId xmlns:a16="http://schemas.microsoft.com/office/drawing/2014/main" val="54254832"/>
                    </a:ext>
                  </a:extLst>
                </a:gridCol>
                <a:gridCol w="411480">
                  <a:extLst>
                    <a:ext uri="{9D8B030D-6E8A-4147-A177-3AD203B41FA5}">
                      <a16:colId xmlns:a16="http://schemas.microsoft.com/office/drawing/2014/main" val="2978251595"/>
                    </a:ext>
                  </a:extLst>
                </a:gridCol>
                <a:gridCol w="411480">
                  <a:extLst>
                    <a:ext uri="{9D8B030D-6E8A-4147-A177-3AD203B41FA5}">
                      <a16:colId xmlns:a16="http://schemas.microsoft.com/office/drawing/2014/main" val="1750893255"/>
                    </a:ext>
                  </a:extLst>
                </a:gridCol>
                <a:gridCol w="411480">
                  <a:extLst>
                    <a:ext uri="{9D8B030D-6E8A-4147-A177-3AD203B41FA5}">
                      <a16:colId xmlns:a16="http://schemas.microsoft.com/office/drawing/2014/main" val="1572766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3001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 Denmark Eat Happy DK - 2021-07-04 14:30:03</a:t>
                      </a:r>
                      <a:r>
                        <a:rPr kumimoji="0" lang="da-DK" sz="1000" b="0" i="0" u="none" strike="noStrike" kern="1200" cap="none" spc="0" normalizeH="0" baseline="0" noProof="0">
                          <a:ln>
                            <a:noFill/>
                          </a:ln>
                          <a:solidFill>
                            <a:prstClr val="black"/>
                          </a:solidFill>
                          <a:effectLst/>
                          <a:uLnTx/>
                          <a:uFillTx/>
                          <a:latin typeface="+mn-lt"/>
                          <a:ea typeface="+mn-ea"/>
                          <a:cs typeface="+mn-cs"/>
                        </a:rPr>
                        <a:t>
 Har du fået prøvet vores lækre mochis endnu?  
De søde, traditionelle, japanske risdesserter kan nydes både optøede med det cremede fyld, og frosne som en dessert i de varme sommertider! 🌞
Hos Eat Happy kan du få dem med fire forskellige smage; hindbær, chokolade, mango og matcha, så der er noget til enhver smag!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https://quintly-image-storage.s3.amazonaws.com/a5627314e0e37e5bea96bf715f1a60f5/43f578418cb02d3a9d57cd2a0659df94.jpg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00344820"/>
                  </a:ext>
                </a:extLst>
              </a:tr>
            </a:tbl>
          </a:graphicData>
        </a:graphic>
      </p:graphicFrame>
      <p:sp>
        <p:nvSpPr>
          <p:cNvPr id="4" name="Text Placeholder 3">
            <a:extLst>
              <a:ext uri="{FF2B5EF4-FFF2-40B4-BE49-F238E27FC236}">
                <a16:creationId xmlns:a16="http://schemas.microsoft.com/office/drawing/2014/main" id="{E178CFC4-4EE9-4CB1-8B7F-9EE24F757CE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5776740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47DD6-6269-4E9D-876A-FBCD54300A55}"/>
              </a:ext>
            </a:extLst>
          </p:cNvPr>
          <p:cNvSpPr>
            <a:spLocks noGrp="1"/>
          </p:cNvSpPr>
          <p:nvPr>
            <p:ph type="title"/>
          </p:nvPr>
        </p:nvSpPr>
        <p:spPr/>
        <p:txBody>
          <a:bodyPr/>
          <a:lstStyle/>
          <a:p>
            <a:r>
              <a:rPr lang="en-US"/>
              <a:t>Facebook DK Top Posts | EatHappy Denmark Eat Happy DK - 2 of 3</a:t>
            </a:r>
          </a:p>
        </p:txBody>
      </p:sp>
      <p:graphicFrame>
        <p:nvGraphicFramePr>
          <p:cNvPr id="5" name="Table Placeholder 4">
            <a:extLst>
              <a:ext uri="{FF2B5EF4-FFF2-40B4-BE49-F238E27FC236}">
                <a16:creationId xmlns:a16="http://schemas.microsoft.com/office/drawing/2014/main" id="{6AE1381D-92B8-401A-8609-42F1FD6E07A4}"/>
              </a:ext>
            </a:extLst>
          </p:cNvPr>
          <p:cNvGraphicFramePr>
            <a:graphicFrameLocks noGrp="1"/>
          </p:cNvGraphicFramePr>
          <p:nvPr>
            <p:ph type="tbl" sz="quarter" idx="13"/>
            <p:extLst>
              <p:ext uri="{D42A27DB-BD31-4B8C-83A1-F6EECF244321}">
                <p14:modId xmlns:p14="http://schemas.microsoft.com/office/powerpoint/2010/main" val="1514836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133112049"/>
                    </a:ext>
                  </a:extLst>
                </a:gridCol>
                <a:gridCol w="1563624">
                  <a:extLst>
                    <a:ext uri="{9D8B030D-6E8A-4147-A177-3AD203B41FA5}">
                      <a16:colId xmlns:a16="http://schemas.microsoft.com/office/drawing/2014/main" val="1212190954"/>
                    </a:ext>
                  </a:extLst>
                </a:gridCol>
                <a:gridCol w="411480">
                  <a:extLst>
                    <a:ext uri="{9D8B030D-6E8A-4147-A177-3AD203B41FA5}">
                      <a16:colId xmlns:a16="http://schemas.microsoft.com/office/drawing/2014/main" val="3873726976"/>
                    </a:ext>
                  </a:extLst>
                </a:gridCol>
                <a:gridCol w="411480">
                  <a:extLst>
                    <a:ext uri="{9D8B030D-6E8A-4147-A177-3AD203B41FA5}">
                      <a16:colId xmlns:a16="http://schemas.microsoft.com/office/drawing/2014/main" val="4284718364"/>
                    </a:ext>
                  </a:extLst>
                </a:gridCol>
                <a:gridCol w="411480">
                  <a:extLst>
                    <a:ext uri="{9D8B030D-6E8A-4147-A177-3AD203B41FA5}">
                      <a16:colId xmlns:a16="http://schemas.microsoft.com/office/drawing/2014/main" val="3316466307"/>
                    </a:ext>
                  </a:extLst>
                </a:gridCol>
                <a:gridCol w="411480">
                  <a:extLst>
                    <a:ext uri="{9D8B030D-6E8A-4147-A177-3AD203B41FA5}">
                      <a16:colId xmlns:a16="http://schemas.microsoft.com/office/drawing/2014/main" val="1405376389"/>
                    </a:ext>
                  </a:extLst>
                </a:gridCol>
                <a:gridCol w="411480">
                  <a:extLst>
                    <a:ext uri="{9D8B030D-6E8A-4147-A177-3AD203B41FA5}">
                      <a16:colId xmlns:a16="http://schemas.microsoft.com/office/drawing/2014/main" val="4176290898"/>
                    </a:ext>
                  </a:extLst>
                </a:gridCol>
                <a:gridCol w="411480">
                  <a:extLst>
                    <a:ext uri="{9D8B030D-6E8A-4147-A177-3AD203B41FA5}">
                      <a16:colId xmlns:a16="http://schemas.microsoft.com/office/drawing/2014/main" val="1595999495"/>
                    </a:ext>
                  </a:extLst>
                </a:gridCol>
                <a:gridCol w="411480">
                  <a:extLst>
                    <a:ext uri="{9D8B030D-6E8A-4147-A177-3AD203B41FA5}">
                      <a16:colId xmlns:a16="http://schemas.microsoft.com/office/drawing/2014/main" val="339305495"/>
                    </a:ext>
                  </a:extLst>
                </a:gridCol>
                <a:gridCol w="411480">
                  <a:extLst>
                    <a:ext uri="{9D8B030D-6E8A-4147-A177-3AD203B41FA5}">
                      <a16:colId xmlns:a16="http://schemas.microsoft.com/office/drawing/2014/main" val="355987143"/>
                    </a:ext>
                  </a:extLst>
                </a:gridCol>
                <a:gridCol w="411480">
                  <a:extLst>
                    <a:ext uri="{9D8B030D-6E8A-4147-A177-3AD203B41FA5}">
                      <a16:colId xmlns:a16="http://schemas.microsoft.com/office/drawing/2014/main" val="1764082865"/>
                    </a:ext>
                  </a:extLst>
                </a:gridCol>
                <a:gridCol w="411480">
                  <a:extLst>
                    <a:ext uri="{9D8B030D-6E8A-4147-A177-3AD203B41FA5}">
                      <a16:colId xmlns:a16="http://schemas.microsoft.com/office/drawing/2014/main" val="2404527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3006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 Denmark Eat Happy DK - 2021-07-11 09:25:05</a:t>
                      </a:r>
                      <a:r>
                        <a:rPr kumimoji="0" lang="da-DK" sz="1000" b="0" i="0" u="none" strike="noStrike" kern="1200" cap="none" spc="0" normalizeH="0" baseline="0" noProof="0">
                          <a:ln>
                            <a:noFill/>
                          </a:ln>
                          <a:solidFill>
                            <a:prstClr val="black"/>
                          </a:solidFill>
                          <a:effectLst/>
                          <a:uLnTx/>
                          <a:uFillTx/>
                          <a:latin typeface="+mn-lt"/>
                          <a:ea typeface="+mn-ea"/>
                          <a:cs typeface="+mn-cs"/>
                        </a:rPr>
                        <a:t>
 I dag blænder den store finale op! Vi håber I får en fantastisk søndag i fodboldens lag! ⚽
Vores sommerboks er perfekt til lejligheden, hvis du vil dele kampen og sushien med nogen! Kom ned og besøg os i en af vores butikker før kampstart og tag en sommerboks med hjem!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https://quintly-image-storage.s3.amazonaws.com/a5627314e0e37e5bea96bf715f1a60f5/02eebf3a0bb211f746c29cbf2b8bb292.jpg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52314809"/>
                  </a:ext>
                </a:extLst>
              </a:tr>
            </a:tbl>
          </a:graphicData>
        </a:graphic>
      </p:graphicFrame>
      <p:sp>
        <p:nvSpPr>
          <p:cNvPr id="4" name="Text Placeholder 3">
            <a:extLst>
              <a:ext uri="{FF2B5EF4-FFF2-40B4-BE49-F238E27FC236}">
                <a16:creationId xmlns:a16="http://schemas.microsoft.com/office/drawing/2014/main" id="{C4D911F9-E60E-4ACA-8992-5C02FC6259B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6243909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A1BBA-8B23-47D0-95B6-D299B1C763E8}"/>
              </a:ext>
            </a:extLst>
          </p:cNvPr>
          <p:cNvSpPr>
            <a:spLocks noGrp="1"/>
          </p:cNvSpPr>
          <p:nvPr>
            <p:ph type="title"/>
          </p:nvPr>
        </p:nvSpPr>
        <p:spPr/>
        <p:txBody>
          <a:bodyPr/>
          <a:lstStyle/>
          <a:p>
            <a:r>
              <a:rPr lang="en-US"/>
              <a:t>Facebook DK Top Posts | EatHappy Denmark Eat Happy DK - 3 of 3</a:t>
            </a:r>
          </a:p>
        </p:txBody>
      </p:sp>
      <p:graphicFrame>
        <p:nvGraphicFramePr>
          <p:cNvPr id="5" name="Table Placeholder 4">
            <a:extLst>
              <a:ext uri="{FF2B5EF4-FFF2-40B4-BE49-F238E27FC236}">
                <a16:creationId xmlns:a16="http://schemas.microsoft.com/office/drawing/2014/main" id="{375B42C2-02D7-4D31-AA86-0B7EE0597F8D}"/>
              </a:ext>
            </a:extLst>
          </p:cNvPr>
          <p:cNvGraphicFramePr>
            <a:graphicFrameLocks noGrp="1"/>
          </p:cNvGraphicFramePr>
          <p:nvPr>
            <p:ph type="tbl" sz="quarter" idx="13"/>
            <p:extLst>
              <p:ext uri="{D42A27DB-BD31-4B8C-83A1-F6EECF244321}">
                <p14:modId xmlns:p14="http://schemas.microsoft.com/office/powerpoint/2010/main" val="3710311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798976438"/>
                    </a:ext>
                  </a:extLst>
                </a:gridCol>
                <a:gridCol w="1563624">
                  <a:extLst>
                    <a:ext uri="{9D8B030D-6E8A-4147-A177-3AD203B41FA5}">
                      <a16:colId xmlns:a16="http://schemas.microsoft.com/office/drawing/2014/main" val="4208933252"/>
                    </a:ext>
                  </a:extLst>
                </a:gridCol>
                <a:gridCol w="411480">
                  <a:extLst>
                    <a:ext uri="{9D8B030D-6E8A-4147-A177-3AD203B41FA5}">
                      <a16:colId xmlns:a16="http://schemas.microsoft.com/office/drawing/2014/main" val="1359259521"/>
                    </a:ext>
                  </a:extLst>
                </a:gridCol>
                <a:gridCol w="411480">
                  <a:extLst>
                    <a:ext uri="{9D8B030D-6E8A-4147-A177-3AD203B41FA5}">
                      <a16:colId xmlns:a16="http://schemas.microsoft.com/office/drawing/2014/main" val="1420649752"/>
                    </a:ext>
                  </a:extLst>
                </a:gridCol>
                <a:gridCol w="411480">
                  <a:extLst>
                    <a:ext uri="{9D8B030D-6E8A-4147-A177-3AD203B41FA5}">
                      <a16:colId xmlns:a16="http://schemas.microsoft.com/office/drawing/2014/main" val="2750187991"/>
                    </a:ext>
                  </a:extLst>
                </a:gridCol>
                <a:gridCol w="411480">
                  <a:extLst>
                    <a:ext uri="{9D8B030D-6E8A-4147-A177-3AD203B41FA5}">
                      <a16:colId xmlns:a16="http://schemas.microsoft.com/office/drawing/2014/main" val="1087826473"/>
                    </a:ext>
                  </a:extLst>
                </a:gridCol>
                <a:gridCol w="411480">
                  <a:extLst>
                    <a:ext uri="{9D8B030D-6E8A-4147-A177-3AD203B41FA5}">
                      <a16:colId xmlns:a16="http://schemas.microsoft.com/office/drawing/2014/main" val="965835998"/>
                    </a:ext>
                  </a:extLst>
                </a:gridCol>
                <a:gridCol w="411480">
                  <a:extLst>
                    <a:ext uri="{9D8B030D-6E8A-4147-A177-3AD203B41FA5}">
                      <a16:colId xmlns:a16="http://schemas.microsoft.com/office/drawing/2014/main" val="4253363856"/>
                    </a:ext>
                  </a:extLst>
                </a:gridCol>
                <a:gridCol w="411480">
                  <a:extLst>
                    <a:ext uri="{9D8B030D-6E8A-4147-A177-3AD203B41FA5}">
                      <a16:colId xmlns:a16="http://schemas.microsoft.com/office/drawing/2014/main" val="1645621442"/>
                    </a:ext>
                  </a:extLst>
                </a:gridCol>
                <a:gridCol w="411480">
                  <a:extLst>
                    <a:ext uri="{9D8B030D-6E8A-4147-A177-3AD203B41FA5}">
                      <a16:colId xmlns:a16="http://schemas.microsoft.com/office/drawing/2014/main" val="562255447"/>
                    </a:ext>
                  </a:extLst>
                </a:gridCol>
                <a:gridCol w="411480">
                  <a:extLst>
                    <a:ext uri="{9D8B030D-6E8A-4147-A177-3AD203B41FA5}">
                      <a16:colId xmlns:a16="http://schemas.microsoft.com/office/drawing/2014/main" val="2214357958"/>
                    </a:ext>
                  </a:extLst>
                </a:gridCol>
                <a:gridCol w="411480">
                  <a:extLst>
                    <a:ext uri="{9D8B030D-6E8A-4147-A177-3AD203B41FA5}">
                      <a16:colId xmlns:a16="http://schemas.microsoft.com/office/drawing/2014/main" val="2035978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8002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 Denmark Eat Happy DK - 2021-07-08 11:15:03</a:t>
                      </a:r>
                      <a:r>
                        <a:rPr kumimoji="0" lang="da-DK" sz="1000" b="0" i="0" u="none" strike="noStrike" kern="1200" cap="none" spc="0" normalizeH="0" baseline="0" noProof="0">
                          <a:ln>
                            <a:noFill/>
                          </a:ln>
                          <a:solidFill>
                            <a:prstClr val="black"/>
                          </a:solidFill>
                          <a:effectLst/>
                          <a:uLnTx/>
                          <a:uFillTx/>
                          <a:latin typeface="+mn-lt"/>
                          <a:ea typeface="+mn-ea"/>
                          <a:cs typeface="+mn-cs"/>
                        </a:rPr>
                        <a:t>
 Vores Futomaki er lidt af en mundfuld! 😋
De passer også perfekt til en frokost, når man vil være mæt, lige meget om du allerede er gået på ferie, eller om du lige skal svinge forbi en af vores butikker i frokostpausen! Vi står klar!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https://quintly-image-storage.s3.amazonaws.com/a5627314e0e37e5bea96bf715f1a60f5/30b5fc550a1965ef8cdef3884fe068d4.jpg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2274498"/>
                  </a:ext>
                </a:extLst>
              </a:tr>
            </a:tbl>
          </a:graphicData>
        </a:graphic>
      </p:graphicFrame>
      <p:sp>
        <p:nvSpPr>
          <p:cNvPr id="4" name="Text Placeholder 3">
            <a:extLst>
              <a:ext uri="{FF2B5EF4-FFF2-40B4-BE49-F238E27FC236}">
                <a16:creationId xmlns:a16="http://schemas.microsoft.com/office/drawing/2014/main" id="{6D4BB7DE-4083-4370-97FD-347C966C542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8194742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4D565-38AD-4075-8752-2E876333F947}"/>
              </a:ext>
            </a:extLst>
          </p:cNvPr>
          <p:cNvSpPr>
            <a:spLocks noGrp="1"/>
          </p:cNvSpPr>
          <p:nvPr>
            <p:ph type="title"/>
          </p:nvPr>
        </p:nvSpPr>
        <p:spPr/>
        <p:txBody>
          <a:bodyPr/>
          <a:lstStyle/>
          <a:p>
            <a:r>
              <a:rPr lang="en-US"/>
              <a:t>Instagram DK Top Posts | eathappy_dk Eathappy DK - 1 of 3</a:t>
            </a:r>
          </a:p>
        </p:txBody>
      </p:sp>
      <p:graphicFrame>
        <p:nvGraphicFramePr>
          <p:cNvPr id="5" name="Table Placeholder 4">
            <a:extLst>
              <a:ext uri="{FF2B5EF4-FFF2-40B4-BE49-F238E27FC236}">
                <a16:creationId xmlns:a16="http://schemas.microsoft.com/office/drawing/2014/main" id="{04CAC0EA-5C41-41C4-9E1A-40711D7EF269}"/>
              </a:ext>
            </a:extLst>
          </p:cNvPr>
          <p:cNvGraphicFramePr>
            <a:graphicFrameLocks noGrp="1"/>
          </p:cNvGraphicFramePr>
          <p:nvPr>
            <p:ph type="tbl" sz="quarter" idx="13"/>
            <p:extLst>
              <p:ext uri="{D42A27DB-BD31-4B8C-83A1-F6EECF244321}">
                <p14:modId xmlns:p14="http://schemas.microsoft.com/office/powerpoint/2010/main" val="1440501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208846164"/>
                    </a:ext>
                  </a:extLst>
                </a:gridCol>
                <a:gridCol w="1234440">
                  <a:extLst>
                    <a:ext uri="{9D8B030D-6E8A-4147-A177-3AD203B41FA5}">
                      <a16:colId xmlns:a16="http://schemas.microsoft.com/office/drawing/2014/main" val="1187446128"/>
                    </a:ext>
                  </a:extLst>
                </a:gridCol>
                <a:gridCol w="576072">
                  <a:extLst>
                    <a:ext uri="{9D8B030D-6E8A-4147-A177-3AD203B41FA5}">
                      <a16:colId xmlns:a16="http://schemas.microsoft.com/office/drawing/2014/main" val="3652444192"/>
                    </a:ext>
                  </a:extLst>
                </a:gridCol>
                <a:gridCol w="576072">
                  <a:extLst>
                    <a:ext uri="{9D8B030D-6E8A-4147-A177-3AD203B41FA5}">
                      <a16:colId xmlns:a16="http://schemas.microsoft.com/office/drawing/2014/main" val="3157353836"/>
                    </a:ext>
                  </a:extLst>
                </a:gridCol>
                <a:gridCol w="576072">
                  <a:extLst>
                    <a:ext uri="{9D8B030D-6E8A-4147-A177-3AD203B41FA5}">
                      <a16:colId xmlns:a16="http://schemas.microsoft.com/office/drawing/2014/main" val="453479449"/>
                    </a:ext>
                  </a:extLst>
                </a:gridCol>
                <a:gridCol w="576072">
                  <a:extLst>
                    <a:ext uri="{9D8B030D-6E8A-4147-A177-3AD203B41FA5}">
                      <a16:colId xmlns:a16="http://schemas.microsoft.com/office/drawing/2014/main" val="3537173665"/>
                    </a:ext>
                  </a:extLst>
                </a:gridCol>
                <a:gridCol w="576072">
                  <a:extLst>
                    <a:ext uri="{9D8B030D-6E8A-4147-A177-3AD203B41FA5}">
                      <a16:colId xmlns:a16="http://schemas.microsoft.com/office/drawing/2014/main" val="3586622913"/>
                    </a:ext>
                  </a:extLst>
                </a:gridCol>
                <a:gridCol w="576072">
                  <a:extLst>
                    <a:ext uri="{9D8B030D-6E8A-4147-A177-3AD203B41FA5}">
                      <a16:colId xmlns:a16="http://schemas.microsoft.com/office/drawing/2014/main" val="906656552"/>
                    </a:ext>
                  </a:extLst>
                </a:gridCol>
                <a:gridCol w="576072">
                  <a:extLst>
                    <a:ext uri="{9D8B030D-6E8A-4147-A177-3AD203B41FA5}">
                      <a16:colId xmlns:a16="http://schemas.microsoft.com/office/drawing/2014/main" val="1362118061"/>
                    </a:ext>
                  </a:extLst>
                </a:gridCol>
                <a:gridCol w="576072">
                  <a:extLst>
                    <a:ext uri="{9D8B030D-6E8A-4147-A177-3AD203B41FA5}">
                      <a16:colId xmlns:a16="http://schemas.microsoft.com/office/drawing/2014/main" val="95200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197395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eathappy_dk - 2021-07-22 07:53:32</a:t>
                      </a:r>
                      <a:r>
                        <a:rPr kumimoji="0" lang="da-DK" sz="1000" b="0" i="0" u="none" strike="noStrike" kern="1200" cap="none" spc="0" normalizeH="0" baseline="0" noProof="0">
                          <a:ln>
                            <a:noFill/>
                          </a:ln>
                          <a:solidFill>
                            <a:prstClr val="black"/>
                          </a:solidFill>
                          <a:effectLst/>
                          <a:uLnTx/>
                          <a:uFillTx/>
                          <a:latin typeface="+mn-lt"/>
                          <a:ea typeface="+mn-ea"/>
                          <a:cs typeface="+mn-cs"/>
                        </a:rPr>
                        <a:t>
 I dag er den såkaldte Umi no Hi - eller havets dag - i Japan, hvor man fejrer både havet og flåden, da begge dele har stor betydning for øriget i øst! 🌊 Vi markerer også dagen og siger tak til havet, for alle de goder det bringer os i form af frisk sushi hver dag 😄😋
#eathappy #freshlymadesmiles #marineday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https://quintly-image-storage.s3.amazonaws.com/fe125f23460c831394a1c869ad288e4f/d944418d08b8d291cae9a4c65dd85adb.jpg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2944990384"/>
                  </a:ext>
                </a:extLst>
              </a:tr>
            </a:tbl>
          </a:graphicData>
        </a:graphic>
      </p:graphicFrame>
      <p:sp>
        <p:nvSpPr>
          <p:cNvPr id="4" name="Text Placeholder 3">
            <a:extLst>
              <a:ext uri="{FF2B5EF4-FFF2-40B4-BE49-F238E27FC236}">
                <a16:creationId xmlns:a16="http://schemas.microsoft.com/office/drawing/2014/main" id="{5013A6EF-04D2-4ADB-88E6-5522A93AE3B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9758342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265D5-2EFD-40A9-8143-85101C3B11F5}"/>
              </a:ext>
            </a:extLst>
          </p:cNvPr>
          <p:cNvSpPr>
            <a:spLocks noGrp="1"/>
          </p:cNvSpPr>
          <p:nvPr>
            <p:ph type="title"/>
          </p:nvPr>
        </p:nvSpPr>
        <p:spPr/>
        <p:txBody>
          <a:bodyPr/>
          <a:lstStyle/>
          <a:p>
            <a:r>
              <a:rPr lang="en-US"/>
              <a:t>Instagram DK Top Posts | eathappy_dk Eathappy DK - 2 of 3</a:t>
            </a:r>
          </a:p>
        </p:txBody>
      </p:sp>
      <p:graphicFrame>
        <p:nvGraphicFramePr>
          <p:cNvPr id="5" name="Table Placeholder 4">
            <a:extLst>
              <a:ext uri="{FF2B5EF4-FFF2-40B4-BE49-F238E27FC236}">
                <a16:creationId xmlns:a16="http://schemas.microsoft.com/office/drawing/2014/main" id="{DB9C4EF1-AF08-4CE2-AB40-639A20CC47DC}"/>
              </a:ext>
            </a:extLst>
          </p:cNvPr>
          <p:cNvGraphicFramePr>
            <a:graphicFrameLocks noGrp="1"/>
          </p:cNvGraphicFramePr>
          <p:nvPr>
            <p:ph type="tbl" sz="quarter" idx="13"/>
            <p:extLst>
              <p:ext uri="{D42A27DB-BD31-4B8C-83A1-F6EECF244321}">
                <p14:modId xmlns:p14="http://schemas.microsoft.com/office/powerpoint/2010/main" val="3400612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686766089"/>
                    </a:ext>
                  </a:extLst>
                </a:gridCol>
                <a:gridCol w="1234440">
                  <a:extLst>
                    <a:ext uri="{9D8B030D-6E8A-4147-A177-3AD203B41FA5}">
                      <a16:colId xmlns:a16="http://schemas.microsoft.com/office/drawing/2014/main" val="1409877661"/>
                    </a:ext>
                  </a:extLst>
                </a:gridCol>
                <a:gridCol w="576072">
                  <a:extLst>
                    <a:ext uri="{9D8B030D-6E8A-4147-A177-3AD203B41FA5}">
                      <a16:colId xmlns:a16="http://schemas.microsoft.com/office/drawing/2014/main" val="3414343405"/>
                    </a:ext>
                  </a:extLst>
                </a:gridCol>
                <a:gridCol w="576072">
                  <a:extLst>
                    <a:ext uri="{9D8B030D-6E8A-4147-A177-3AD203B41FA5}">
                      <a16:colId xmlns:a16="http://schemas.microsoft.com/office/drawing/2014/main" val="3835005215"/>
                    </a:ext>
                  </a:extLst>
                </a:gridCol>
                <a:gridCol w="576072">
                  <a:extLst>
                    <a:ext uri="{9D8B030D-6E8A-4147-A177-3AD203B41FA5}">
                      <a16:colId xmlns:a16="http://schemas.microsoft.com/office/drawing/2014/main" val="205792359"/>
                    </a:ext>
                  </a:extLst>
                </a:gridCol>
                <a:gridCol w="576072">
                  <a:extLst>
                    <a:ext uri="{9D8B030D-6E8A-4147-A177-3AD203B41FA5}">
                      <a16:colId xmlns:a16="http://schemas.microsoft.com/office/drawing/2014/main" val="2655976760"/>
                    </a:ext>
                  </a:extLst>
                </a:gridCol>
                <a:gridCol w="576072">
                  <a:extLst>
                    <a:ext uri="{9D8B030D-6E8A-4147-A177-3AD203B41FA5}">
                      <a16:colId xmlns:a16="http://schemas.microsoft.com/office/drawing/2014/main" val="3076680159"/>
                    </a:ext>
                  </a:extLst>
                </a:gridCol>
                <a:gridCol w="576072">
                  <a:extLst>
                    <a:ext uri="{9D8B030D-6E8A-4147-A177-3AD203B41FA5}">
                      <a16:colId xmlns:a16="http://schemas.microsoft.com/office/drawing/2014/main" val="625363544"/>
                    </a:ext>
                  </a:extLst>
                </a:gridCol>
                <a:gridCol w="576072">
                  <a:extLst>
                    <a:ext uri="{9D8B030D-6E8A-4147-A177-3AD203B41FA5}">
                      <a16:colId xmlns:a16="http://schemas.microsoft.com/office/drawing/2014/main" val="2610405017"/>
                    </a:ext>
                  </a:extLst>
                </a:gridCol>
                <a:gridCol w="576072">
                  <a:extLst>
                    <a:ext uri="{9D8B030D-6E8A-4147-A177-3AD203B41FA5}">
                      <a16:colId xmlns:a16="http://schemas.microsoft.com/office/drawing/2014/main" val="1179002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366027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eathappy_dk - 2021-07-27 11:13:29</a:t>
                      </a:r>
                      <a:r>
                        <a:rPr kumimoji="0" lang="en-US" sz="1000" b="0" i="0" u="none" strike="noStrike" kern="1200" cap="none" spc="0" normalizeH="0" baseline="0" noProof="0">
                          <a:ln>
                            <a:noFill/>
                          </a:ln>
                          <a:solidFill>
                            <a:prstClr val="black"/>
                          </a:solidFill>
                          <a:effectLst/>
                          <a:uLnTx/>
                          <a:uFillTx/>
                          <a:latin typeface="+mn-lt"/>
                          <a:ea typeface="+mn-ea"/>
                          <a:cs typeface="+mn-cs"/>
                        </a:rPr>
                        <a:t>
 Har du prøvet vores lækre farverige sommerboks? 🍱 
Pakken er ideel, når du har lyst til at dele vores frisklavede sushi, med en du holder af i disse sommerdage 😋
#freshlymadesmiles #summertime #eathappy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https://quintly-image-storage.s3.amazonaws.com/fe125f23460c831394a1c869ad288e4f/b39eb480edf4f7d7571360de0aec6d86.jpg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2022414733"/>
                  </a:ext>
                </a:extLst>
              </a:tr>
            </a:tbl>
          </a:graphicData>
        </a:graphic>
      </p:graphicFrame>
      <p:sp>
        <p:nvSpPr>
          <p:cNvPr id="4" name="Text Placeholder 3">
            <a:extLst>
              <a:ext uri="{FF2B5EF4-FFF2-40B4-BE49-F238E27FC236}">
                <a16:creationId xmlns:a16="http://schemas.microsoft.com/office/drawing/2014/main" id="{EA20F3D8-2DCE-45A6-BA68-9252FEEEC36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901216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C05F6-22E3-426D-9903-FC5B4BD525EA}"/>
              </a:ext>
            </a:extLst>
          </p:cNvPr>
          <p:cNvSpPr>
            <a:spLocks noGrp="1"/>
          </p:cNvSpPr>
          <p:nvPr>
            <p:ph type="title"/>
          </p:nvPr>
        </p:nvSpPr>
        <p:spPr/>
        <p:txBody>
          <a:bodyPr/>
          <a:lstStyle/>
          <a:p>
            <a:r>
              <a:rPr lang="en-US"/>
              <a:t>Instagram DK Top Posts | eathappy_dk Eathappy DK - 3 of 3</a:t>
            </a:r>
          </a:p>
        </p:txBody>
      </p:sp>
      <p:graphicFrame>
        <p:nvGraphicFramePr>
          <p:cNvPr id="5" name="Table Placeholder 4">
            <a:extLst>
              <a:ext uri="{FF2B5EF4-FFF2-40B4-BE49-F238E27FC236}">
                <a16:creationId xmlns:a16="http://schemas.microsoft.com/office/drawing/2014/main" id="{71A98761-7C2B-4E3B-A9B4-4F452B330411}"/>
              </a:ext>
            </a:extLst>
          </p:cNvPr>
          <p:cNvGraphicFramePr>
            <a:graphicFrameLocks noGrp="1"/>
          </p:cNvGraphicFramePr>
          <p:nvPr>
            <p:ph type="tbl" sz="quarter" idx="13"/>
            <p:extLst>
              <p:ext uri="{D42A27DB-BD31-4B8C-83A1-F6EECF244321}">
                <p14:modId xmlns:p14="http://schemas.microsoft.com/office/powerpoint/2010/main" val="2294784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15534890"/>
                    </a:ext>
                  </a:extLst>
                </a:gridCol>
                <a:gridCol w="1234440">
                  <a:extLst>
                    <a:ext uri="{9D8B030D-6E8A-4147-A177-3AD203B41FA5}">
                      <a16:colId xmlns:a16="http://schemas.microsoft.com/office/drawing/2014/main" val="2050202167"/>
                    </a:ext>
                  </a:extLst>
                </a:gridCol>
                <a:gridCol w="576072">
                  <a:extLst>
                    <a:ext uri="{9D8B030D-6E8A-4147-A177-3AD203B41FA5}">
                      <a16:colId xmlns:a16="http://schemas.microsoft.com/office/drawing/2014/main" val="415870723"/>
                    </a:ext>
                  </a:extLst>
                </a:gridCol>
                <a:gridCol w="576072">
                  <a:extLst>
                    <a:ext uri="{9D8B030D-6E8A-4147-A177-3AD203B41FA5}">
                      <a16:colId xmlns:a16="http://schemas.microsoft.com/office/drawing/2014/main" val="1638526501"/>
                    </a:ext>
                  </a:extLst>
                </a:gridCol>
                <a:gridCol w="576072">
                  <a:extLst>
                    <a:ext uri="{9D8B030D-6E8A-4147-A177-3AD203B41FA5}">
                      <a16:colId xmlns:a16="http://schemas.microsoft.com/office/drawing/2014/main" val="3063934697"/>
                    </a:ext>
                  </a:extLst>
                </a:gridCol>
                <a:gridCol w="576072">
                  <a:extLst>
                    <a:ext uri="{9D8B030D-6E8A-4147-A177-3AD203B41FA5}">
                      <a16:colId xmlns:a16="http://schemas.microsoft.com/office/drawing/2014/main" val="3196370508"/>
                    </a:ext>
                  </a:extLst>
                </a:gridCol>
                <a:gridCol w="576072">
                  <a:extLst>
                    <a:ext uri="{9D8B030D-6E8A-4147-A177-3AD203B41FA5}">
                      <a16:colId xmlns:a16="http://schemas.microsoft.com/office/drawing/2014/main" val="1971231713"/>
                    </a:ext>
                  </a:extLst>
                </a:gridCol>
                <a:gridCol w="576072">
                  <a:extLst>
                    <a:ext uri="{9D8B030D-6E8A-4147-A177-3AD203B41FA5}">
                      <a16:colId xmlns:a16="http://schemas.microsoft.com/office/drawing/2014/main" val="874885871"/>
                    </a:ext>
                  </a:extLst>
                </a:gridCol>
                <a:gridCol w="576072">
                  <a:extLst>
                    <a:ext uri="{9D8B030D-6E8A-4147-A177-3AD203B41FA5}">
                      <a16:colId xmlns:a16="http://schemas.microsoft.com/office/drawing/2014/main" val="3555437359"/>
                    </a:ext>
                  </a:extLst>
                </a:gridCol>
                <a:gridCol w="576072">
                  <a:extLst>
                    <a:ext uri="{9D8B030D-6E8A-4147-A177-3AD203B41FA5}">
                      <a16:colId xmlns:a16="http://schemas.microsoft.com/office/drawing/2014/main" val="683730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3574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eathappy_dk - 2021-07-11 09:25:33</a:t>
                      </a:r>
                      <a:r>
                        <a:rPr kumimoji="0" lang="da-DK" sz="1000" b="0" i="0" u="none" strike="noStrike" kern="1200" cap="none" spc="0" normalizeH="0" baseline="0" noProof="0">
                          <a:ln>
                            <a:noFill/>
                          </a:ln>
                          <a:solidFill>
                            <a:prstClr val="black"/>
                          </a:solidFill>
                          <a:effectLst/>
                          <a:uLnTx/>
                          <a:uFillTx/>
                          <a:latin typeface="+mn-lt"/>
                          <a:ea typeface="+mn-ea"/>
                          <a:cs typeface="+mn-cs"/>
                        </a:rPr>
                        <a:t>
 I dag blænder den store finale op! Vi håber I får en fantastisk søndag i fodboldens lag! ⚽
Vores sommerboks er perfekt til lejligheden, hvis du vil dele kampen og sushien med nogen! Kom ned og besøg os i en af vores butikker før kampstart og tag en sommerboks med hjem! 🍣
#finaltime #eathappymoments #freshlymadesmiles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https://quintly-image-storage.s3.amazonaws.com/fe125f23460c831394a1c869ad288e4f/93ac7e11cfa81e0b54dec0f73a4c6d6e.jpg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3865240122"/>
                  </a:ext>
                </a:extLst>
              </a:tr>
            </a:tbl>
          </a:graphicData>
        </a:graphic>
      </p:graphicFrame>
      <p:sp>
        <p:nvSpPr>
          <p:cNvPr id="4" name="Text Placeholder 3">
            <a:extLst>
              <a:ext uri="{FF2B5EF4-FFF2-40B4-BE49-F238E27FC236}">
                <a16:creationId xmlns:a16="http://schemas.microsoft.com/office/drawing/2014/main" id="{C0D4B703-FDE7-49CF-8F44-E4DDE030095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6981421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11316-4991-45B1-8E33-44E8B73059F6}"/>
              </a:ext>
            </a:extLst>
          </p:cNvPr>
          <p:cNvSpPr>
            <a:spLocks noGrp="1"/>
          </p:cNvSpPr>
          <p:nvPr>
            <p:ph type="title"/>
          </p:nvPr>
        </p:nvSpPr>
        <p:spPr/>
        <p:txBody>
          <a:bodyPr/>
          <a:lstStyle/>
          <a:p>
            <a:r>
              <a:rPr lang="en-US"/>
              <a:t>Facebook GER Top Posts | EatHappy Eat Happy DE - 1 of 4</a:t>
            </a:r>
          </a:p>
        </p:txBody>
      </p:sp>
      <p:graphicFrame>
        <p:nvGraphicFramePr>
          <p:cNvPr id="5" name="Table Placeholder 4">
            <a:extLst>
              <a:ext uri="{FF2B5EF4-FFF2-40B4-BE49-F238E27FC236}">
                <a16:creationId xmlns:a16="http://schemas.microsoft.com/office/drawing/2014/main" id="{A6478536-D2D2-4451-80F1-75111491E221}"/>
              </a:ext>
            </a:extLst>
          </p:cNvPr>
          <p:cNvGraphicFramePr>
            <a:graphicFrameLocks noGrp="1"/>
          </p:cNvGraphicFramePr>
          <p:nvPr>
            <p:ph type="tbl" sz="quarter" idx="13"/>
            <p:extLst>
              <p:ext uri="{D42A27DB-BD31-4B8C-83A1-F6EECF244321}">
                <p14:modId xmlns:p14="http://schemas.microsoft.com/office/powerpoint/2010/main" val="1319153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55727955"/>
                    </a:ext>
                  </a:extLst>
                </a:gridCol>
                <a:gridCol w="1563624">
                  <a:extLst>
                    <a:ext uri="{9D8B030D-6E8A-4147-A177-3AD203B41FA5}">
                      <a16:colId xmlns:a16="http://schemas.microsoft.com/office/drawing/2014/main" val="4019210004"/>
                    </a:ext>
                  </a:extLst>
                </a:gridCol>
                <a:gridCol w="411480">
                  <a:extLst>
                    <a:ext uri="{9D8B030D-6E8A-4147-A177-3AD203B41FA5}">
                      <a16:colId xmlns:a16="http://schemas.microsoft.com/office/drawing/2014/main" val="1876849156"/>
                    </a:ext>
                  </a:extLst>
                </a:gridCol>
                <a:gridCol w="411480">
                  <a:extLst>
                    <a:ext uri="{9D8B030D-6E8A-4147-A177-3AD203B41FA5}">
                      <a16:colId xmlns:a16="http://schemas.microsoft.com/office/drawing/2014/main" val="2342665509"/>
                    </a:ext>
                  </a:extLst>
                </a:gridCol>
                <a:gridCol w="411480">
                  <a:extLst>
                    <a:ext uri="{9D8B030D-6E8A-4147-A177-3AD203B41FA5}">
                      <a16:colId xmlns:a16="http://schemas.microsoft.com/office/drawing/2014/main" val="1538466407"/>
                    </a:ext>
                  </a:extLst>
                </a:gridCol>
                <a:gridCol w="411480">
                  <a:extLst>
                    <a:ext uri="{9D8B030D-6E8A-4147-A177-3AD203B41FA5}">
                      <a16:colId xmlns:a16="http://schemas.microsoft.com/office/drawing/2014/main" val="1801190566"/>
                    </a:ext>
                  </a:extLst>
                </a:gridCol>
                <a:gridCol w="411480">
                  <a:extLst>
                    <a:ext uri="{9D8B030D-6E8A-4147-A177-3AD203B41FA5}">
                      <a16:colId xmlns:a16="http://schemas.microsoft.com/office/drawing/2014/main" val="1454944655"/>
                    </a:ext>
                  </a:extLst>
                </a:gridCol>
                <a:gridCol w="411480">
                  <a:extLst>
                    <a:ext uri="{9D8B030D-6E8A-4147-A177-3AD203B41FA5}">
                      <a16:colId xmlns:a16="http://schemas.microsoft.com/office/drawing/2014/main" val="2226857970"/>
                    </a:ext>
                  </a:extLst>
                </a:gridCol>
                <a:gridCol w="411480">
                  <a:extLst>
                    <a:ext uri="{9D8B030D-6E8A-4147-A177-3AD203B41FA5}">
                      <a16:colId xmlns:a16="http://schemas.microsoft.com/office/drawing/2014/main" val="3354257354"/>
                    </a:ext>
                  </a:extLst>
                </a:gridCol>
                <a:gridCol w="411480">
                  <a:extLst>
                    <a:ext uri="{9D8B030D-6E8A-4147-A177-3AD203B41FA5}">
                      <a16:colId xmlns:a16="http://schemas.microsoft.com/office/drawing/2014/main" val="3649962602"/>
                    </a:ext>
                  </a:extLst>
                </a:gridCol>
                <a:gridCol w="411480">
                  <a:extLst>
                    <a:ext uri="{9D8B030D-6E8A-4147-A177-3AD203B41FA5}">
                      <a16:colId xmlns:a16="http://schemas.microsoft.com/office/drawing/2014/main" val="709100684"/>
                    </a:ext>
                  </a:extLst>
                </a:gridCol>
                <a:gridCol w="411480">
                  <a:extLst>
                    <a:ext uri="{9D8B030D-6E8A-4147-A177-3AD203B41FA5}">
                      <a16:colId xmlns:a16="http://schemas.microsoft.com/office/drawing/2014/main" val="2379160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2835318"/>
                  </a:ext>
                </a:extLst>
              </a:tr>
            </a:tbl>
          </a:graphicData>
        </a:graphic>
      </p:graphicFrame>
      <p:sp>
        <p:nvSpPr>
          <p:cNvPr id="4" name="Text Placeholder 3">
            <a:extLst>
              <a:ext uri="{FF2B5EF4-FFF2-40B4-BE49-F238E27FC236}">
                <a16:creationId xmlns:a16="http://schemas.microsoft.com/office/drawing/2014/main" id="{76AC6439-A3E1-4A05-A54A-B3A9802A47A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90850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98057-91BD-4BA4-AB67-BA3681ED64F3}"/>
              </a:ext>
            </a:extLst>
          </p:cNvPr>
          <p:cNvSpPr>
            <a:spLocks noGrp="1"/>
          </p:cNvSpPr>
          <p:nvPr>
            <p:ph type="title"/>
          </p:nvPr>
        </p:nvSpPr>
        <p:spPr/>
        <p:txBody>
          <a:bodyPr/>
          <a:lstStyle/>
          <a:p>
            <a:r>
              <a:rPr lang="en-US"/>
              <a:t>Facebook GER Top Posts | EatHappy Eat Happy DE - 2 of 4</a:t>
            </a:r>
          </a:p>
        </p:txBody>
      </p:sp>
      <p:graphicFrame>
        <p:nvGraphicFramePr>
          <p:cNvPr id="5" name="Table Placeholder 4">
            <a:extLst>
              <a:ext uri="{FF2B5EF4-FFF2-40B4-BE49-F238E27FC236}">
                <a16:creationId xmlns:a16="http://schemas.microsoft.com/office/drawing/2014/main" id="{8870580B-34C5-4D60-A3C3-4010F59A1F42}"/>
              </a:ext>
            </a:extLst>
          </p:cNvPr>
          <p:cNvGraphicFramePr>
            <a:graphicFrameLocks noGrp="1"/>
          </p:cNvGraphicFramePr>
          <p:nvPr>
            <p:ph type="tbl" sz="quarter" idx="13"/>
            <p:extLst>
              <p:ext uri="{D42A27DB-BD31-4B8C-83A1-F6EECF244321}">
                <p14:modId xmlns:p14="http://schemas.microsoft.com/office/powerpoint/2010/main" val="1075623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606836947"/>
                    </a:ext>
                  </a:extLst>
                </a:gridCol>
                <a:gridCol w="1563624">
                  <a:extLst>
                    <a:ext uri="{9D8B030D-6E8A-4147-A177-3AD203B41FA5}">
                      <a16:colId xmlns:a16="http://schemas.microsoft.com/office/drawing/2014/main" val="2742250731"/>
                    </a:ext>
                  </a:extLst>
                </a:gridCol>
                <a:gridCol w="411480">
                  <a:extLst>
                    <a:ext uri="{9D8B030D-6E8A-4147-A177-3AD203B41FA5}">
                      <a16:colId xmlns:a16="http://schemas.microsoft.com/office/drawing/2014/main" val="2625530963"/>
                    </a:ext>
                  </a:extLst>
                </a:gridCol>
                <a:gridCol w="411480">
                  <a:extLst>
                    <a:ext uri="{9D8B030D-6E8A-4147-A177-3AD203B41FA5}">
                      <a16:colId xmlns:a16="http://schemas.microsoft.com/office/drawing/2014/main" val="1894596156"/>
                    </a:ext>
                  </a:extLst>
                </a:gridCol>
                <a:gridCol w="411480">
                  <a:extLst>
                    <a:ext uri="{9D8B030D-6E8A-4147-A177-3AD203B41FA5}">
                      <a16:colId xmlns:a16="http://schemas.microsoft.com/office/drawing/2014/main" val="1767338590"/>
                    </a:ext>
                  </a:extLst>
                </a:gridCol>
                <a:gridCol w="411480">
                  <a:extLst>
                    <a:ext uri="{9D8B030D-6E8A-4147-A177-3AD203B41FA5}">
                      <a16:colId xmlns:a16="http://schemas.microsoft.com/office/drawing/2014/main" val="1710425485"/>
                    </a:ext>
                  </a:extLst>
                </a:gridCol>
                <a:gridCol w="411480">
                  <a:extLst>
                    <a:ext uri="{9D8B030D-6E8A-4147-A177-3AD203B41FA5}">
                      <a16:colId xmlns:a16="http://schemas.microsoft.com/office/drawing/2014/main" val="4124809516"/>
                    </a:ext>
                  </a:extLst>
                </a:gridCol>
                <a:gridCol w="411480">
                  <a:extLst>
                    <a:ext uri="{9D8B030D-6E8A-4147-A177-3AD203B41FA5}">
                      <a16:colId xmlns:a16="http://schemas.microsoft.com/office/drawing/2014/main" val="2254082248"/>
                    </a:ext>
                  </a:extLst>
                </a:gridCol>
                <a:gridCol w="411480">
                  <a:extLst>
                    <a:ext uri="{9D8B030D-6E8A-4147-A177-3AD203B41FA5}">
                      <a16:colId xmlns:a16="http://schemas.microsoft.com/office/drawing/2014/main" val="3096183726"/>
                    </a:ext>
                  </a:extLst>
                </a:gridCol>
                <a:gridCol w="411480">
                  <a:extLst>
                    <a:ext uri="{9D8B030D-6E8A-4147-A177-3AD203B41FA5}">
                      <a16:colId xmlns:a16="http://schemas.microsoft.com/office/drawing/2014/main" val="3974871561"/>
                    </a:ext>
                  </a:extLst>
                </a:gridCol>
                <a:gridCol w="411480">
                  <a:extLst>
                    <a:ext uri="{9D8B030D-6E8A-4147-A177-3AD203B41FA5}">
                      <a16:colId xmlns:a16="http://schemas.microsoft.com/office/drawing/2014/main" val="10110237"/>
                    </a:ext>
                  </a:extLst>
                </a:gridCol>
                <a:gridCol w="411480">
                  <a:extLst>
                    <a:ext uri="{9D8B030D-6E8A-4147-A177-3AD203B41FA5}">
                      <a16:colId xmlns:a16="http://schemas.microsoft.com/office/drawing/2014/main" val="621555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8755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Eat Happy DE - 2021-07-20 11:56:03</a:t>
                      </a:r>
                      <a:r>
                        <a:rPr kumimoji="0" lang="en-US" sz="1000" b="0" i="0" u="none" strike="noStrike" kern="1200" cap="none" spc="0" normalizeH="0" baseline="0" noProof="0">
                          <a:ln>
                            <a:noFill/>
                          </a:ln>
                          <a:solidFill>
                            <a:prstClr val="black"/>
                          </a:solidFill>
                          <a:effectLst/>
                          <a:uLnTx/>
                          <a:uFillTx/>
                          <a:latin typeface="+mn-lt"/>
                          <a:ea typeface="+mn-ea"/>
                          <a:cs typeface="+mn-cs"/>
                        </a:rPr>
                        <a:t>
 Anzeige. WE ROLL TO TOKYO! 💪🏽😍🏅 Einige haben es sicher schon mitbekommen: Wir dürfen dieses Jahr gemeinsam mit @Edeka das @teamdeutschland auf der #roadtotokyo zu den Olympischen Spielen begleiten. Deshalb gibt es ab heute exklusiv in allen Eat Happy EDEKA Shops die limitierte ROLL TO TOKYO Team D-Box mit traditionell japanischem Sushi und zwei absoluten California- und Rainbow-Favoriten mit extra viel Sushilachs und -thunfisch! 🥢 Wir drücken allen Team Deutschland-AthletInnen fest die Daumen und genießen alle Wettkämpfe ab heute mit der passenden Sushibox! 😋🙃 An die Stäbchen, fertig, GOLD!!! 🏅💪🏽
Deinen nächstgelegenen Eat Happy EDEKA Shop findest du unter eathappy.de/standorte.
Die Box gibt es nur während der Olympischen Spiele in allen teilnehmenden Shops, solange der Vorrat reicht! 
#roadtotokyo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https://quintly-image-storage.s3.amazonaws.com/f1e1bbeb093736b260b0eed5b65fd3c3/1a6280f3e5d18372f688f31efe70faf9.jpg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88432308"/>
                  </a:ext>
                </a:extLst>
              </a:tr>
            </a:tbl>
          </a:graphicData>
        </a:graphic>
      </p:graphicFrame>
      <p:sp>
        <p:nvSpPr>
          <p:cNvPr id="4" name="Text Placeholder 3">
            <a:extLst>
              <a:ext uri="{FF2B5EF4-FFF2-40B4-BE49-F238E27FC236}">
                <a16:creationId xmlns:a16="http://schemas.microsoft.com/office/drawing/2014/main" id="{93E43B37-F25B-4D09-85F5-D547F19374F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5803890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008CF-53AC-4B57-894B-A140DBCD962D}"/>
              </a:ext>
            </a:extLst>
          </p:cNvPr>
          <p:cNvSpPr>
            <a:spLocks noGrp="1"/>
          </p:cNvSpPr>
          <p:nvPr>
            <p:ph type="title"/>
          </p:nvPr>
        </p:nvSpPr>
        <p:spPr/>
        <p:txBody>
          <a:bodyPr/>
          <a:lstStyle/>
          <a:p>
            <a:r>
              <a:rPr lang="en-US"/>
              <a:t>Facebook GER Top Posts | EatHappy Eat Happy DE - 3 of 4</a:t>
            </a:r>
          </a:p>
        </p:txBody>
      </p:sp>
      <p:graphicFrame>
        <p:nvGraphicFramePr>
          <p:cNvPr id="5" name="Table Placeholder 4">
            <a:extLst>
              <a:ext uri="{FF2B5EF4-FFF2-40B4-BE49-F238E27FC236}">
                <a16:creationId xmlns:a16="http://schemas.microsoft.com/office/drawing/2014/main" id="{93918176-9DB2-4630-85BB-C8D1DDD43A2A}"/>
              </a:ext>
            </a:extLst>
          </p:cNvPr>
          <p:cNvGraphicFramePr>
            <a:graphicFrameLocks noGrp="1"/>
          </p:cNvGraphicFramePr>
          <p:nvPr>
            <p:ph type="tbl" sz="quarter" idx="13"/>
            <p:extLst>
              <p:ext uri="{D42A27DB-BD31-4B8C-83A1-F6EECF244321}">
                <p14:modId xmlns:p14="http://schemas.microsoft.com/office/powerpoint/2010/main" val="3143356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225917313"/>
                    </a:ext>
                  </a:extLst>
                </a:gridCol>
                <a:gridCol w="1563624">
                  <a:extLst>
                    <a:ext uri="{9D8B030D-6E8A-4147-A177-3AD203B41FA5}">
                      <a16:colId xmlns:a16="http://schemas.microsoft.com/office/drawing/2014/main" val="2466841104"/>
                    </a:ext>
                  </a:extLst>
                </a:gridCol>
                <a:gridCol w="411480">
                  <a:extLst>
                    <a:ext uri="{9D8B030D-6E8A-4147-A177-3AD203B41FA5}">
                      <a16:colId xmlns:a16="http://schemas.microsoft.com/office/drawing/2014/main" val="944431868"/>
                    </a:ext>
                  </a:extLst>
                </a:gridCol>
                <a:gridCol w="411480">
                  <a:extLst>
                    <a:ext uri="{9D8B030D-6E8A-4147-A177-3AD203B41FA5}">
                      <a16:colId xmlns:a16="http://schemas.microsoft.com/office/drawing/2014/main" val="3033797153"/>
                    </a:ext>
                  </a:extLst>
                </a:gridCol>
                <a:gridCol w="411480">
                  <a:extLst>
                    <a:ext uri="{9D8B030D-6E8A-4147-A177-3AD203B41FA5}">
                      <a16:colId xmlns:a16="http://schemas.microsoft.com/office/drawing/2014/main" val="2352661537"/>
                    </a:ext>
                  </a:extLst>
                </a:gridCol>
                <a:gridCol w="411480">
                  <a:extLst>
                    <a:ext uri="{9D8B030D-6E8A-4147-A177-3AD203B41FA5}">
                      <a16:colId xmlns:a16="http://schemas.microsoft.com/office/drawing/2014/main" val="428599371"/>
                    </a:ext>
                  </a:extLst>
                </a:gridCol>
                <a:gridCol w="411480">
                  <a:extLst>
                    <a:ext uri="{9D8B030D-6E8A-4147-A177-3AD203B41FA5}">
                      <a16:colId xmlns:a16="http://schemas.microsoft.com/office/drawing/2014/main" val="3765682709"/>
                    </a:ext>
                  </a:extLst>
                </a:gridCol>
                <a:gridCol w="411480">
                  <a:extLst>
                    <a:ext uri="{9D8B030D-6E8A-4147-A177-3AD203B41FA5}">
                      <a16:colId xmlns:a16="http://schemas.microsoft.com/office/drawing/2014/main" val="488744663"/>
                    </a:ext>
                  </a:extLst>
                </a:gridCol>
                <a:gridCol w="411480">
                  <a:extLst>
                    <a:ext uri="{9D8B030D-6E8A-4147-A177-3AD203B41FA5}">
                      <a16:colId xmlns:a16="http://schemas.microsoft.com/office/drawing/2014/main" val="3343126044"/>
                    </a:ext>
                  </a:extLst>
                </a:gridCol>
                <a:gridCol w="411480">
                  <a:extLst>
                    <a:ext uri="{9D8B030D-6E8A-4147-A177-3AD203B41FA5}">
                      <a16:colId xmlns:a16="http://schemas.microsoft.com/office/drawing/2014/main" val="488368699"/>
                    </a:ext>
                  </a:extLst>
                </a:gridCol>
                <a:gridCol w="411480">
                  <a:extLst>
                    <a:ext uri="{9D8B030D-6E8A-4147-A177-3AD203B41FA5}">
                      <a16:colId xmlns:a16="http://schemas.microsoft.com/office/drawing/2014/main" val="1184673141"/>
                    </a:ext>
                  </a:extLst>
                </a:gridCol>
                <a:gridCol w="411480">
                  <a:extLst>
                    <a:ext uri="{9D8B030D-6E8A-4147-A177-3AD203B41FA5}">
                      <a16:colId xmlns:a16="http://schemas.microsoft.com/office/drawing/2014/main" val="3753705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6801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Eat Happy DE - 2021-07-08 11:55:03</a:t>
                      </a:r>
                      <a:r>
                        <a:rPr kumimoji="0" lang="en-US" sz="1000" b="0" i="0" u="none" strike="noStrike" kern="1200" cap="none" spc="0" normalizeH="0" baseline="0" noProof="0">
                          <a:ln>
                            <a:noFill/>
                          </a:ln>
                          <a:solidFill>
                            <a:prstClr val="black"/>
                          </a:solidFill>
                          <a:effectLst/>
                          <a:uLnTx/>
                          <a:uFillTx/>
                          <a:latin typeface="+mn-lt"/>
                          <a:ea typeface="+mn-ea"/>
                          <a:cs typeface="+mn-cs"/>
                        </a:rPr>
                        <a:t>
 Happy lunch break! 😍🥢 Bei uns sorgt heute die Futo Nigiri Box für Erfrischung in der Mittagspause. Was kommt bei euch zwischen die Stäbchen? Teilt es in den Kommentaren!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https://quintly-image-storage.s3.amazonaws.com/f1e1bbeb093736b260b0eed5b65fd3c3/28c2dcb2bf414b3307e5f780a7e1ced8.jpg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55267788"/>
                  </a:ext>
                </a:extLst>
              </a:tr>
            </a:tbl>
          </a:graphicData>
        </a:graphic>
      </p:graphicFrame>
      <p:sp>
        <p:nvSpPr>
          <p:cNvPr id="4" name="Text Placeholder 3">
            <a:extLst>
              <a:ext uri="{FF2B5EF4-FFF2-40B4-BE49-F238E27FC236}">
                <a16:creationId xmlns:a16="http://schemas.microsoft.com/office/drawing/2014/main" id="{18BC3953-A8D1-4542-84A8-1105ECBB360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5270704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00563-8DAA-409C-A162-9911F52F4712}"/>
              </a:ext>
            </a:extLst>
          </p:cNvPr>
          <p:cNvSpPr>
            <a:spLocks noGrp="1"/>
          </p:cNvSpPr>
          <p:nvPr>
            <p:ph type="title"/>
          </p:nvPr>
        </p:nvSpPr>
        <p:spPr/>
        <p:txBody>
          <a:bodyPr/>
          <a:lstStyle/>
          <a:p>
            <a:r>
              <a:rPr lang="en-US"/>
              <a:t>Facebook GER Top Posts | EatHappy Eat Happy DE - 4 of 4</a:t>
            </a:r>
          </a:p>
        </p:txBody>
      </p:sp>
      <p:graphicFrame>
        <p:nvGraphicFramePr>
          <p:cNvPr id="5" name="Table Placeholder 4">
            <a:extLst>
              <a:ext uri="{FF2B5EF4-FFF2-40B4-BE49-F238E27FC236}">
                <a16:creationId xmlns:a16="http://schemas.microsoft.com/office/drawing/2014/main" id="{A83F5860-974E-4254-997F-EAF745D0C4C6}"/>
              </a:ext>
            </a:extLst>
          </p:cNvPr>
          <p:cNvGraphicFramePr>
            <a:graphicFrameLocks noGrp="1"/>
          </p:cNvGraphicFramePr>
          <p:nvPr>
            <p:ph type="tbl" sz="quarter" idx="13"/>
            <p:extLst>
              <p:ext uri="{D42A27DB-BD31-4B8C-83A1-F6EECF244321}">
                <p14:modId xmlns:p14="http://schemas.microsoft.com/office/powerpoint/2010/main" val="3514739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291272532"/>
                    </a:ext>
                  </a:extLst>
                </a:gridCol>
                <a:gridCol w="1563624">
                  <a:extLst>
                    <a:ext uri="{9D8B030D-6E8A-4147-A177-3AD203B41FA5}">
                      <a16:colId xmlns:a16="http://schemas.microsoft.com/office/drawing/2014/main" val="1164321639"/>
                    </a:ext>
                  </a:extLst>
                </a:gridCol>
                <a:gridCol w="411480">
                  <a:extLst>
                    <a:ext uri="{9D8B030D-6E8A-4147-A177-3AD203B41FA5}">
                      <a16:colId xmlns:a16="http://schemas.microsoft.com/office/drawing/2014/main" val="1271366427"/>
                    </a:ext>
                  </a:extLst>
                </a:gridCol>
                <a:gridCol w="411480">
                  <a:extLst>
                    <a:ext uri="{9D8B030D-6E8A-4147-A177-3AD203B41FA5}">
                      <a16:colId xmlns:a16="http://schemas.microsoft.com/office/drawing/2014/main" val="2739658949"/>
                    </a:ext>
                  </a:extLst>
                </a:gridCol>
                <a:gridCol w="411480">
                  <a:extLst>
                    <a:ext uri="{9D8B030D-6E8A-4147-A177-3AD203B41FA5}">
                      <a16:colId xmlns:a16="http://schemas.microsoft.com/office/drawing/2014/main" val="2218974062"/>
                    </a:ext>
                  </a:extLst>
                </a:gridCol>
                <a:gridCol w="411480">
                  <a:extLst>
                    <a:ext uri="{9D8B030D-6E8A-4147-A177-3AD203B41FA5}">
                      <a16:colId xmlns:a16="http://schemas.microsoft.com/office/drawing/2014/main" val="2434354332"/>
                    </a:ext>
                  </a:extLst>
                </a:gridCol>
                <a:gridCol w="411480">
                  <a:extLst>
                    <a:ext uri="{9D8B030D-6E8A-4147-A177-3AD203B41FA5}">
                      <a16:colId xmlns:a16="http://schemas.microsoft.com/office/drawing/2014/main" val="2563869680"/>
                    </a:ext>
                  </a:extLst>
                </a:gridCol>
                <a:gridCol w="411480">
                  <a:extLst>
                    <a:ext uri="{9D8B030D-6E8A-4147-A177-3AD203B41FA5}">
                      <a16:colId xmlns:a16="http://schemas.microsoft.com/office/drawing/2014/main" val="3959401054"/>
                    </a:ext>
                  </a:extLst>
                </a:gridCol>
                <a:gridCol w="411480">
                  <a:extLst>
                    <a:ext uri="{9D8B030D-6E8A-4147-A177-3AD203B41FA5}">
                      <a16:colId xmlns:a16="http://schemas.microsoft.com/office/drawing/2014/main" val="5054555"/>
                    </a:ext>
                  </a:extLst>
                </a:gridCol>
                <a:gridCol w="411480">
                  <a:extLst>
                    <a:ext uri="{9D8B030D-6E8A-4147-A177-3AD203B41FA5}">
                      <a16:colId xmlns:a16="http://schemas.microsoft.com/office/drawing/2014/main" val="269737460"/>
                    </a:ext>
                  </a:extLst>
                </a:gridCol>
                <a:gridCol w="411480">
                  <a:extLst>
                    <a:ext uri="{9D8B030D-6E8A-4147-A177-3AD203B41FA5}">
                      <a16:colId xmlns:a16="http://schemas.microsoft.com/office/drawing/2014/main" val="3280053578"/>
                    </a:ext>
                  </a:extLst>
                </a:gridCol>
                <a:gridCol w="411480">
                  <a:extLst>
                    <a:ext uri="{9D8B030D-6E8A-4147-A177-3AD203B41FA5}">
                      <a16:colId xmlns:a16="http://schemas.microsoft.com/office/drawing/2014/main" val="287991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3861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Eat Happy DE - 2021-07-12 12:00:16</a:t>
                      </a:r>
                      <a:r>
                        <a:rPr kumimoji="0" lang="en-US" sz="1000" b="0" i="0" u="none" strike="noStrike" kern="1200" cap="none" spc="0" normalizeH="0" baseline="0" noProof="0">
                          <a:ln>
                            <a:noFill/>
                          </a:ln>
                          <a:solidFill>
                            <a:prstClr val="black"/>
                          </a:solidFill>
                          <a:effectLst/>
                          <a:uLnTx/>
                          <a:uFillTx/>
                          <a:latin typeface="+mn-lt"/>
                          <a:ea typeface="+mn-ea"/>
                          <a:cs typeface="+mn-cs"/>
                        </a:rPr>
                        <a:t>
 Schon die Eat Happy Sideproduct Range entdeckt? 😍😮 Dazu gehören alle Eat Happy Produkte, die du außerhalb der Kühltheke in unseren Regalen am Shop findest – von unserem Wasabi aus der XL-Tube bis hin zum alternativen Chips-Snack! Diese Woche zeigen wir euch unsere Produkte, die man zu Hause lagern und flexibel zum frischen Sushi oder als spontanen Snack genießen kann. Los geht's mit dem original Eat Happy Wasabi, das es ab sofort auch in einer großen Portion gibt.
DO YOU LIKE THE BURN? 🔥😍🥢
Stay tuned!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https://quintly-image-storage.s3.amazonaws.com/f1e1bbeb093736b260b0eed5b65fd3c3/513451223ce2285c05b527f203168ecb.jpg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68628304"/>
                  </a:ext>
                </a:extLst>
              </a:tr>
            </a:tbl>
          </a:graphicData>
        </a:graphic>
      </p:graphicFrame>
      <p:sp>
        <p:nvSpPr>
          <p:cNvPr id="4" name="Text Placeholder 3">
            <a:extLst>
              <a:ext uri="{FF2B5EF4-FFF2-40B4-BE49-F238E27FC236}">
                <a16:creationId xmlns:a16="http://schemas.microsoft.com/office/drawing/2014/main" id="{8D1EF6C1-16A8-4261-9E94-3AC3EDCB7AD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5809145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BA453-5FBB-498A-B975-037797C3ADF8}"/>
              </a:ext>
            </a:extLst>
          </p:cNvPr>
          <p:cNvSpPr>
            <a:spLocks noGrp="1"/>
          </p:cNvSpPr>
          <p:nvPr>
            <p:ph type="title"/>
          </p:nvPr>
        </p:nvSpPr>
        <p:spPr/>
        <p:txBody>
          <a:bodyPr/>
          <a:lstStyle/>
          <a:p>
            <a:r>
              <a:rPr lang="en-US"/>
              <a:t>Instagram GER Top Posts | eathappy Eathappy DE - 1 of 3</a:t>
            </a:r>
          </a:p>
        </p:txBody>
      </p:sp>
      <p:graphicFrame>
        <p:nvGraphicFramePr>
          <p:cNvPr id="5" name="Table Placeholder 4">
            <a:extLst>
              <a:ext uri="{FF2B5EF4-FFF2-40B4-BE49-F238E27FC236}">
                <a16:creationId xmlns:a16="http://schemas.microsoft.com/office/drawing/2014/main" id="{F2A51B9E-DE75-4B31-847A-83B7467A7047}"/>
              </a:ext>
            </a:extLst>
          </p:cNvPr>
          <p:cNvGraphicFramePr>
            <a:graphicFrameLocks noGrp="1"/>
          </p:cNvGraphicFramePr>
          <p:nvPr>
            <p:ph type="tbl" sz="quarter" idx="13"/>
            <p:extLst>
              <p:ext uri="{D42A27DB-BD31-4B8C-83A1-F6EECF244321}">
                <p14:modId xmlns:p14="http://schemas.microsoft.com/office/powerpoint/2010/main" val="2325514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00565276"/>
                    </a:ext>
                  </a:extLst>
                </a:gridCol>
                <a:gridCol w="1234440">
                  <a:extLst>
                    <a:ext uri="{9D8B030D-6E8A-4147-A177-3AD203B41FA5}">
                      <a16:colId xmlns:a16="http://schemas.microsoft.com/office/drawing/2014/main" val="856196006"/>
                    </a:ext>
                  </a:extLst>
                </a:gridCol>
                <a:gridCol w="576072">
                  <a:extLst>
                    <a:ext uri="{9D8B030D-6E8A-4147-A177-3AD203B41FA5}">
                      <a16:colId xmlns:a16="http://schemas.microsoft.com/office/drawing/2014/main" val="4113773926"/>
                    </a:ext>
                  </a:extLst>
                </a:gridCol>
                <a:gridCol w="576072">
                  <a:extLst>
                    <a:ext uri="{9D8B030D-6E8A-4147-A177-3AD203B41FA5}">
                      <a16:colId xmlns:a16="http://schemas.microsoft.com/office/drawing/2014/main" val="3026414177"/>
                    </a:ext>
                  </a:extLst>
                </a:gridCol>
                <a:gridCol w="576072">
                  <a:extLst>
                    <a:ext uri="{9D8B030D-6E8A-4147-A177-3AD203B41FA5}">
                      <a16:colId xmlns:a16="http://schemas.microsoft.com/office/drawing/2014/main" val="1965055071"/>
                    </a:ext>
                  </a:extLst>
                </a:gridCol>
                <a:gridCol w="576072">
                  <a:extLst>
                    <a:ext uri="{9D8B030D-6E8A-4147-A177-3AD203B41FA5}">
                      <a16:colId xmlns:a16="http://schemas.microsoft.com/office/drawing/2014/main" val="3563532126"/>
                    </a:ext>
                  </a:extLst>
                </a:gridCol>
                <a:gridCol w="576072">
                  <a:extLst>
                    <a:ext uri="{9D8B030D-6E8A-4147-A177-3AD203B41FA5}">
                      <a16:colId xmlns:a16="http://schemas.microsoft.com/office/drawing/2014/main" val="198770773"/>
                    </a:ext>
                  </a:extLst>
                </a:gridCol>
                <a:gridCol w="576072">
                  <a:extLst>
                    <a:ext uri="{9D8B030D-6E8A-4147-A177-3AD203B41FA5}">
                      <a16:colId xmlns:a16="http://schemas.microsoft.com/office/drawing/2014/main" val="2277228777"/>
                    </a:ext>
                  </a:extLst>
                </a:gridCol>
                <a:gridCol w="576072">
                  <a:extLst>
                    <a:ext uri="{9D8B030D-6E8A-4147-A177-3AD203B41FA5}">
                      <a16:colId xmlns:a16="http://schemas.microsoft.com/office/drawing/2014/main" val="1241340674"/>
                    </a:ext>
                  </a:extLst>
                </a:gridCol>
                <a:gridCol w="576072">
                  <a:extLst>
                    <a:ext uri="{9D8B030D-6E8A-4147-A177-3AD203B41FA5}">
                      <a16:colId xmlns:a16="http://schemas.microsoft.com/office/drawing/2014/main" val="1848131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025755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- 2021-07-14 17:49:05</a:t>
                      </a:r>
                      <a:r>
                        <a:rPr kumimoji="0" lang="en-US" sz="1000" b="0" i="0" u="none" strike="noStrike" kern="1200" cap="none" spc="0" normalizeH="0" baseline="0" noProof="0">
                          <a:ln>
                            <a:noFill/>
                          </a:ln>
                          <a:solidFill>
                            <a:prstClr val="black"/>
                          </a:solidFill>
                          <a:effectLst/>
                          <a:uLnTx/>
                          <a:uFillTx/>
                          <a:latin typeface="+mn-lt"/>
                          <a:ea typeface="+mn-ea"/>
                          <a:cs typeface="+mn-cs"/>
                        </a:rPr>
                        <a:t>
 Wir snacken uns happy! 🤩🌧 Ab sofort findet ihr auf unseren Theken oder in den Seitenregalen unserer Shops auch Seaweed Crisps. 😍💪🏽 Die knusprigen Tapioka-Algenchips gibt es in den Geschmacksrichtungen Salty und Cheese – glutenfrei, vegan und ohne Geschmacksverstärker. Damit verkriecht man sich bei dem Regenwetter heute doch gerne auf die Couch! 😁🌧 #snackhappy #healthysnack #seaweed #snacklove #sushilove #eathappy #freshlymadesmiles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https://quintly-image-storage.s3.amazonaws.com/81c82cfa36e439d5d7dc5e20a43dcb1e/92068f9e50c8510f6d2c62d39db5b36e.jpg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3019</a:t>
                      </a:r>
                    </a:p>
                  </a:txBody>
                  <a:tcPr/>
                </a:tc>
                <a:extLst>
                  <a:ext uri="{0D108BD9-81ED-4DB2-BD59-A6C34878D82A}">
                    <a16:rowId xmlns:a16="http://schemas.microsoft.com/office/drawing/2014/main" val="420954744"/>
                  </a:ext>
                </a:extLst>
              </a:tr>
            </a:tbl>
          </a:graphicData>
        </a:graphic>
      </p:graphicFrame>
      <p:sp>
        <p:nvSpPr>
          <p:cNvPr id="4" name="Text Placeholder 3">
            <a:extLst>
              <a:ext uri="{FF2B5EF4-FFF2-40B4-BE49-F238E27FC236}">
                <a16:creationId xmlns:a16="http://schemas.microsoft.com/office/drawing/2014/main" id="{8B61B3F2-AF8A-4410-A2C2-229407516E9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3134777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86BCD-8884-4F67-9A4A-6E4EC9CB800F}"/>
              </a:ext>
            </a:extLst>
          </p:cNvPr>
          <p:cNvSpPr>
            <a:spLocks noGrp="1"/>
          </p:cNvSpPr>
          <p:nvPr>
            <p:ph type="title"/>
          </p:nvPr>
        </p:nvSpPr>
        <p:spPr/>
        <p:txBody>
          <a:bodyPr/>
          <a:lstStyle/>
          <a:p>
            <a:r>
              <a:rPr lang="en-US"/>
              <a:t>Instagram GER Top Posts | eathappy Eathappy DE - 2 of 3</a:t>
            </a:r>
          </a:p>
        </p:txBody>
      </p:sp>
      <p:graphicFrame>
        <p:nvGraphicFramePr>
          <p:cNvPr id="5" name="Table Placeholder 4">
            <a:extLst>
              <a:ext uri="{FF2B5EF4-FFF2-40B4-BE49-F238E27FC236}">
                <a16:creationId xmlns:a16="http://schemas.microsoft.com/office/drawing/2014/main" id="{0681E24A-A268-4F14-A93F-65AF0CF9D159}"/>
              </a:ext>
            </a:extLst>
          </p:cNvPr>
          <p:cNvGraphicFramePr>
            <a:graphicFrameLocks noGrp="1"/>
          </p:cNvGraphicFramePr>
          <p:nvPr>
            <p:ph type="tbl" sz="quarter" idx="13"/>
            <p:extLst>
              <p:ext uri="{D42A27DB-BD31-4B8C-83A1-F6EECF244321}">
                <p14:modId xmlns:p14="http://schemas.microsoft.com/office/powerpoint/2010/main" val="3452437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070224969"/>
                    </a:ext>
                  </a:extLst>
                </a:gridCol>
                <a:gridCol w="1234440">
                  <a:extLst>
                    <a:ext uri="{9D8B030D-6E8A-4147-A177-3AD203B41FA5}">
                      <a16:colId xmlns:a16="http://schemas.microsoft.com/office/drawing/2014/main" val="3302470995"/>
                    </a:ext>
                  </a:extLst>
                </a:gridCol>
                <a:gridCol w="576072">
                  <a:extLst>
                    <a:ext uri="{9D8B030D-6E8A-4147-A177-3AD203B41FA5}">
                      <a16:colId xmlns:a16="http://schemas.microsoft.com/office/drawing/2014/main" val="1132237027"/>
                    </a:ext>
                  </a:extLst>
                </a:gridCol>
                <a:gridCol w="576072">
                  <a:extLst>
                    <a:ext uri="{9D8B030D-6E8A-4147-A177-3AD203B41FA5}">
                      <a16:colId xmlns:a16="http://schemas.microsoft.com/office/drawing/2014/main" val="3528203792"/>
                    </a:ext>
                  </a:extLst>
                </a:gridCol>
                <a:gridCol w="576072">
                  <a:extLst>
                    <a:ext uri="{9D8B030D-6E8A-4147-A177-3AD203B41FA5}">
                      <a16:colId xmlns:a16="http://schemas.microsoft.com/office/drawing/2014/main" val="3105626777"/>
                    </a:ext>
                  </a:extLst>
                </a:gridCol>
                <a:gridCol w="576072">
                  <a:extLst>
                    <a:ext uri="{9D8B030D-6E8A-4147-A177-3AD203B41FA5}">
                      <a16:colId xmlns:a16="http://schemas.microsoft.com/office/drawing/2014/main" val="3982799981"/>
                    </a:ext>
                  </a:extLst>
                </a:gridCol>
                <a:gridCol w="576072">
                  <a:extLst>
                    <a:ext uri="{9D8B030D-6E8A-4147-A177-3AD203B41FA5}">
                      <a16:colId xmlns:a16="http://schemas.microsoft.com/office/drawing/2014/main" val="2725124513"/>
                    </a:ext>
                  </a:extLst>
                </a:gridCol>
                <a:gridCol w="576072">
                  <a:extLst>
                    <a:ext uri="{9D8B030D-6E8A-4147-A177-3AD203B41FA5}">
                      <a16:colId xmlns:a16="http://schemas.microsoft.com/office/drawing/2014/main" val="4197864895"/>
                    </a:ext>
                  </a:extLst>
                </a:gridCol>
                <a:gridCol w="576072">
                  <a:extLst>
                    <a:ext uri="{9D8B030D-6E8A-4147-A177-3AD203B41FA5}">
                      <a16:colId xmlns:a16="http://schemas.microsoft.com/office/drawing/2014/main" val="1165995351"/>
                    </a:ext>
                  </a:extLst>
                </a:gridCol>
                <a:gridCol w="576072">
                  <a:extLst>
                    <a:ext uri="{9D8B030D-6E8A-4147-A177-3AD203B41FA5}">
                      <a16:colId xmlns:a16="http://schemas.microsoft.com/office/drawing/2014/main" val="1950238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788376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- 2021-07-20 11:56:32</a:t>
                      </a:r>
                      <a:r>
                        <a:rPr kumimoji="0" lang="en-US" sz="1000" b="0" i="0" u="none" strike="noStrike" kern="1200" cap="none" spc="0" normalizeH="0" baseline="0" noProof="0">
                          <a:ln>
                            <a:noFill/>
                          </a:ln>
                          <a:solidFill>
                            <a:prstClr val="black"/>
                          </a:solidFill>
                          <a:effectLst/>
                          <a:uLnTx/>
                          <a:uFillTx/>
                          <a:latin typeface="+mn-lt"/>
                          <a:ea typeface="+mn-ea"/>
                          <a:cs typeface="+mn-cs"/>
                        </a:rPr>
                        <a:t>
 Anzeige. WE ROLL TO TOKYO! 💪🏽😍🏅 Einige haben es sicher schon mitbekommen: Wir dürfen dieses Jahr gemeinsam mit @Edeka das @teamdeutschland auf der #roadtotokyo zu den Olympischen Spielen begleiten. Deshalb gibt es ab heute exklusiv in allen Eat Happy EDEKA Shops die limitierte ROLL TO TOKYO Team D-Box mit traditionell japanischem Sushi und zwei absoluten California- und Rainbow-Favoriten mit extra viel Sushilachs und -thunfisch! 🥢 Wir drücken allen Team Deutschland-AthletInnen fest die Daumen und genießen alle Wettkämpfe ab heute mit der passenden Sushibox! 😋🙃 An die Stäbchen, fertig, GOLD!!! 🏅💪🏽
Deinen nächstgelegenen Eat Happy EDEKA Shop findest du unter eathappy.de/standorte.
Die Box gibt es nur während der Olympischen Spiele in allen teilnehmenden Shops, solange der Vorrat reicht. 
#roadtotokyo #rolltotokyo #freshlymadesmiles #eathappy #sushilove #reifeleistung #edeka #wirliebensushi #wirliebenlebensmittel #teamdeutschland #teamd #wirfuerd #meinweg #teamedeka #olympischespiele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https://quintly-image-storage.s3.amazonaws.com/81c82cfa36e439d5d7dc5e20a43dcb1e/e94194bcd893f3d1bcc82021dd66128d.jpg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3345</a:t>
                      </a:r>
                    </a:p>
                  </a:txBody>
                  <a:tcPr/>
                </a:tc>
                <a:extLst>
                  <a:ext uri="{0D108BD9-81ED-4DB2-BD59-A6C34878D82A}">
                    <a16:rowId xmlns:a16="http://schemas.microsoft.com/office/drawing/2014/main" val="546796950"/>
                  </a:ext>
                </a:extLst>
              </a:tr>
            </a:tbl>
          </a:graphicData>
        </a:graphic>
      </p:graphicFrame>
      <p:sp>
        <p:nvSpPr>
          <p:cNvPr id="4" name="Text Placeholder 3">
            <a:extLst>
              <a:ext uri="{FF2B5EF4-FFF2-40B4-BE49-F238E27FC236}">
                <a16:creationId xmlns:a16="http://schemas.microsoft.com/office/drawing/2014/main" id="{A1A3E31F-D953-4DB4-8C66-D1EEC18CB52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7353896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24017-2FCD-4249-A1B3-722B81AC4B32}"/>
              </a:ext>
            </a:extLst>
          </p:cNvPr>
          <p:cNvSpPr>
            <a:spLocks noGrp="1"/>
          </p:cNvSpPr>
          <p:nvPr>
            <p:ph type="title"/>
          </p:nvPr>
        </p:nvSpPr>
        <p:spPr/>
        <p:txBody>
          <a:bodyPr/>
          <a:lstStyle/>
          <a:p>
            <a:r>
              <a:rPr lang="en-US"/>
              <a:t>Instagram GER Top Posts | eathappy Eathappy DE - 3 of 3</a:t>
            </a:r>
          </a:p>
        </p:txBody>
      </p:sp>
      <p:graphicFrame>
        <p:nvGraphicFramePr>
          <p:cNvPr id="5" name="Table Placeholder 4">
            <a:extLst>
              <a:ext uri="{FF2B5EF4-FFF2-40B4-BE49-F238E27FC236}">
                <a16:creationId xmlns:a16="http://schemas.microsoft.com/office/drawing/2014/main" id="{59B63102-018A-4888-A5C7-424C6764CB5B}"/>
              </a:ext>
            </a:extLst>
          </p:cNvPr>
          <p:cNvGraphicFramePr>
            <a:graphicFrameLocks noGrp="1"/>
          </p:cNvGraphicFramePr>
          <p:nvPr>
            <p:ph type="tbl" sz="quarter" idx="13"/>
            <p:extLst>
              <p:ext uri="{D42A27DB-BD31-4B8C-83A1-F6EECF244321}">
                <p14:modId xmlns:p14="http://schemas.microsoft.com/office/powerpoint/2010/main" val="276343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728210135"/>
                    </a:ext>
                  </a:extLst>
                </a:gridCol>
                <a:gridCol w="1234440">
                  <a:extLst>
                    <a:ext uri="{9D8B030D-6E8A-4147-A177-3AD203B41FA5}">
                      <a16:colId xmlns:a16="http://schemas.microsoft.com/office/drawing/2014/main" val="3392178771"/>
                    </a:ext>
                  </a:extLst>
                </a:gridCol>
                <a:gridCol w="576072">
                  <a:extLst>
                    <a:ext uri="{9D8B030D-6E8A-4147-A177-3AD203B41FA5}">
                      <a16:colId xmlns:a16="http://schemas.microsoft.com/office/drawing/2014/main" val="1145525957"/>
                    </a:ext>
                  </a:extLst>
                </a:gridCol>
                <a:gridCol w="576072">
                  <a:extLst>
                    <a:ext uri="{9D8B030D-6E8A-4147-A177-3AD203B41FA5}">
                      <a16:colId xmlns:a16="http://schemas.microsoft.com/office/drawing/2014/main" val="1746291340"/>
                    </a:ext>
                  </a:extLst>
                </a:gridCol>
                <a:gridCol w="576072">
                  <a:extLst>
                    <a:ext uri="{9D8B030D-6E8A-4147-A177-3AD203B41FA5}">
                      <a16:colId xmlns:a16="http://schemas.microsoft.com/office/drawing/2014/main" val="2905746421"/>
                    </a:ext>
                  </a:extLst>
                </a:gridCol>
                <a:gridCol w="576072">
                  <a:extLst>
                    <a:ext uri="{9D8B030D-6E8A-4147-A177-3AD203B41FA5}">
                      <a16:colId xmlns:a16="http://schemas.microsoft.com/office/drawing/2014/main" val="3328258983"/>
                    </a:ext>
                  </a:extLst>
                </a:gridCol>
                <a:gridCol w="576072">
                  <a:extLst>
                    <a:ext uri="{9D8B030D-6E8A-4147-A177-3AD203B41FA5}">
                      <a16:colId xmlns:a16="http://schemas.microsoft.com/office/drawing/2014/main" val="3081682839"/>
                    </a:ext>
                  </a:extLst>
                </a:gridCol>
                <a:gridCol w="576072">
                  <a:extLst>
                    <a:ext uri="{9D8B030D-6E8A-4147-A177-3AD203B41FA5}">
                      <a16:colId xmlns:a16="http://schemas.microsoft.com/office/drawing/2014/main" val="1083185329"/>
                    </a:ext>
                  </a:extLst>
                </a:gridCol>
                <a:gridCol w="576072">
                  <a:extLst>
                    <a:ext uri="{9D8B030D-6E8A-4147-A177-3AD203B41FA5}">
                      <a16:colId xmlns:a16="http://schemas.microsoft.com/office/drawing/2014/main" val="1312178493"/>
                    </a:ext>
                  </a:extLst>
                </a:gridCol>
                <a:gridCol w="576072">
                  <a:extLst>
                    <a:ext uri="{9D8B030D-6E8A-4147-A177-3AD203B41FA5}">
                      <a16:colId xmlns:a16="http://schemas.microsoft.com/office/drawing/2014/main" val="2776527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29242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- 2021-07-12 12:01:47</a:t>
                      </a:r>
                      <a:r>
                        <a:rPr kumimoji="0" lang="en-US" sz="1000" b="0" i="0" u="none" strike="noStrike" kern="1200" cap="none" spc="0" normalizeH="0" baseline="0" noProof="0">
                          <a:ln>
                            <a:noFill/>
                          </a:ln>
                          <a:solidFill>
                            <a:prstClr val="black"/>
                          </a:solidFill>
                          <a:effectLst/>
                          <a:uLnTx/>
                          <a:uFillTx/>
                          <a:latin typeface="+mn-lt"/>
                          <a:ea typeface="+mn-ea"/>
                          <a:cs typeface="+mn-cs"/>
                        </a:rPr>
                        <a:t>
 Schon die Eat Happy Sideproduct Range entdeckt? 😍😮 Dazu gehören alle Eat Happy Produkte, die du außerhalb der Kühltheke in unseren Regalen am Shop findest – von unserem Wasabi aus der XL-Tube bis hin zum alternativen Chips-Snack! Diese Woche zeigen wir euch unsere Produkte, die man zu Hause lagern und flexibel zum frischen Sushi oder als spontanen Snack genießen kann. 
Los geht's mit dem original Eat Happy Wasabi, das es ab sofort auch in einer großen Portion gibt.
DO YOU LIKE THE BURN? 🔥😍🥢
Stay tuned! 😋🙃
#wasabi #sushiproducts #sushilove #eathappy #freshlymadesmiles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https://quintly-image-storage.s3.amazonaws.com/81c82cfa36e439d5d7dc5e20a43dcb1e/cfe4a504845bca465be187886438ee3d.jpg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2807</a:t>
                      </a:r>
                    </a:p>
                  </a:txBody>
                  <a:tcPr/>
                </a:tc>
                <a:extLst>
                  <a:ext uri="{0D108BD9-81ED-4DB2-BD59-A6C34878D82A}">
                    <a16:rowId xmlns:a16="http://schemas.microsoft.com/office/drawing/2014/main" val="1793185493"/>
                  </a:ext>
                </a:extLst>
              </a:tr>
            </a:tbl>
          </a:graphicData>
        </a:graphic>
      </p:graphicFrame>
      <p:sp>
        <p:nvSpPr>
          <p:cNvPr id="4" name="Text Placeholder 3">
            <a:extLst>
              <a:ext uri="{FF2B5EF4-FFF2-40B4-BE49-F238E27FC236}">
                <a16:creationId xmlns:a16="http://schemas.microsoft.com/office/drawing/2014/main" id="{2A0C38FE-56F7-4057-B18E-630F684E1BB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068575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8946A-6BD0-4C53-94FD-1334C3CADB46}"/>
              </a:ext>
            </a:extLst>
          </p:cNvPr>
          <p:cNvSpPr>
            <a:spLocks noGrp="1"/>
          </p:cNvSpPr>
          <p:nvPr>
            <p:ph type="title"/>
          </p:nvPr>
        </p:nvSpPr>
        <p:spPr/>
        <p:txBody>
          <a:bodyPr/>
          <a:lstStyle/>
          <a:p>
            <a:r>
              <a:rPr lang="en-US"/>
              <a:t>Facebook IT Top Posts | EatHappy Italia Eat Happy IT - 1 of 3</a:t>
            </a:r>
          </a:p>
        </p:txBody>
      </p:sp>
      <p:graphicFrame>
        <p:nvGraphicFramePr>
          <p:cNvPr id="5" name="Table Placeholder 4">
            <a:extLst>
              <a:ext uri="{FF2B5EF4-FFF2-40B4-BE49-F238E27FC236}">
                <a16:creationId xmlns:a16="http://schemas.microsoft.com/office/drawing/2014/main" id="{31202550-6457-4230-A12E-D0DDA1CB63EB}"/>
              </a:ext>
            </a:extLst>
          </p:cNvPr>
          <p:cNvGraphicFramePr>
            <a:graphicFrameLocks noGrp="1"/>
          </p:cNvGraphicFramePr>
          <p:nvPr>
            <p:ph type="tbl" sz="quarter" idx="13"/>
            <p:extLst>
              <p:ext uri="{D42A27DB-BD31-4B8C-83A1-F6EECF244321}">
                <p14:modId xmlns:p14="http://schemas.microsoft.com/office/powerpoint/2010/main" val="802435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430491250"/>
                    </a:ext>
                  </a:extLst>
                </a:gridCol>
                <a:gridCol w="1563624">
                  <a:extLst>
                    <a:ext uri="{9D8B030D-6E8A-4147-A177-3AD203B41FA5}">
                      <a16:colId xmlns:a16="http://schemas.microsoft.com/office/drawing/2014/main" val="1916078834"/>
                    </a:ext>
                  </a:extLst>
                </a:gridCol>
                <a:gridCol w="411480">
                  <a:extLst>
                    <a:ext uri="{9D8B030D-6E8A-4147-A177-3AD203B41FA5}">
                      <a16:colId xmlns:a16="http://schemas.microsoft.com/office/drawing/2014/main" val="2968338026"/>
                    </a:ext>
                  </a:extLst>
                </a:gridCol>
                <a:gridCol w="411480">
                  <a:extLst>
                    <a:ext uri="{9D8B030D-6E8A-4147-A177-3AD203B41FA5}">
                      <a16:colId xmlns:a16="http://schemas.microsoft.com/office/drawing/2014/main" val="1705965992"/>
                    </a:ext>
                  </a:extLst>
                </a:gridCol>
                <a:gridCol w="411480">
                  <a:extLst>
                    <a:ext uri="{9D8B030D-6E8A-4147-A177-3AD203B41FA5}">
                      <a16:colId xmlns:a16="http://schemas.microsoft.com/office/drawing/2014/main" val="497603186"/>
                    </a:ext>
                  </a:extLst>
                </a:gridCol>
                <a:gridCol w="411480">
                  <a:extLst>
                    <a:ext uri="{9D8B030D-6E8A-4147-A177-3AD203B41FA5}">
                      <a16:colId xmlns:a16="http://schemas.microsoft.com/office/drawing/2014/main" val="3355426659"/>
                    </a:ext>
                  </a:extLst>
                </a:gridCol>
                <a:gridCol w="411480">
                  <a:extLst>
                    <a:ext uri="{9D8B030D-6E8A-4147-A177-3AD203B41FA5}">
                      <a16:colId xmlns:a16="http://schemas.microsoft.com/office/drawing/2014/main" val="2767609119"/>
                    </a:ext>
                  </a:extLst>
                </a:gridCol>
                <a:gridCol w="411480">
                  <a:extLst>
                    <a:ext uri="{9D8B030D-6E8A-4147-A177-3AD203B41FA5}">
                      <a16:colId xmlns:a16="http://schemas.microsoft.com/office/drawing/2014/main" val="2124391719"/>
                    </a:ext>
                  </a:extLst>
                </a:gridCol>
                <a:gridCol w="411480">
                  <a:extLst>
                    <a:ext uri="{9D8B030D-6E8A-4147-A177-3AD203B41FA5}">
                      <a16:colId xmlns:a16="http://schemas.microsoft.com/office/drawing/2014/main" val="1823952581"/>
                    </a:ext>
                  </a:extLst>
                </a:gridCol>
                <a:gridCol w="411480">
                  <a:extLst>
                    <a:ext uri="{9D8B030D-6E8A-4147-A177-3AD203B41FA5}">
                      <a16:colId xmlns:a16="http://schemas.microsoft.com/office/drawing/2014/main" val="1178632367"/>
                    </a:ext>
                  </a:extLst>
                </a:gridCol>
                <a:gridCol w="411480">
                  <a:extLst>
                    <a:ext uri="{9D8B030D-6E8A-4147-A177-3AD203B41FA5}">
                      <a16:colId xmlns:a16="http://schemas.microsoft.com/office/drawing/2014/main" val="2666489591"/>
                    </a:ext>
                  </a:extLst>
                </a:gridCol>
                <a:gridCol w="411480">
                  <a:extLst>
                    <a:ext uri="{9D8B030D-6E8A-4147-A177-3AD203B41FA5}">
                      <a16:colId xmlns:a16="http://schemas.microsoft.com/office/drawing/2014/main" val="2269770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3275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EatHappy Italia Eat Happy IT - 2021-07-21 14:27:38</a:t>
                      </a:r>
                      <a:r>
                        <a:rPr kumimoji="0" lang="it-IT" sz="1000" b="0" i="0" u="none" strike="noStrike" kern="1200" cap="none" spc="0" normalizeH="0" baseline="0" noProof="0">
                          <a:ln>
                            <a:noFill/>
                          </a:ln>
                          <a:solidFill>
                            <a:prstClr val="black"/>
                          </a:solidFill>
                          <a:effectLst/>
                          <a:uLnTx/>
                          <a:uFillTx/>
                          <a:latin typeface="+mn-lt"/>
                          <a:ea typeface="+mn-ea"/>
                          <a:cs typeface="+mn-cs"/>
                        </a:rPr>
                        <a:t>
 Se vivi a Busto Arsizio e dintorni e non puoi fare a meno del vero sushi artigianale c’è un’imperdibile novità per te! 😋  Da oggi puoi gustare il nostro sushi, preparato fresco ogni giorno davanti ai tuoi occhi presso lo store Viaggiator Goloso di:
👉BUSTO ARSIZIO (VA), Corso Sempione 194
Vi aspettiamo 👉 bit.ly/PuntiVendita_EatHappy
#newopening #eathappy #welovesushi #wonderfulsushi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https://quintly-image-storage.s3.amazonaws.com/939be8e4b2b165d27c138c798ebd90e4/900fc8663878a20e05dd5268f1a9cc79.png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41939689"/>
                  </a:ext>
                </a:extLst>
              </a:tr>
            </a:tbl>
          </a:graphicData>
        </a:graphic>
      </p:graphicFrame>
      <p:sp>
        <p:nvSpPr>
          <p:cNvPr id="4" name="Text Placeholder 3">
            <a:extLst>
              <a:ext uri="{FF2B5EF4-FFF2-40B4-BE49-F238E27FC236}">
                <a16:creationId xmlns:a16="http://schemas.microsoft.com/office/drawing/2014/main" id="{7B6A2150-FFF1-41A5-9282-8A2F4F6810F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9518063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DAB0B-9514-4516-B011-C51C05D58928}"/>
              </a:ext>
            </a:extLst>
          </p:cNvPr>
          <p:cNvSpPr>
            <a:spLocks noGrp="1"/>
          </p:cNvSpPr>
          <p:nvPr>
            <p:ph type="title"/>
          </p:nvPr>
        </p:nvSpPr>
        <p:spPr/>
        <p:txBody>
          <a:bodyPr/>
          <a:lstStyle/>
          <a:p>
            <a:r>
              <a:rPr lang="en-US"/>
              <a:t>Facebook IT Top Posts | EatHappy Italia Eat Happy IT - 2 of 3</a:t>
            </a:r>
          </a:p>
        </p:txBody>
      </p:sp>
      <p:graphicFrame>
        <p:nvGraphicFramePr>
          <p:cNvPr id="5" name="Table Placeholder 4">
            <a:extLst>
              <a:ext uri="{FF2B5EF4-FFF2-40B4-BE49-F238E27FC236}">
                <a16:creationId xmlns:a16="http://schemas.microsoft.com/office/drawing/2014/main" id="{51C63FAF-7BB6-4218-AFEB-B95D1DE0A6A6}"/>
              </a:ext>
            </a:extLst>
          </p:cNvPr>
          <p:cNvGraphicFramePr>
            <a:graphicFrameLocks noGrp="1"/>
          </p:cNvGraphicFramePr>
          <p:nvPr>
            <p:ph type="tbl" sz="quarter" idx="13"/>
            <p:extLst>
              <p:ext uri="{D42A27DB-BD31-4B8C-83A1-F6EECF244321}">
                <p14:modId xmlns:p14="http://schemas.microsoft.com/office/powerpoint/2010/main" val="3808549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280745041"/>
                    </a:ext>
                  </a:extLst>
                </a:gridCol>
                <a:gridCol w="1563624">
                  <a:extLst>
                    <a:ext uri="{9D8B030D-6E8A-4147-A177-3AD203B41FA5}">
                      <a16:colId xmlns:a16="http://schemas.microsoft.com/office/drawing/2014/main" val="2147491320"/>
                    </a:ext>
                  </a:extLst>
                </a:gridCol>
                <a:gridCol w="411480">
                  <a:extLst>
                    <a:ext uri="{9D8B030D-6E8A-4147-A177-3AD203B41FA5}">
                      <a16:colId xmlns:a16="http://schemas.microsoft.com/office/drawing/2014/main" val="1752163159"/>
                    </a:ext>
                  </a:extLst>
                </a:gridCol>
                <a:gridCol w="411480">
                  <a:extLst>
                    <a:ext uri="{9D8B030D-6E8A-4147-A177-3AD203B41FA5}">
                      <a16:colId xmlns:a16="http://schemas.microsoft.com/office/drawing/2014/main" val="2003033373"/>
                    </a:ext>
                  </a:extLst>
                </a:gridCol>
                <a:gridCol w="411480">
                  <a:extLst>
                    <a:ext uri="{9D8B030D-6E8A-4147-A177-3AD203B41FA5}">
                      <a16:colId xmlns:a16="http://schemas.microsoft.com/office/drawing/2014/main" val="23360294"/>
                    </a:ext>
                  </a:extLst>
                </a:gridCol>
                <a:gridCol w="411480">
                  <a:extLst>
                    <a:ext uri="{9D8B030D-6E8A-4147-A177-3AD203B41FA5}">
                      <a16:colId xmlns:a16="http://schemas.microsoft.com/office/drawing/2014/main" val="2295361212"/>
                    </a:ext>
                  </a:extLst>
                </a:gridCol>
                <a:gridCol w="411480">
                  <a:extLst>
                    <a:ext uri="{9D8B030D-6E8A-4147-A177-3AD203B41FA5}">
                      <a16:colId xmlns:a16="http://schemas.microsoft.com/office/drawing/2014/main" val="2874107611"/>
                    </a:ext>
                  </a:extLst>
                </a:gridCol>
                <a:gridCol w="411480">
                  <a:extLst>
                    <a:ext uri="{9D8B030D-6E8A-4147-A177-3AD203B41FA5}">
                      <a16:colId xmlns:a16="http://schemas.microsoft.com/office/drawing/2014/main" val="1791893794"/>
                    </a:ext>
                  </a:extLst>
                </a:gridCol>
                <a:gridCol w="411480">
                  <a:extLst>
                    <a:ext uri="{9D8B030D-6E8A-4147-A177-3AD203B41FA5}">
                      <a16:colId xmlns:a16="http://schemas.microsoft.com/office/drawing/2014/main" val="3751215193"/>
                    </a:ext>
                  </a:extLst>
                </a:gridCol>
                <a:gridCol w="411480">
                  <a:extLst>
                    <a:ext uri="{9D8B030D-6E8A-4147-A177-3AD203B41FA5}">
                      <a16:colId xmlns:a16="http://schemas.microsoft.com/office/drawing/2014/main" val="4072467860"/>
                    </a:ext>
                  </a:extLst>
                </a:gridCol>
                <a:gridCol w="411480">
                  <a:extLst>
                    <a:ext uri="{9D8B030D-6E8A-4147-A177-3AD203B41FA5}">
                      <a16:colId xmlns:a16="http://schemas.microsoft.com/office/drawing/2014/main" val="3855858943"/>
                    </a:ext>
                  </a:extLst>
                </a:gridCol>
                <a:gridCol w="411480">
                  <a:extLst>
                    <a:ext uri="{9D8B030D-6E8A-4147-A177-3AD203B41FA5}">
                      <a16:colId xmlns:a16="http://schemas.microsoft.com/office/drawing/2014/main" val="2351141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9184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Italia Eat Happy IT - 2021-07-19 12:00:19</a:t>
                      </a:r>
                      <a:r>
                        <a:rPr kumimoji="0" lang="en-US" sz="1000" b="0" i="0" u="none" strike="noStrike" kern="1200" cap="none" spc="0" normalizeH="0" baseline="0" noProof="0">
                          <a:ln>
                            <a:noFill/>
                          </a:ln>
                          <a:solidFill>
                            <a:prstClr val="black"/>
                          </a:solidFill>
                          <a:effectLst/>
                          <a:uLnTx/>
                          <a:uFillTx/>
                          <a:latin typeface="+mn-lt"/>
                          <a:ea typeface="+mn-ea"/>
                          <a:cs typeface="+mn-cs"/>
                        </a:rPr>
                        <a:t>
 Il vero MUST HAVE dell’estate? La nostra Summer Box! ☀️  Un mix di colori e sapori da condividere con chi vuoi. 😋
Vieni a scoprire il nostro sushi preparato fresco ogni giorno per te nell’Eat Happy corner più vicino 👉 bit.ly/PuntiVendita_EatHappy
#eathappy #welovesushi #wonderfulsushi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https://quintly-image-storage.s3.amazonaws.com/939be8e4b2b165d27c138c798ebd90e4/2d64568afee7ab35220f5a460c99029a.jpg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24471613"/>
                  </a:ext>
                </a:extLst>
              </a:tr>
            </a:tbl>
          </a:graphicData>
        </a:graphic>
      </p:graphicFrame>
      <p:sp>
        <p:nvSpPr>
          <p:cNvPr id="4" name="Text Placeholder 3">
            <a:extLst>
              <a:ext uri="{FF2B5EF4-FFF2-40B4-BE49-F238E27FC236}">
                <a16:creationId xmlns:a16="http://schemas.microsoft.com/office/drawing/2014/main" id="{534D9D4F-8015-4081-A2B3-6A0EBABF935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48014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36EEA-A866-4010-9A7A-C9A6E21B6927}"/>
              </a:ext>
            </a:extLst>
          </p:cNvPr>
          <p:cNvSpPr>
            <a:spLocks noGrp="1"/>
          </p:cNvSpPr>
          <p:nvPr>
            <p:ph type="title"/>
          </p:nvPr>
        </p:nvSpPr>
        <p:spPr/>
        <p:txBody>
          <a:bodyPr/>
          <a:lstStyle/>
          <a:p>
            <a:r>
              <a:rPr lang="en-US"/>
              <a:t>Facebook IT Top Posts | EatHappy Italia Eat Happy IT - 3 of 3</a:t>
            </a:r>
          </a:p>
        </p:txBody>
      </p:sp>
      <p:graphicFrame>
        <p:nvGraphicFramePr>
          <p:cNvPr id="5" name="Table Placeholder 4">
            <a:extLst>
              <a:ext uri="{FF2B5EF4-FFF2-40B4-BE49-F238E27FC236}">
                <a16:creationId xmlns:a16="http://schemas.microsoft.com/office/drawing/2014/main" id="{8797DDBF-F59D-46D8-A8C2-2582F5EC6E40}"/>
              </a:ext>
            </a:extLst>
          </p:cNvPr>
          <p:cNvGraphicFramePr>
            <a:graphicFrameLocks noGrp="1"/>
          </p:cNvGraphicFramePr>
          <p:nvPr>
            <p:ph type="tbl" sz="quarter" idx="13"/>
            <p:extLst>
              <p:ext uri="{D42A27DB-BD31-4B8C-83A1-F6EECF244321}">
                <p14:modId xmlns:p14="http://schemas.microsoft.com/office/powerpoint/2010/main" val="3609856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98119005"/>
                    </a:ext>
                  </a:extLst>
                </a:gridCol>
                <a:gridCol w="1563624">
                  <a:extLst>
                    <a:ext uri="{9D8B030D-6E8A-4147-A177-3AD203B41FA5}">
                      <a16:colId xmlns:a16="http://schemas.microsoft.com/office/drawing/2014/main" val="1563647855"/>
                    </a:ext>
                  </a:extLst>
                </a:gridCol>
                <a:gridCol w="411480">
                  <a:extLst>
                    <a:ext uri="{9D8B030D-6E8A-4147-A177-3AD203B41FA5}">
                      <a16:colId xmlns:a16="http://schemas.microsoft.com/office/drawing/2014/main" val="634919159"/>
                    </a:ext>
                  </a:extLst>
                </a:gridCol>
                <a:gridCol w="411480">
                  <a:extLst>
                    <a:ext uri="{9D8B030D-6E8A-4147-A177-3AD203B41FA5}">
                      <a16:colId xmlns:a16="http://schemas.microsoft.com/office/drawing/2014/main" val="201853248"/>
                    </a:ext>
                  </a:extLst>
                </a:gridCol>
                <a:gridCol w="411480">
                  <a:extLst>
                    <a:ext uri="{9D8B030D-6E8A-4147-A177-3AD203B41FA5}">
                      <a16:colId xmlns:a16="http://schemas.microsoft.com/office/drawing/2014/main" val="409561018"/>
                    </a:ext>
                  </a:extLst>
                </a:gridCol>
                <a:gridCol w="411480">
                  <a:extLst>
                    <a:ext uri="{9D8B030D-6E8A-4147-A177-3AD203B41FA5}">
                      <a16:colId xmlns:a16="http://schemas.microsoft.com/office/drawing/2014/main" val="456880441"/>
                    </a:ext>
                  </a:extLst>
                </a:gridCol>
                <a:gridCol w="411480">
                  <a:extLst>
                    <a:ext uri="{9D8B030D-6E8A-4147-A177-3AD203B41FA5}">
                      <a16:colId xmlns:a16="http://schemas.microsoft.com/office/drawing/2014/main" val="1641252899"/>
                    </a:ext>
                  </a:extLst>
                </a:gridCol>
                <a:gridCol w="411480">
                  <a:extLst>
                    <a:ext uri="{9D8B030D-6E8A-4147-A177-3AD203B41FA5}">
                      <a16:colId xmlns:a16="http://schemas.microsoft.com/office/drawing/2014/main" val="202331975"/>
                    </a:ext>
                  </a:extLst>
                </a:gridCol>
                <a:gridCol w="411480">
                  <a:extLst>
                    <a:ext uri="{9D8B030D-6E8A-4147-A177-3AD203B41FA5}">
                      <a16:colId xmlns:a16="http://schemas.microsoft.com/office/drawing/2014/main" val="2082120970"/>
                    </a:ext>
                  </a:extLst>
                </a:gridCol>
                <a:gridCol w="411480">
                  <a:extLst>
                    <a:ext uri="{9D8B030D-6E8A-4147-A177-3AD203B41FA5}">
                      <a16:colId xmlns:a16="http://schemas.microsoft.com/office/drawing/2014/main" val="1679364248"/>
                    </a:ext>
                  </a:extLst>
                </a:gridCol>
                <a:gridCol w="411480">
                  <a:extLst>
                    <a:ext uri="{9D8B030D-6E8A-4147-A177-3AD203B41FA5}">
                      <a16:colId xmlns:a16="http://schemas.microsoft.com/office/drawing/2014/main" val="1363218257"/>
                    </a:ext>
                  </a:extLst>
                </a:gridCol>
                <a:gridCol w="411480">
                  <a:extLst>
                    <a:ext uri="{9D8B030D-6E8A-4147-A177-3AD203B41FA5}">
                      <a16:colId xmlns:a16="http://schemas.microsoft.com/office/drawing/2014/main" val="2060284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9929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Italia Eat Happy IT - 2021-07-09 12:00:28</a:t>
                      </a:r>
                      <a:r>
                        <a:rPr kumimoji="0" lang="en-US" sz="1000" b="0" i="0" u="none" strike="noStrike" kern="1200" cap="none" spc="0" normalizeH="0" baseline="0" noProof="0">
                          <a:ln>
                            <a:noFill/>
                          </a:ln>
                          <a:solidFill>
                            <a:prstClr val="black"/>
                          </a:solidFill>
                          <a:effectLst/>
                          <a:uLnTx/>
                          <a:uFillTx/>
                          <a:latin typeface="+mn-lt"/>
                          <a:ea typeface="+mn-ea"/>
                          <a:cs typeface="+mn-cs"/>
                        </a:rPr>
                        <a:t>
 La ricetta per il weekend perfetto? Sole, natura, la giusta compagnia e le sushi box Eat Happy! ☀️🍃🍣 😋
Vieni a scoprire il nostro sushi preparato dalle mani esperte dei nostri chef nell’Eat Happy corner più vicino 👉 bit.ly/PuntiVendita_EatHappy
#eathappy #welovesushi #wonderfulsushi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https://quintly-image-storage.s3.amazonaws.com/939be8e4b2b165d27c138c798ebd90e4/48af2a97e288ddd5b0fbcff0539b03e2.jpg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03600258"/>
                  </a:ext>
                </a:extLst>
              </a:tr>
            </a:tbl>
          </a:graphicData>
        </a:graphic>
      </p:graphicFrame>
      <p:sp>
        <p:nvSpPr>
          <p:cNvPr id="4" name="Text Placeholder 3">
            <a:extLst>
              <a:ext uri="{FF2B5EF4-FFF2-40B4-BE49-F238E27FC236}">
                <a16:creationId xmlns:a16="http://schemas.microsoft.com/office/drawing/2014/main" id="{F4781626-DC90-4908-890F-743D49D2C2D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5202020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E5D54-0F80-43D9-AD32-A3DFDD8BA91C}"/>
              </a:ext>
            </a:extLst>
          </p:cNvPr>
          <p:cNvSpPr>
            <a:spLocks noGrp="1"/>
          </p:cNvSpPr>
          <p:nvPr>
            <p:ph type="title"/>
          </p:nvPr>
        </p:nvSpPr>
        <p:spPr/>
        <p:txBody>
          <a:bodyPr/>
          <a:lstStyle/>
          <a:p>
            <a:r>
              <a:rPr lang="en-US"/>
              <a:t>Instagram IT Top Posts | eathappy_ita Eathappy IT - 1 of 3</a:t>
            </a:r>
          </a:p>
        </p:txBody>
      </p:sp>
      <p:graphicFrame>
        <p:nvGraphicFramePr>
          <p:cNvPr id="5" name="Table Placeholder 4">
            <a:extLst>
              <a:ext uri="{FF2B5EF4-FFF2-40B4-BE49-F238E27FC236}">
                <a16:creationId xmlns:a16="http://schemas.microsoft.com/office/drawing/2014/main" id="{DB9473AB-FD22-4CCF-9FA3-4722EDF55A9D}"/>
              </a:ext>
            </a:extLst>
          </p:cNvPr>
          <p:cNvGraphicFramePr>
            <a:graphicFrameLocks noGrp="1"/>
          </p:cNvGraphicFramePr>
          <p:nvPr>
            <p:ph type="tbl" sz="quarter" idx="13"/>
            <p:extLst>
              <p:ext uri="{D42A27DB-BD31-4B8C-83A1-F6EECF244321}">
                <p14:modId xmlns:p14="http://schemas.microsoft.com/office/powerpoint/2010/main" val="2202638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681800998"/>
                    </a:ext>
                  </a:extLst>
                </a:gridCol>
                <a:gridCol w="1234440">
                  <a:extLst>
                    <a:ext uri="{9D8B030D-6E8A-4147-A177-3AD203B41FA5}">
                      <a16:colId xmlns:a16="http://schemas.microsoft.com/office/drawing/2014/main" val="1656664062"/>
                    </a:ext>
                  </a:extLst>
                </a:gridCol>
                <a:gridCol w="576072">
                  <a:extLst>
                    <a:ext uri="{9D8B030D-6E8A-4147-A177-3AD203B41FA5}">
                      <a16:colId xmlns:a16="http://schemas.microsoft.com/office/drawing/2014/main" val="1241445091"/>
                    </a:ext>
                  </a:extLst>
                </a:gridCol>
                <a:gridCol w="576072">
                  <a:extLst>
                    <a:ext uri="{9D8B030D-6E8A-4147-A177-3AD203B41FA5}">
                      <a16:colId xmlns:a16="http://schemas.microsoft.com/office/drawing/2014/main" val="491922954"/>
                    </a:ext>
                  </a:extLst>
                </a:gridCol>
                <a:gridCol w="576072">
                  <a:extLst>
                    <a:ext uri="{9D8B030D-6E8A-4147-A177-3AD203B41FA5}">
                      <a16:colId xmlns:a16="http://schemas.microsoft.com/office/drawing/2014/main" val="2680893995"/>
                    </a:ext>
                  </a:extLst>
                </a:gridCol>
                <a:gridCol w="576072">
                  <a:extLst>
                    <a:ext uri="{9D8B030D-6E8A-4147-A177-3AD203B41FA5}">
                      <a16:colId xmlns:a16="http://schemas.microsoft.com/office/drawing/2014/main" val="2881149505"/>
                    </a:ext>
                  </a:extLst>
                </a:gridCol>
                <a:gridCol w="576072">
                  <a:extLst>
                    <a:ext uri="{9D8B030D-6E8A-4147-A177-3AD203B41FA5}">
                      <a16:colId xmlns:a16="http://schemas.microsoft.com/office/drawing/2014/main" val="351059989"/>
                    </a:ext>
                  </a:extLst>
                </a:gridCol>
                <a:gridCol w="576072">
                  <a:extLst>
                    <a:ext uri="{9D8B030D-6E8A-4147-A177-3AD203B41FA5}">
                      <a16:colId xmlns:a16="http://schemas.microsoft.com/office/drawing/2014/main" val="2844654953"/>
                    </a:ext>
                  </a:extLst>
                </a:gridCol>
                <a:gridCol w="576072">
                  <a:extLst>
                    <a:ext uri="{9D8B030D-6E8A-4147-A177-3AD203B41FA5}">
                      <a16:colId xmlns:a16="http://schemas.microsoft.com/office/drawing/2014/main" val="3637021794"/>
                    </a:ext>
                  </a:extLst>
                </a:gridCol>
                <a:gridCol w="576072">
                  <a:extLst>
                    <a:ext uri="{9D8B030D-6E8A-4147-A177-3AD203B41FA5}">
                      <a16:colId xmlns:a16="http://schemas.microsoft.com/office/drawing/2014/main" val="1522064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693642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eathappy_ita - 2021-07-10 12:00:08</a:t>
                      </a:r>
                      <a:r>
                        <a:rPr kumimoji="0" lang="en-US" sz="1000" b="0" i="0" u="none" strike="noStrike" kern="1200" cap="none" spc="0" normalizeH="0" baseline="0" noProof="0">
                          <a:ln>
                            <a:noFill/>
                          </a:ln>
                          <a:solidFill>
                            <a:prstClr val="black"/>
                          </a:solidFill>
                          <a:effectLst/>
                          <a:uLnTx/>
                          <a:uFillTx/>
                          <a:latin typeface="+mn-lt"/>
                          <a:ea typeface="+mn-ea"/>
                          <a:cs typeface="+mn-cs"/>
                        </a:rPr>
                        <a:t>
 Sushi e partita, accoppiata perfetta! ⚽🍣 Chiama tutti i tuoi amici e preparatevi a gustare la finale con il nostro plateau STAIRWAY TO HEAVEN! Forza azzurri! 🇮🇹🇮🇹
Vieni a scoprire il nostro sushi fresco e prenota il tuo plateau dai nostri chef nell’Eat Happy corner più vicino! LINK IN BIO.
#eathappy #welovesushi #wonderfulsushi #Euro2020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https://quintly-image-storage.s3.amazonaws.com/95f4db24c697185c12bb1c62f92685be/1e5806cc81b1a5bc3636bdd41c00081d.jpg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extLst>
                  <a:ext uri="{0D108BD9-81ED-4DB2-BD59-A6C34878D82A}">
                    <a16:rowId xmlns:a16="http://schemas.microsoft.com/office/drawing/2014/main" val="3188950143"/>
                  </a:ext>
                </a:extLst>
              </a:tr>
            </a:tbl>
          </a:graphicData>
        </a:graphic>
      </p:graphicFrame>
      <p:sp>
        <p:nvSpPr>
          <p:cNvPr id="4" name="Text Placeholder 3">
            <a:extLst>
              <a:ext uri="{FF2B5EF4-FFF2-40B4-BE49-F238E27FC236}">
                <a16:creationId xmlns:a16="http://schemas.microsoft.com/office/drawing/2014/main" id="{509F5B0C-3A9E-43CC-9CA4-4B4BC7C0F71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7943027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C2DBE-FDF0-4A2C-A47E-BBEEA04F14D3}"/>
              </a:ext>
            </a:extLst>
          </p:cNvPr>
          <p:cNvSpPr>
            <a:spLocks noGrp="1"/>
          </p:cNvSpPr>
          <p:nvPr>
            <p:ph type="title"/>
          </p:nvPr>
        </p:nvSpPr>
        <p:spPr/>
        <p:txBody>
          <a:bodyPr/>
          <a:lstStyle/>
          <a:p>
            <a:r>
              <a:rPr lang="en-US"/>
              <a:t>Instagram IT Top Posts | eathappy_ita Eathappy IT - 2 of 3</a:t>
            </a:r>
          </a:p>
        </p:txBody>
      </p:sp>
      <p:graphicFrame>
        <p:nvGraphicFramePr>
          <p:cNvPr id="5" name="Table Placeholder 4">
            <a:extLst>
              <a:ext uri="{FF2B5EF4-FFF2-40B4-BE49-F238E27FC236}">
                <a16:creationId xmlns:a16="http://schemas.microsoft.com/office/drawing/2014/main" id="{39BB0AEF-6394-4255-8BE4-91F43DA6521D}"/>
              </a:ext>
            </a:extLst>
          </p:cNvPr>
          <p:cNvGraphicFramePr>
            <a:graphicFrameLocks noGrp="1"/>
          </p:cNvGraphicFramePr>
          <p:nvPr>
            <p:ph type="tbl" sz="quarter" idx="13"/>
            <p:extLst>
              <p:ext uri="{D42A27DB-BD31-4B8C-83A1-F6EECF244321}">
                <p14:modId xmlns:p14="http://schemas.microsoft.com/office/powerpoint/2010/main" val="3993937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728538013"/>
                    </a:ext>
                  </a:extLst>
                </a:gridCol>
                <a:gridCol w="1234440">
                  <a:extLst>
                    <a:ext uri="{9D8B030D-6E8A-4147-A177-3AD203B41FA5}">
                      <a16:colId xmlns:a16="http://schemas.microsoft.com/office/drawing/2014/main" val="4130055706"/>
                    </a:ext>
                  </a:extLst>
                </a:gridCol>
                <a:gridCol w="576072">
                  <a:extLst>
                    <a:ext uri="{9D8B030D-6E8A-4147-A177-3AD203B41FA5}">
                      <a16:colId xmlns:a16="http://schemas.microsoft.com/office/drawing/2014/main" val="3102390124"/>
                    </a:ext>
                  </a:extLst>
                </a:gridCol>
                <a:gridCol w="576072">
                  <a:extLst>
                    <a:ext uri="{9D8B030D-6E8A-4147-A177-3AD203B41FA5}">
                      <a16:colId xmlns:a16="http://schemas.microsoft.com/office/drawing/2014/main" val="2441066456"/>
                    </a:ext>
                  </a:extLst>
                </a:gridCol>
                <a:gridCol w="576072">
                  <a:extLst>
                    <a:ext uri="{9D8B030D-6E8A-4147-A177-3AD203B41FA5}">
                      <a16:colId xmlns:a16="http://schemas.microsoft.com/office/drawing/2014/main" val="409035674"/>
                    </a:ext>
                  </a:extLst>
                </a:gridCol>
                <a:gridCol w="576072">
                  <a:extLst>
                    <a:ext uri="{9D8B030D-6E8A-4147-A177-3AD203B41FA5}">
                      <a16:colId xmlns:a16="http://schemas.microsoft.com/office/drawing/2014/main" val="591980646"/>
                    </a:ext>
                  </a:extLst>
                </a:gridCol>
                <a:gridCol w="576072">
                  <a:extLst>
                    <a:ext uri="{9D8B030D-6E8A-4147-A177-3AD203B41FA5}">
                      <a16:colId xmlns:a16="http://schemas.microsoft.com/office/drawing/2014/main" val="1720682077"/>
                    </a:ext>
                  </a:extLst>
                </a:gridCol>
                <a:gridCol w="576072">
                  <a:extLst>
                    <a:ext uri="{9D8B030D-6E8A-4147-A177-3AD203B41FA5}">
                      <a16:colId xmlns:a16="http://schemas.microsoft.com/office/drawing/2014/main" val="640353704"/>
                    </a:ext>
                  </a:extLst>
                </a:gridCol>
                <a:gridCol w="576072">
                  <a:extLst>
                    <a:ext uri="{9D8B030D-6E8A-4147-A177-3AD203B41FA5}">
                      <a16:colId xmlns:a16="http://schemas.microsoft.com/office/drawing/2014/main" val="3627375401"/>
                    </a:ext>
                  </a:extLst>
                </a:gridCol>
                <a:gridCol w="576072">
                  <a:extLst>
                    <a:ext uri="{9D8B030D-6E8A-4147-A177-3AD203B41FA5}">
                      <a16:colId xmlns:a16="http://schemas.microsoft.com/office/drawing/2014/main" val="3844524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331335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eathappy_ita - 2021-07-19 12:00:36</a:t>
                      </a:r>
                      <a:r>
                        <a:rPr kumimoji="0" lang="it-IT" sz="1000" b="0" i="0" u="none" strike="noStrike" kern="1200" cap="none" spc="0" normalizeH="0" baseline="0" noProof="0">
                          <a:ln>
                            <a:noFill/>
                          </a:ln>
                          <a:solidFill>
                            <a:prstClr val="black"/>
                          </a:solidFill>
                          <a:effectLst/>
                          <a:uLnTx/>
                          <a:uFillTx/>
                          <a:latin typeface="+mn-lt"/>
                          <a:ea typeface="+mn-ea"/>
                          <a:cs typeface="+mn-cs"/>
                        </a:rPr>
                        <a:t>
 Il vero MUST HAVE dell’estate? La nostra Summer Box! ☀️ Un mix di colori e sapori da condividere con chi vuoi. 😋
Vieni a scoprire il nostro sushi preparato fresco ogni giorno per te nell’Eat Happy corner più vicino. LINK IN BIO.
#eathappy #welovesushi #wonderfulsushi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https://quintly-image-storage.s3.amazonaws.com/95f4db24c697185c12bb1c62f92685be/60051cf62af541ed102f7abe65ed435f.jpg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extLst>
                  <a:ext uri="{0D108BD9-81ED-4DB2-BD59-A6C34878D82A}">
                    <a16:rowId xmlns:a16="http://schemas.microsoft.com/office/drawing/2014/main" val="2388772755"/>
                  </a:ext>
                </a:extLst>
              </a:tr>
            </a:tbl>
          </a:graphicData>
        </a:graphic>
      </p:graphicFrame>
      <p:sp>
        <p:nvSpPr>
          <p:cNvPr id="4" name="Text Placeholder 3">
            <a:extLst>
              <a:ext uri="{FF2B5EF4-FFF2-40B4-BE49-F238E27FC236}">
                <a16:creationId xmlns:a16="http://schemas.microsoft.com/office/drawing/2014/main" id="{8A45F97C-0061-479B-B0DA-488BCE6FC01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9992098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3A022-8E50-4965-9034-4E2649BEDD36}"/>
              </a:ext>
            </a:extLst>
          </p:cNvPr>
          <p:cNvSpPr>
            <a:spLocks noGrp="1"/>
          </p:cNvSpPr>
          <p:nvPr>
            <p:ph type="title"/>
          </p:nvPr>
        </p:nvSpPr>
        <p:spPr/>
        <p:txBody>
          <a:bodyPr/>
          <a:lstStyle/>
          <a:p>
            <a:r>
              <a:rPr lang="en-US"/>
              <a:t>Instagram IT Top Posts | eathappy_ita Eathappy IT - 3 of 3</a:t>
            </a:r>
          </a:p>
        </p:txBody>
      </p:sp>
      <p:graphicFrame>
        <p:nvGraphicFramePr>
          <p:cNvPr id="5" name="Table Placeholder 4">
            <a:extLst>
              <a:ext uri="{FF2B5EF4-FFF2-40B4-BE49-F238E27FC236}">
                <a16:creationId xmlns:a16="http://schemas.microsoft.com/office/drawing/2014/main" id="{E05CB5F0-789D-4434-9E61-48C926DE7E18}"/>
              </a:ext>
            </a:extLst>
          </p:cNvPr>
          <p:cNvGraphicFramePr>
            <a:graphicFrameLocks noGrp="1"/>
          </p:cNvGraphicFramePr>
          <p:nvPr>
            <p:ph type="tbl" sz="quarter" idx="13"/>
            <p:extLst>
              <p:ext uri="{D42A27DB-BD31-4B8C-83A1-F6EECF244321}">
                <p14:modId xmlns:p14="http://schemas.microsoft.com/office/powerpoint/2010/main" val="1248464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688709289"/>
                    </a:ext>
                  </a:extLst>
                </a:gridCol>
                <a:gridCol w="1234440">
                  <a:extLst>
                    <a:ext uri="{9D8B030D-6E8A-4147-A177-3AD203B41FA5}">
                      <a16:colId xmlns:a16="http://schemas.microsoft.com/office/drawing/2014/main" val="2566436465"/>
                    </a:ext>
                  </a:extLst>
                </a:gridCol>
                <a:gridCol w="576072">
                  <a:extLst>
                    <a:ext uri="{9D8B030D-6E8A-4147-A177-3AD203B41FA5}">
                      <a16:colId xmlns:a16="http://schemas.microsoft.com/office/drawing/2014/main" val="2297412797"/>
                    </a:ext>
                  </a:extLst>
                </a:gridCol>
                <a:gridCol w="576072">
                  <a:extLst>
                    <a:ext uri="{9D8B030D-6E8A-4147-A177-3AD203B41FA5}">
                      <a16:colId xmlns:a16="http://schemas.microsoft.com/office/drawing/2014/main" val="292579443"/>
                    </a:ext>
                  </a:extLst>
                </a:gridCol>
                <a:gridCol w="576072">
                  <a:extLst>
                    <a:ext uri="{9D8B030D-6E8A-4147-A177-3AD203B41FA5}">
                      <a16:colId xmlns:a16="http://schemas.microsoft.com/office/drawing/2014/main" val="53526904"/>
                    </a:ext>
                  </a:extLst>
                </a:gridCol>
                <a:gridCol w="576072">
                  <a:extLst>
                    <a:ext uri="{9D8B030D-6E8A-4147-A177-3AD203B41FA5}">
                      <a16:colId xmlns:a16="http://schemas.microsoft.com/office/drawing/2014/main" val="3812483947"/>
                    </a:ext>
                  </a:extLst>
                </a:gridCol>
                <a:gridCol w="576072">
                  <a:extLst>
                    <a:ext uri="{9D8B030D-6E8A-4147-A177-3AD203B41FA5}">
                      <a16:colId xmlns:a16="http://schemas.microsoft.com/office/drawing/2014/main" val="289700889"/>
                    </a:ext>
                  </a:extLst>
                </a:gridCol>
                <a:gridCol w="576072">
                  <a:extLst>
                    <a:ext uri="{9D8B030D-6E8A-4147-A177-3AD203B41FA5}">
                      <a16:colId xmlns:a16="http://schemas.microsoft.com/office/drawing/2014/main" val="2663739717"/>
                    </a:ext>
                  </a:extLst>
                </a:gridCol>
                <a:gridCol w="576072">
                  <a:extLst>
                    <a:ext uri="{9D8B030D-6E8A-4147-A177-3AD203B41FA5}">
                      <a16:colId xmlns:a16="http://schemas.microsoft.com/office/drawing/2014/main" val="2425706458"/>
                    </a:ext>
                  </a:extLst>
                </a:gridCol>
                <a:gridCol w="576072">
                  <a:extLst>
                    <a:ext uri="{9D8B030D-6E8A-4147-A177-3AD203B41FA5}">
                      <a16:colId xmlns:a16="http://schemas.microsoft.com/office/drawing/2014/main" val="1642640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092370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eathappy_ita - 2021-07-02 12:00:54</a:t>
                      </a:r>
                      <a:r>
                        <a:rPr kumimoji="0" lang="en-US" sz="1000" b="0" i="0" u="none" strike="noStrike" kern="1200" cap="none" spc="0" normalizeH="0" baseline="0" noProof="0">
                          <a:ln>
                            <a:noFill/>
                          </a:ln>
                          <a:solidFill>
                            <a:prstClr val="black"/>
                          </a:solidFill>
                          <a:effectLst/>
                          <a:uLnTx/>
                          <a:uFillTx/>
                          <a:latin typeface="+mn-lt"/>
                          <a:ea typeface="+mn-ea"/>
                          <a:cs typeface="+mn-cs"/>
                        </a:rPr>
                        <a:t>
 IT'S MATCH TIME! ⚽💪🏽 Mai provata l’accoppiata sushi + partita? Con la Summer Box Eat Happy tifare Italia è ancora più gustoso. 🍣
Vieni a scoprire il nostro sushi fresco e artigianale nel corner Eat Happy più vicino! LINK IN BIO.
#eathappy #welovesushi #wonderfulsushi #europei2020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https://quintly-image-storage.s3.amazonaws.com/95f4db24c697185c12bb1c62f92685be/164bf76a1a73c3a8d361aafdd7282dca.jpg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extLst>
                  <a:ext uri="{0D108BD9-81ED-4DB2-BD59-A6C34878D82A}">
                    <a16:rowId xmlns:a16="http://schemas.microsoft.com/office/drawing/2014/main" val="4282695416"/>
                  </a:ext>
                </a:extLst>
              </a:tr>
            </a:tbl>
          </a:graphicData>
        </a:graphic>
      </p:graphicFrame>
      <p:sp>
        <p:nvSpPr>
          <p:cNvPr id="4" name="Text Placeholder 3">
            <a:extLst>
              <a:ext uri="{FF2B5EF4-FFF2-40B4-BE49-F238E27FC236}">
                <a16:creationId xmlns:a16="http://schemas.microsoft.com/office/drawing/2014/main" id="{BAF28C88-CD1C-4B04-892A-3FDB6D97B26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783921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2203</Words>
  <Application>Microsoft Office PowerPoint</Application>
  <PresentationFormat>On-screen Show (4:3)</PresentationFormat>
  <Paragraphs>750</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International Dashboard</vt:lpstr>
      <vt:lpstr>Overall Overall Top Pages | Int. EAT HAPPY Accounts</vt:lpstr>
      <vt:lpstr>Facebook Key Metrics Table | Int. EAT HAPPY Accounts</vt:lpstr>
      <vt:lpstr>Facebook Fan Distribution | Int. EAT HAPPY Accounts</vt:lpstr>
      <vt:lpstr>Facebook Post Type Distribution | Int. EAT HAPPY Accounts</vt:lpstr>
      <vt:lpstr>Facebook Engagement Rate By Post Type | Int. EAT HAPPY Accounts</vt:lpstr>
      <vt:lpstr>Facebook Own Posts | Int. EAT HAPPY Accounts</vt:lpstr>
      <vt:lpstr>Facebook Reach | Int. EAT HAPPY Accounts</vt:lpstr>
      <vt:lpstr>Facebook Impressions | Int. EAT HAPPY Accounts</vt:lpstr>
      <vt:lpstr>Facebook Average Interactions Per Post | Int. EAT HAPPY Accounts</vt:lpstr>
      <vt:lpstr>Facebook Total Engagements | Int. EAT HAPPY Accounts</vt:lpstr>
      <vt:lpstr>Instagram Key Metrics Table | Int. EAT HAPPY Accounts</vt:lpstr>
      <vt:lpstr>Instagram Follower Distribution | Int. EAT HAPPY Accounts</vt:lpstr>
      <vt:lpstr>Instagram Post Type Distribution per Country | Int. EAT HAPPY Accounts</vt:lpstr>
      <vt:lpstr>Instagram Avg. Organic Engagement Distribution per post (by Post Type) | Int. EAT HAPPY Accounts</vt:lpstr>
      <vt:lpstr>Instagram Posts | Int. EAT HAPPY Accounts</vt:lpstr>
      <vt:lpstr>Instagram Reach | Int. EAT HAPPY Accounts</vt:lpstr>
      <vt:lpstr>Instagram Impressions  | Int. EAT HAPPY Accounts</vt:lpstr>
      <vt:lpstr>Instagram Average Interactions Per Post | Int. EAT HAPPY Accounts</vt:lpstr>
      <vt:lpstr>Instagram Total Interactions | Int. EAT HAPPY Accounts</vt:lpstr>
      <vt:lpstr>Facebook AT Top Posts | EatHappy Österreich Eat Happy AT - 1 of 2</vt:lpstr>
      <vt:lpstr>Facebook AT Top Posts | EatHappy Österreich Eat Happy AT - 2 of 2</vt:lpstr>
      <vt:lpstr>Instagram AT Top Posts | eathappy_at - 1 of 2</vt:lpstr>
      <vt:lpstr>Instagram AT Top Posts | eathappy_at - 2 of 2</vt:lpstr>
      <vt:lpstr>Facebook DK Top Posts | EatHappy Denmark Eat Happy DK - 1 of 3</vt:lpstr>
      <vt:lpstr>Facebook DK Top Posts | EatHappy Denmark Eat Happy DK - 2 of 3</vt:lpstr>
      <vt:lpstr>Facebook DK Top Posts | EatHappy Denmark Eat Happy DK - 3 of 3</vt:lpstr>
      <vt:lpstr>Instagram DK Top Posts | eathappy_dk Eathappy DK - 1 of 3</vt:lpstr>
      <vt:lpstr>Instagram DK Top Posts | eathappy_dk Eathappy DK - 2 of 3</vt:lpstr>
      <vt:lpstr>Instagram DK Top Posts | eathappy_dk Eathappy DK - 3 of 3</vt:lpstr>
      <vt:lpstr>Facebook GER Top Posts | EatHappy Eat Happy DE - 1 of 4</vt:lpstr>
      <vt:lpstr>Facebook GER Top Posts | EatHappy Eat Happy DE - 2 of 4</vt:lpstr>
      <vt:lpstr>Facebook GER Top Posts | EatHappy Eat Happy DE - 3 of 4</vt:lpstr>
      <vt:lpstr>Facebook GER Top Posts | EatHappy Eat Happy DE - 4 of 4</vt:lpstr>
      <vt:lpstr>Instagram GER Top Posts | eathappy Eathappy DE - 1 of 3</vt:lpstr>
      <vt:lpstr>Instagram GER Top Posts | eathappy Eathappy DE - 2 of 3</vt:lpstr>
      <vt:lpstr>Instagram GER Top Posts | eathappy Eathappy DE - 3 of 3</vt:lpstr>
      <vt:lpstr>Facebook IT Top Posts | EatHappy Italia Eat Happy IT - 1 of 3</vt:lpstr>
      <vt:lpstr>Facebook IT Top Posts | EatHappy Italia Eat Happy IT - 2 of 3</vt:lpstr>
      <vt:lpstr>Facebook IT Top Posts | EatHappy Italia Eat Happy IT - 3 of 3</vt:lpstr>
      <vt:lpstr>Instagram IT Top Posts | eathappy_ita Eathappy IT - 1 of 3</vt:lpstr>
      <vt:lpstr>Instagram IT Top Posts | eathappy_ita Eathappy IT - 2 of 3</vt:lpstr>
      <vt:lpstr>Instagram IT Top Posts | eathappy_ita Eathappy IT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Dashboard</dc:title>
  <dc:creator>Frederik Peiniger</dc:creator>
  <cp:lastModifiedBy>Frederik Peiniger</cp:lastModifiedBy>
  <cp:revision>1</cp:revision>
  <dcterms:created xsi:type="dcterms:W3CDTF">2021-08-03T13:35:18Z</dcterms:created>
  <dcterms:modified xsi:type="dcterms:W3CDTF">2021-08-03T13:36:43Z</dcterms:modified>
</cp:coreProperties>
</file>