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80" r:id="rId24"/>
    <p:sldId id="281" r:id="rId25"/>
    <p:sldId id="283" r:id="rId26"/>
    <p:sldId id="284" r:id="rId27"/>
    <p:sldId id="285" r:id="rId28"/>
    <p:sldId id="287" r:id="rId29"/>
    <p:sldId id="288" r:id="rId30"/>
    <p:sldId id="289" r:id="rId31"/>
    <p:sldId id="291" r:id="rId32"/>
    <p:sldId id="292" r:id="rId33"/>
    <p:sldId id="293" r:id="rId34"/>
    <p:sldId id="294" r:id="rId35"/>
    <p:sldId id="296" r:id="rId36"/>
    <p:sldId id="297" r:id="rId37"/>
    <p:sldId id="298" r:id="rId38"/>
    <p:sldId id="300" r:id="rId39"/>
    <p:sldId id="301" r:id="rId40"/>
    <p:sldId id="302" r:id="rId41"/>
    <p:sldId id="304" r:id="rId42"/>
    <p:sldId id="305" r:id="rId43"/>
    <p:sldId id="306"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EatHappy Eat Happy DE</c:v>
                </c:pt>
                <c:pt idx="1">
                  <c:v>EatHappy Österreich Eat Happy AT</c:v>
                </c:pt>
                <c:pt idx="2">
                  <c:v>EatHappy Italia Eat Happy IT</c:v>
                </c:pt>
                <c:pt idx="3">
                  <c:v>EatHappy Denmark Eat Happy DK</c:v>
                </c:pt>
              </c:strCache>
            </c:strRef>
          </c:cat>
          <c:val>
            <c:numRef>
              <c:f>Sheet1!$A$2:$D$2</c:f>
              <c:numCache>
                <c:formatCode>General</c:formatCode>
                <c:ptCount val="4"/>
                <c:pt idx="0">
                  <c:v>9555</c:v>
                </c:pt>
                <c:pt idx="1">
                  <c:v>8851</c:v>
                </c:pt>
                <c:pt idx="2">
                  <c:v>2935</c:v>
                </c:pt>
                <c:pt idx="3">
                  <c:v>210</c:v>
                </c:pt>
              </c:numCache>
            </c:numRef>
          </c:val>
          <c:extLst>
            <c:ext xmlns:c16="http://schemas.microsoft.com/office/drawing/2014/chart" uri="{C3380CC4-5D6E-409C-BE32-E72D297353CC}">
              <c16:uniqueId val="{00000000-11A8-4EDC-B334-0E8344D9140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Album</c:v>
                </c:pt>
                <c:pt idx="1">
                  <c:v>Link</c:v>
                </c:pt>
                <c:pt idx="2">
                  <c:v>Photo</c:v>
                </c:pt>
                <c:pt idx="3">
                  <c:v>Video</c:v>
                </c:pt>
              </c:strCache>
            </c:strRef>
          </c:cat>
          <c:val>
            <c:numRef>
              <c:f>Sheet1!$A$2:$D$2</c:f>
              <c:numCache>
                <c:formatCode>General</c:formatCode>
                <c:ptCount val="4"/>
                <c:pt idx="0">
                  <c:v>2</c:v>
                </c:pt>
                <c:pt idx="1">
                  <c:v>1</c:v>
                </c:pt>
                <c:pt idx="2">
                  <c:v>35</c:v>
                </c:pt>
                <c:pt idx="3">
                  <c:v>2</c:v>
                </c:pt>
              </c:numCache>
            </c:numRef>
          </c:val>
          <c:extLst>
            <c:ext xmlns:c16="http://schemas.microsoft.com/office/drawing/2014/chart" uri="{C3380CC4-5D6E-409C-BE32-E72D297353CC}">
              <c16:uniqueId val="{00000000-DC5B-4CA7-9616-6A95F752E37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 Happy DE</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1.8217010106848099</c:v>
                </c:pt>
                <c:pt idx="1">
                  <c:v>2.2046461438823099</c:v>
                </c:pt>
                <c:pt idx="2">
                  <c:v>4.74433315761729</c:v>
                </c:pt>
                <c:pt idx="3">
                  <c:v>0</c:v>
                </c:pt>
              </c:numCache>
            </c:numRef>
          </c:val>
          <c:extLst>
            <c:ext xmlns:c16="http://schemas.microsoft.com/office/drawing/2014/chart" uri="{C3380CC4-5D6E-409C-BE32-E72D297353CC}">
              <c16:uniqueId val="{00000000-7CBC-4F27-AE6D-B3DB2AF26920}"/>
            </c:ext>
          </c:extLst>
        </c:ser>
        <c:ser>
          <c:idx val="1"/>
          <c:order val="1"/>
          <c:tx>
            <c:strRef>
              <c:f>Sheet1!$C$1</c:f>
              <c:strCache>
                <c:ptCount val="1"/>
                <c:pt idx="0">
                  <c:v>EatHappy Österreich Eat Happy AT</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0</c:v>
                </c:pt>
                <c:pt idx="1">
                  <c:v>1.1364888450572499</c:v>
                </c:pt>
                <c:pt idx="2">
                  <c:v>2.2813688212927801</c:v>
                </c:pt>
                <c:pt idx="3">
                  <c:v>0</c:v>
                </c:pt>
              </c:numCache>
            </c:numRef>
          </c:val>
          <c:extLst>
            <c:ext xmlns:c16="http://schemas.microsoft.com/office/drawing/2014/chart" uri="{C3380CC4-5D6E-409C-BE32-E72D297353CC}">
              <c16:uniqueId val="{00000001-7CBC-4F27-AE6D-B3DB2AF26920}"/>
            </c:ext>
          </c:extLst>
        </c:ser>
        <c:ser>
          <c:idx val="2"/>
          <c:order val="2"/>
          <c:tx>
            <c:strRef>
              <c:f>Sheet1!$D$1</c:f>
              <c:strCache>
                <c:ptCount val="1"/>
                <c:pt idx="0">
                  <c:v>EatHappy Denmark Eat Happy DK</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0</c:v>
                </c:pt>
                <c:pt idx="1">
                  <c:v>4.0510077006844902</c:v>
                </c:pt>
                <c:pt idx="2">
                  <c:v>0</c:v>
                </c:pt>
                <c:pt idx="3">
                  <c:v>0</c:v>
                </c:pt>
              </c:numCache>
            </c:numRef>
          </c:val>
          <c:extLst>
            <c:ext xmlns:c16="http://schemas.microsoft.com/office/drawing/2014/chart" uri="{C3380CC4-5D6E-409C-BE32-E72D297353CC}">
              <c16:uniqueId val="{00000002-7CBC-4F27-AE6D-B3DB2AF26920}"/>
            </c:ext>
          </c:extLst>
        </c:ser>
        <c:ser>
          <c:idx val="3"/>
          <c:order val="3"/>
          <c:tx>
            <c:strRef>
              <c:f>Sheet1!$E$1</c:f>
              <c:strCache>
                <c:ptCount val="1"/>
                <c:pt idx="0">
                  <c:v>EatHappy Italia Eat Happy IT</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0</c:v>
                </c:pt>
                <c:pt idx="1">
                  <c:v>1.3107107193613201</c:v>
                </c:pt>
                <c:pt idx="2">
                  <c:v>0</c:v>
                </c:pt>
                <c:pt idx="3">
                  <c:v>0.11559063997744599</c:v>
                </c:pt>
              </c:numCache>
            </c:numRef>
          </c:val>
          <c:extLst>
            <c:ext xmlns:c16="http://schemas.microsoft.com/office/drawing/2014/chart" uri="{C3380CC4-5D6E-409C-BE32-E72D297353CC}">
              <c16:uniqueId val="{00000003-7CBC-4F27-AE6D-B3DB2AF26920}"/>
            </c:ext>
          </c:extLst>
        </c:ser>
        <c:dLbls>
          <c:showLegendKey val="0"/>
          <c:showVal val="0"/>
          <c:showCatName val="0"/>
          <c:showSerName val="0"/>
          <c:showPercent val="0"/>
          <c:showBubbleSize val="0"/>
        </c:dLbls>
        <c:gapWidth val="219"/>
        <c:overlap val="-27"/>
        <c:axId val="399986296"/>
        <c:axId val="399983672"/>
      </c:barChart>
      <c:catAx>
        <c:axId val="39998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983672"/>
        <c:crosses val="autoZero"/>
        <c:auto val="1"/>
        <c:lblAlgn val="ctr"/>
        <c:lblOffset val="100"/>
        <c:noMultiLvlLbl val="0"/>
      </c:catAx>
      <c:valAx>
        <c:axId val="399983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98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1</c:v>
                </c:pt>
                <c:pt idx="2">
                  <c:v>0</c:v>
                </c:pt>
                <c:pt idx="3">
                  <c:v>0</c:v>
                </c:pt>
                <c:pt idx="4">
                  <c:v>1</c:v>
                </c:pt>
                <c:pt idx="5">
                  <c:v>0</c:v>
                </c:pt>
                <c:pt idx="6">
                  <c:v>0</c:v>
                </c:pt>
                <c:pt idx="7">
                  <c:v>1</c:v>
                </c:pt>
                <c:pt idx="8">
                  <c:v>1</c:v>
                </c:pt>
                <c:pt idx="9">
                  <c:v>0</c:v>
                </c:pt>
                <c:pt idx="10">
                  <c:v>1</c:v>
                </c:pt>
                <c:pt idx="11">
                  <c:v>1</c:v>
                </c:pt>
                <c:pt idx="12">
                  <c:v>0</c:v>
                </c:pt>
                <c:pt idx="13">
                  <c:v>1</c:v>
                </c:pt>
                <c:pt idx="14">
                  <c:v>0</c:v>
                </c:pt>
                <c:pt idx="15">
                  <c:v>1</c:v>
                </c:pt>
                <c:pt idx="16">
                  <c:v>0</c:v>
                </c:pt>
                <c:pt idx="17">
                  <c:v>0</c:v>
                </c:pt>
                <c:pt idx="18">
                  <c:v>0</c:v>
                </c:pt>
                <c:pt idx="19">
                  <c:v>1</c:v>
                </c:pt>
                <c:pt idx="20">
                  <c:v>0</c:v>
                </c:pt>
                <c:pt idx="21">
                  <c:v>0</c:v>
                </c:pt>
                <c:pt idx="22">
                  <c:v>2</c:v>
                </c:pt>
                <c:pt idx="23">
                  <c:v>0</c:v>
                </c:pt>
                <c:pt idx="24">
                  <c:v>0</c:v>
                </c:pt>
                <c:pt idx="25">
                  <c:v>1</c:v>
                </c:pt>
                <c:pt idx="26">
                  <c:v>0</c:v>
                </c:pt>
                <c:pt idx="27">
                  <c:v>0</c:v>
                </c:pt>
                <c:pt idx="28">
                  <c:v>0</c:v>
                </c:pt>
                <c:pt idx="29">
                  <c:v>0</c:v>
                </c:pt>
                <c:pt idx="30">
                  <c:v>1</c:v>
                </c:pt>
              </c:numCache>
            </c:numRef>
          </c:val>
          <c:smooth val="0"/>
          <c:extLst>
            <c:ext xmlns:c16="http://schemas.microsoft.com/office/drawing/2014/chart" uri="{C3380CC4-5D6E-409C-BE32-E72D297353CC}">
              <c16:uniqueId val="{00000000-1C3C-4288-9DF1-EC36055F389E}"/>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c:v>
                </c:pt>
                <c:pt idx="2">
                  <c:v>0</c:v>
                </c:pt>
                <c:pt idx="3">
                  <c:v>0</c:v>
                </c:pt>
                <c:pt idx="4">
                  <c:v>0</c:v>
                </c:pt>
                <c:pt idx="5">
                  <c:v>1</c:v>
                </c:pt>
                <c:pt idx="6">
                  <c:v>0</c:v>
                </c:pt>
                <c:pt idx="7">
                  <c:v>0</c:v>
                </c:pt>
                <c:pt idx="8">
                  <c:v>1</c:v>
                </c:pt>
                <c:pt idx="9">
                  <c:v>0</c:v>
                </c:pt>
                <c:pt idx="10">
                  <c:v>0</c:v>
                </c:pt>
                <c:pt idx="11">
                  <c:v>0</c:v>
                </c:pt>
                <c:pt idx="12">
                  <c:v>0</c:v>
                </c:pt>
                <c:pt idx="13">
                  <c:v>0</c:v>
                </c:pt>
                <c:pt idx="14">
                  <c:v>1</c:v>
                </c:pt>
                <c:pt idx="15">
                  <c:v>0</c:v>
                </c:pt>
                <c:pt idx="16">
                  <c:v>0</c:v>
                </c:pt>
                <c:pt idx="17">
                  <c:v>0</c:v>
                </c:pt>
                <c:pt idx="18">
                  <c:v>1</c:v>
                </c:pt>
                <c:pt idx="19">
                  <c:v>0</c:v>
                </c:pt>
                <c:pt idx="20">
                  <c:v>1</c:v>
                </c:pt>
                <c:pt idx="21">
                  <c:v>0</c:v>
                </c:pt>
                <c:pt idx="22">
                  <c:v>1</c:v>
                </c:pt>
                <c:pt idx="23">
                  <c:v>0</c:v>
                </c:pt>
                <c:pt idx="24">
                  <c:v>0</c:v>
                </c:pt>
                <c:pt idx="25">
                  <c:v>0</c:v>
                </c:pt>
                <c:pt idx="26">
                  <c:v>1</c:v>
                </c:pt>
                <c:pt idx="27">
                  <c:v>0</c:v>
                </c:pt>
                <c:pt idx="28">
                  <c:v>1</c:v>
                </c:pt>
                <c:pt idx="29">
                  <c:v>1</c:v>
                </c:pt>
                <c:pt idx="30">
                  <c:v>0</c:v>
                </c:pt>
              </c:numCache>
            </c:numRef>
          </c:val>
          <c:smooth val="0"/>
          <c:extLst>
            <c:ext xmlns:c16="http://schemas.microsoft.com/office/drawing/2014/chart" uri="{C3380CC4-5D6E-409C-BE32-E72D297353CC}">
              <c16:uniqueId val="{00000001-1C3C-4288-9DF1-EC36055F389E}"/>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1</c:v>
                </c:pt>
                <c:pt idx="4">
                  <c:v>0</c:v>
                </c:pt>
                <c:pt idx="5">
                  <c:v>0</c:v>
                </c:pt>
                <c:pt idx="6">
                  <c:v>0</c:v>
                </c:pt>
                <c:pt idx="7">
                  <c:v>1</c:v>
                </c:pt>
                <c:pt idx="8">
                  <c:v>0</c:v>
                </c:pt>
                <c:pt idx="9">
                  <c:v>0</c:v>
                </c:pt>
                <c:pt idx="10">
                  <c:v>1</c:v>
                </c:pt>
                <c:pt idx="11">
                  <c:v>0</c:v>
                </c:pt>
                <c:pt idx="12">
                  <c:v>0</c:v>
                </c:pt>
                <c:pt idx="13">
                  <c:v>1</c:v>
                </c:pt>
                <c:pt idx="14">
                  <c:v>0</c:v>
                </c:pt>
                <c:pt idx="15">
                  <c:v>0</c:v>
                </c:pt>
                <c:pt idx="16">
                  <c:v>0</c:v>
                </c:pt>
                <c:pt idx="17">
                  <c:v>1</c:v>
                </c:pt>
                <c:pt idx="18">
                  <c:v>0</c:v>
                </c:pt>
                <c:pt idx="19">
                  <c:v>0</c:v>
                </c:pt>
                <c:pt idx="20">
                  <c:v>0</c:v>
                </c:pt>
                <c:pt idx="21">
                  <c:v>1</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2-1C3C-4288-9DF1-EC36055F389E}"/>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1</c:v>
                </c:pt>
                <c:pt idx="2">
                  <c:v>0</c:v>
                </c:pt>
                <c:pt idx="3">
                  <c:v>0</c:v>
                </c:pt>
                <c:pt idx="4">
                  <c:v>1</c:v>
                </c:pt>
                <c:pt idx="5">
                  <c:v>0</c:v>
                </c:pt>
                <c:pt idx="6">
                  <c:v>1</c:v>
                </c:pt>
                <c:pt idx="7">
                  <c:v>0</c:v>
                </c:pt>
                <c:pt idx="8">
                  <c:v>1</c:v>
                </c:pt>
                <c:pt idx="9">
                  <c:v>1</c:v>
                </c:pt>
                <c:pt idx="10">
                  <c:v>0</c:v>
                </c:pt>
                <c:pt idx="11">
                  <c:v>1</c:v>
                </c:pt>
                <c:pt idx="12">
                  <c:v>0</c:v>
                </c:pt>
                <c:pt idx="13">
                  <c:v>1</c:v>
                </c:pt>
                <c:pt idx="14">
                  <c:v>0</c:v>
                </c:pt>
                <c:pt idx="15">
                  <c:v>0</c:v>
                </c:pt>
                <c:pt idx="16">
                  <c:v>0</c:v>
                </c:pt>
                <c:pt idx="17">
                  <c:v>0</c:v>
                </c:pt>
                <c:pt idx="18">
                  <c:v>1</c:v>
                </c:pt>
                <c:pt idx="19">
                  <c:v>0</c:v>
                </c:pt>
                <c:pt idx="20">
                  <c:v>1</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3-1C3C-4288-9DF1-EC36055F389E}"/>
            </c:ext>
          </c:extLst>
        </c:ser>
        <c:dLbls>
          <c:showLegendKey val="0"/>
          <c:showVal val="0"/>
          <c:showCatName val="0"/>
          <c:showSerName val="0"/>
          <c:showPercent val="0"/>
          <c:showBubbleSize val="0"/>
        </c:dLbls>
        <c:smooth val="0"/>
        <c:axId val="399992856"/>
        <c:axId val="399991872"/>
      </c:lineChart>
      <c:dateAx>
        <c:axId val="399992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991872"/>
        <c:crosses val="autoZero"/>
        <c:auto val="1"/>
        <c:lblOffset val="100"/>
        <c:baseTimeUnit val="days"/>
      </c:dateAx>
      <c:valAx>
        <c:axId val="39999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99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222</c:v>
                </c:pt>
                <c:pt idx="1">
                  <c:v>392</c:v>
                </c:pt>
                <c:pt idx="2">
                  <c:v>134</c:v>
                </c:pt>
                <c:pt idx="3">
                  <c:v>292</c:v>
                </c:pt>
                <c:pt idx="4">
                  <c:v>1105</c:v>
                </c:pt>
                <c:pt idx="5">
                  <c:v>571</c:v>
                </c:pt>
                <c:pt idx="6">
                  <c:v>212</c:v>
                </c:pt>
                <c:pt idx="7">
                  <c:v>733</c:v>
                </c:pt>
                <c:pt idx="8">
                  <c:v>1499</c:v>
                </c:pt>
                <c:pt idx="9">
                  <c:v>341</c:v>
                </c:pt>
                <c:pt idx="10">
                  <c:v>893</c:v>
                </c:pt>
                <c:pt idx="11">
                  <c:v>319887</c:v>
                </c:pt>
                <c:pt idx="12">
                  <c:v>282393</c:v>
                </c:pt>
                <c:pt idx="13">
                  <c:v>219088</c:v>
                </c:pt>
                <c:pt idx="14">
                  <c:v>186042</c:v>
                </c:pt>
                <c:pt idx="15">
                  <c:v>160113</c:v>
                </c:pt>
                <c:pt idx="16">
                  <c:v>272096</c:v>
                </c:pt>
                <c:pt idx="17">
                  <c:v>263014</c:v>
                </c:pt>
                <c:pt idx="18">
                  <c:v>229289</c:v>
                </c:pt>
                <c:pt idx="19">
                  <c:v>191731</c:v>
                </c:pt>
                <c:pt idx="20">
                  <c:v>179367</c:v>
                </c:pt>
                <c:pt idx="21">
                  <c:v>252860</c:v>
                </c:pt>
                <c:pt idx="22">
                  <c:v>257663</c:v>
                </c:pt>
                <c:pt idx="23">
                  <c:v>227921</c:v>
                </c:pt>
                <c:pt idx="24">
                  <c:v>220031</c:v>
                </c:pt>
                <c:pt idx="25">
                  <c:v>199138</c:v>
                </c:pt>
                <c:pt idx="26">
                  <c:v>237796</c:v>
                </c:pt>
                <c:pt idx="27">
                  <c:v>250796</c:v>
                </c:pt>
                <c:pt idx="28">
                  <c:v>238716</c:v>
                </c:pt>
                <c:pt idx="29">
                  <c:v>224786</c:v>
                </c:pt>
                <c:pt idx="30">
                  <c:v>219087</c:v>
                </c:pt>
              </c:numCache>
            </c:numRef>
          </c:val>
          <c:smooth val="0"/>
          <c:extLst>
            <c:ext xmlns:c16="http://schemas.microsoft.com/office/drawing/2014/chart" uri="{C3380CC4-5D6E-409C-BE32-E72D297353CC}">
              <c16:uniqueId val="{00000000-251F-4FE7-9D26-588BEFF16BF7}"/>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3493</c:v>
                </c:pt>
                <c:pt idx="1">
                  <c:v>3391</c:v>
                </c:pt>
                <c:pt idx="2">
                  <c:v>2803</c:v>
                </c:pt>
                <c:pt idx="3">
                  <c:v>3827</c:v>
                </c:pt>
                <c:pt idx="4">
                  <c:v>3789</c:v>
                </c:pt>
                <c:pt idx="5">
                  <c:v>2155</c:v>
                </c:pt>
                <c:pt idx="6">
                  <c:v>128</c:v>
                </c:pt>
                <c:pt idx="7">
                  <c:v>40</c:v>
                </c:pt>
                <c:pt idx="8">
                  <c:v>247</c:v>
                </c:pt>
                <c:pt idx="9">
                  <c:v>51</c:v>
                </c:pt>
                <c:pt idx="10">
                  <c:v>35</c:v>
                </c:pt>
                <c:pt idx="11">
                  <c:v>15</c:v>
                </c:pt>
                <c:pt idx="12">
                  <c:v>19</c:v>
                </c:pt>
                <c:pt idx="13">
                  <c:v>14</c:v>
                </c:pt>
                <c:pt idx="14">
                  <c:v>211</c:v>
                </c:pt>
                <c:pt idx="15">
                  <c:v>110</c:v>
                </c:pt>
                <c:pt idx="16">
                  <c:v>50</c:v>
                </c:pt>
                <c:pt idx="17">
                  <c:v>58</c:v>
                </c:pt>
                <c:pt idx="18">
                  <c:v>354</c:v>
                </c:pt>
                <c:pt idx="19">
                  <c:v>120</c:v>
                </c:pt>
                <c:pt idx="20">
                  <c:v>341</c:v>
                </c:pt>
                <c:pt idx="21">
                  <c:v>121</c:v>
                </c:pt>
                <c:pt idx="22">
                  <c:v>254</c:v>
                </c:pt>
                <c:pt idx="23">
                  <c:v>61</c:v>
                </c:pt>
                <c:pt idx="24">
                  <c:v>49</c:v>
                </c:pt>
                <c:pt idx="25">
                  <c:v>30</c:v>
                </c:pt>
                <c:pt idx="26">
                  <c:v>234</c:v>
                </c:pt>
                <c:pt idx="27">
                  <c:v>72</c:v>
                </c:pt>
                <c:pt idx="28">
                  <c:v>917</c:v>
                </c:pt>
                <c:pt idx="29">
                  <c:v>479</c:v>
                </c:pt>
                <c:pt idx="30">
                  <c:v>161</c:v>
                </c:pt>
              </c:numCache>
            </c:numRef>
          </c:val>
          <c:smooth val="0"/>
          <c:extLst>
            <c:ext xmlns:c16="http://schemas.microsoft.com/office/drawing/2014/chart" uri="{C3380CC4-5D6E-409C-BE32-E72D297353CC}">
              <c16:uniqueId val="{00000001-251F-4FE7-9D26-588BEFF16BF7}"/>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2</c:v>
                </c:pt>
                <c:pt idx="1">
                  <c:v>5</c:v>
                </c:pt>
                <c:pt idx="2">
                  <c:v>1</c:v>
                </c:pt>
                <c:pt idx="3">
                  <c:v>36</c:v>
                </c:pt>
                <c:pt idx="4">
                  <c:v>9</c:v>
                </c:pt>
                <c:pt idx="5">
                  <c:v>2</c:v>
                </c:pt>
                <c:pt idx="6">
                  <c:v>6165</c:v>
                </c:pt>
                <c:pt idx="7">
                  <c:v>621</c:v>
                </c:pt>
                <c:pt idx="8">
                  <c:v>221</c:v>
                </c:pt>
                <c:pt idx="9">
                  <c:v>161</c:v>
                </c:pt>
                <c:pt idx="10">
                  <c:v>117</c:v>
                </c:pt>
                <c:pt idx="11">
                  <c:v>42</c:v>
                </c:pt>
                <c:pt idx="12">
                  <c:v>37</c:v>
                </c:pt>
                <c:pt idx="13">
                  <c:v>55</c:v>
                </c:pt>
                <c:pt idx="14">
                  <c:v>23</c:v>
                </c:pt>
                <c:pt idx="15">
                  <c:v>15</c:v>
                </c:pt>
                <c:pt idx="16">
                  <c:v>25</c:v>
                </c:pt>
                <c:pt idx="17">
                  <c:v>40</c:v>
                </c:pt>
                <c:pt idx="18">
                  <c:v>17</c:v>
                </c:pt>
                <c:pt idx="19">
                  <c:v>13</c:v>
                </c:pt>
                <c:pt idx="20">
                  <c:v>21</c:v>
                </c:pt>
                <c:pt idx="21">
                  <c:v>34</c:v>
                </c:pt>
                <c:pt idx="22">
                  <c:v>17</c:v>
                </c:pt>
                <c:pt idx="23">
                  <c:v>15</c:v>
                </c:pt>
                <c:pt idx="24">
                  <c:v>17</c:v>
                </c:pt>
                <c:pt idx="25">
                  <c:v>13</c:v>
                </c:pt>
                <c:pt idx="26">
                  <c:v>37</c:v>
                </c:pt>
                <c:pt idx="27">
                  <c:v>24</c:v>
                </c:pt>
                <c:pt idx="28">
                  <c:v>9</c:v>
                </c:pt>
                <c:pt idx="29">
                  <c:v>9</c:v>
                </c:pt>
                <c:pt idx="30">
                  <c:v>5</c:v>
                </c:pt>
              </c:numCache>
            </c:numRef>
          </c:val>
          <c:smooth val="0"/>
          <c:extLst>
            <c:ext xmlns:c16="http://schemas.microsoft.com/office/drawing/2014/chart" uri="{C3380CC4-5D6E-409C-BE32-E72D297353CC}">
              <c16:uniqueId val="{00000002-251F-4FE7-9D26-588BEFF16BF7}"/>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99</c:v>
                </c:pt>
                <c:pt idx="1">
                  <c:v>109334</c:v>
                </c:pt>
                <c:pt idx="2">
                  <c:v>50658</c:v>
                </c:pt>
                <c:pt idx="3">
                  <c:v>2531</c:v>
                </c:pt>
                <c:pt idx="4">
                  <c:v>38690</c:v>
                </c:pt>
                <c:pt idx="5">
                  <c:v>60284</c:v>
                </c:pt>
                <c:pt idx="6">
                  <c:v>78446</c:v>
                </c:pt>
                <c:pt idx="7">
                  <c:v>54777</c:v>
                </c:pt>
                <c:pt idx="8">
                  <c:v>68252</c:v>
                </c:pt>
                <c:pt idx="9">
                  <c:v>47222</c:v>
                </c:pt>
                <c:pt idx="10">
                  <c:v>27263</c:v>
                </c:pt>
                <c:pt idx="11">
                  <c:v>51968</c:v>
                </c:pt>
                <c:pt idx="12">
                  <c:v>50700</c:v>
                </c:pt>
                <c:pt idx="13">
                  <c:v>34753</c:v>
                </c:pt>
                <c:pt idx="14">
                  <c:v>17</c:v>
                </c:pt>
                <c:pt idx="15">
                  <c:v>9</c:v>
                </c:pt>
                <c:pt idx="16">
                  <c:v>4</c:v>
                </c:pt>
                <c:pt idx="17">
                  <c:v>5</c:v>
                </c:pt>
                <c:pt idx="18">
                  <c:v>46779</c:v>
                </c:pt>
                <c:pt idx="19">
                  <c:v>47753</c:v>
                </c:pt>
                <c:pt idx="20">
                  <c:v>32002</c:v>
                </c:pt>
                <c:pt idx="21">
                  <c:v>119</c:v>
                </c:pt>
                <c:pt idx="22">
                  <c:v>8774</c:v>
                </c:pt>
                <c:pt idx="23">
                  <c:v>10154</c:v>
                </c:pt>
                <c:pt idx="24">
                  <c:v>11428</c:v>
                </c:pt>
                <c:pt idx="25">
                  <c:v>567</c:v>
                </c:pt>
                <c:pt idx="26">
                  <c:v>106</c:v>
                </c:pt>
                <c:pt idx="27">
                  <c:v>27</c:v>
                </c:pt>
                <c:pt idx="28">
                  <c:v>21</c:v>
                </c:pt>
                <c:pt idx="29">
                  <c:v>27</c:v>
                </c:pt>
                <c:pt idx="30">
                  <c:v>11</c:v>
                </c:pt>
              </c:numCache>
            </c:numRef>
          </c:val>
          <c:smooth val="0"/>
          <c:extLst>
            <c:ext xmlns:c16="http://schemas.microsoft.com/office/drawing/2014/chart" uri="{C3380CC4-5D6E-409C-BE32-E72D297353CC}">
              <c16:uniqueId val="{00000003-251F-4FE7-9D26-588BEFF16BF7}"/>
            </c:ext>
          </c:extLst>
        </c:ser>
        <c:dLbls>
          <c:showLegendKey val="0"/>
          <c:showVal val="0"/>
          <c:showCatName val="0"/>
          <c:showSerName val="0"/>
          <c:showPercent val="0"/>
          <c:showBubbleSize val="0"/>
        </c:dLbls>
        <c:smooth val="0"/>
        <c:axId val="399997448"/>
        <c:axId val="399997120"/>
      </c:lineChart>
      <c:dateAx>
        <c:axId val="399997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997120"/>
        <c:crosses val="autoZero"/>
        <c:auto val="1"/>
        <c:lblOffset val="100"/>
        <c:baseTimeUnit val="days"/>
      </c:dateAx>
      <c:valAx>
        <c:axId val="39999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99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689</c:v>
                </c:pt>
                <c:pt idx="1">
                  <c:v>922</c:v>
                </c:pt>
                <c:pt idx="2">
                  <c:v>452</c:v>
                </c:pt>
                <c:pt idx="3">
                  <c:v>844</c:v>
                </c:pt>
                <c:pt idx="4">
                  <c:v>1782</c:v>
                </c:pt>
                <c:pt idx="5">
                  <c:v>1240</c:v>
                </c:pt>
                <c:pt idx="6">
                  <c:v>1190</c:v>
                </c:pt>
                <c:pt idx="7">
                  <c:v>1534</c:v>
                </c:pt>
                <c:pt idx="8">
                  <c:v>2280</c:v>
                </c:pt>
                <c:pt idx="9">
                  <c:v>768</c:v>
                </c:pt>
                <c:pt idx="10">
                  <c:v>1361</c:v>
                </c:pt>
                <c:pt idx="11">
                  <c:v>401532</c:v>
                </c:pt>
                <c:pt idx="12">
                  <c:v>304804</c:v>
                </c:pt>
                <c:pt idx="13">
                  <c:v>244323</c:v>
                </c:pt>
                <c:pt idx="14">
                  <c:v>200173</c:v>
                </c:pt>
                <c:pt idx="15">
                  <c:v>173914</c:v>
                </c:pt>
                <c:pt idx="16">
                  <c:v>300675</c:v>
                </c:pt>
                <c:pt idx="17">
                  <c:v>288674</c:v>
                </c:pt>
                <c:pt idx="18">
                  <c:v>251937</c:v>
                </c:pt>
                <c:pt idx="19">
                  <c:v>213108</c:v>
                </c:pt>
                <c:pt idx="20">
                  <c:v>191122</c:v>
                </c:pt>
                <c:pt idx="21">
                  <c:v>275589</c:v>
                </c:pt>
                <c:pt idx="22">
                  <c:v>278138</c:v>
                </c:pt>
                <c:pt idx="23">
                  <c:v>254545</c:v>
                </c:pt>
                <c:pt idx="24">
                  <c:v>233414</c:v>
                </c:pt>
                <c:pt idx="25">
                  <c:v>207391</c:v>
                </c:pt>
                <c:pt idx="26">
                  <c:v>253059</c:v>
                </c:pt>
                <c:pt idx="27">
                  <c:v>269199</c:v>
                </c:pt>
                <c:pt idx="28">
                  <c:v>271007</c:v>
                </c:pt>
                <c:pt idx="29">
                  <c:v>236575</c:v>
                </c:pt>
                <c:pt idx="30">
                  <c:v>235822</c:v>
                </c:pt>
              </c:numCache>
            </c:numRef>
          </c:val>
          <c:smooth val="0"/>
          <c:extLst>
            <c:ext xmlns:c16="http://schemas.microsoft.com/office/drawing/2014/chart" uri="{C3380CC4-5D6E-409C-BE32-E72D297353CC}">
              <c16:uniqueId val="{00000000-0887-4ADD-B756-FE68380A5441}"/>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3840</c:v>
                </c:pt>
                <c:pt idx="1">
                  <c:v>3773</c:v>
                </c:pt>
                <c:pt idx="2">
                  <c:v>3003</c:v>
                </c:pt>
                <c:pt idx="3">
                  <c:v>4379</c:v>
                </c:pt>
                <c:pt idx="4">
                  <c:v>4375</c:v>
                </c:pt>
                <c:pt idx="5">
                  <c:v>2488</c:v>
                </c:pt>
                <c:pt idx="6">
                  <c:v>164</c:v>
                </c:pt>
                <c:pt idx="7">
                  <c:v>123</c:v>
                </c:pt>
                <c:pt idx="8">
                  <c:v>276</c:v>
                </c:pt>
                <c:pt idx="9">
                  <c:v>71</c:v>
                </c:pt>
                <c:pt idx="10">
                  <c:v>78</c:v>
                </c:pt>
                <c:pt idx="11">
                  <c:v>24</c:v>
                </c:pt>
                <c:pt idx="12">
                  <c:v>27</c:v>
                </c:pt>
                <c:pt idx="13">
                  <c:v>18</c:v>
                </c:pt>
                <c:pt idx="14">
                  <c:v>230</c:v>
                </c:pt>
                <c:pt idx="15">
                  <c:v>152</c:v>
                </c:pt>
                <c:pt idx="16">
                  <c:v>54</c:v>
                </c:pt>
                <c:pt idx="17">
                  <c:v>86</c:v>
                </c:pt>
                <c:pt idx="18">
                  <c:v>412</c:v>
                </c:pt>
                <c:pt idx="19">
                  <c:v>125</c:v>
                </c:pt>
                <c:pt idx="20">
                  <c:v>377</c:v>
                </c:pt>
                <c:pt idx="21">
                  <c:v>137</c:v>
                </c:pt>
                <c:pt idx="22">
                  <c:v>355</c:v>
                </c:pt>
                <c:pt idx="23">
                  <c:v>73</c:v>
                </c:pt>
                <c:pt idx="24">
                  <c:v>60</c:v>
                </c:pt>
                <c:pt idx="25">
                  <c:v>70</c:v>
                </c:pt>
                <c:pt idx="26">
                  <c:v>270</c:v>
                </c:pt>
                <c:pt idx="27">
                  <c:v>101</c:v>
                </c:pt>
                <c:pt idx="28">
                  <c:v>1004</c:v>
                </c:pt>
                <c:pt idx="29">
                  <c:v>524</c:v>
                </c:pt>
                <c:pt idx="30">
                  <c:v>180</c:v>
                </c:pt>
              </c:numCache>
            </c:numRef>
          </c:val>
          <c:smooth val="0"/>
          <c:extLst>
            <c:ext xmlns:c16="http://schemas.microsoft.com/office/drawing/2014/chart" uri="{C3380CC4-5D6E-409C-BE32-E72D297353CC}">
              <c16:uniqueId val="{00000001-0887-4ADD-B756-FE68380A5441}"/>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3</c:v>
                </c:pt>
                <c:pt idx="1">
                  <c:v>38</c:v>
                </c:pt>
                <c:pt idx="2">
                  <c:v>4</c:v>
                </c:pt>
                <c:pt idx="3">
                  <c:v>50</c:v>
                </c:pt>
                <c:pt idx="4">
                  <c:v>195</c:v>
                </c:pt>
                <c:pt idx="5">
                  <c:v>16</c:v>
                </c:pt>
                <c:pt idx="6">
                  <c:v>6776</c:v>
                </c:pt>
                <c:pt idx="7">
                  <c:v>731</c:v>
                </c:pt>
                <c:pt idx="8">
                  <c:v>263</c:v>
                </c:pt>
                <c:pt idx="9">
                  <c:v>229</c:v>
                </c:pt>
                <c:pt idx="10">
                  <c:v>127</c:v>
                </c:pt>
                <c:pt idx="11">
                  <c:v>67</c:v>
                </c:pt>
                <c:pt idx="12">
                  <c:v>38</c:v>
                </c:pt>
                <c:pt idx="13">
                  <c:v>127</c:v>
                </c:pt>
                <c:pt idx="14">
                  <c:v>34</c:v>
                </c:pt>
                <c:pt idx="15">
                  <c:v>22</c:v>
                </c:pt>
                <c:pt idx="16">
                  <c:v>94</c:v>
                </c:pt>
                <c:pt idx="17">
                  <c:v>119</c:v>
                </c:pt>
                <c:pt idx="18">
                  <c:v>51</c:v>
                </c:pt>
                <c:pt idx="19">
                  <c:v>77</c:v>
                </c:pt>
                <c:pt idx="20">
                  <c:v>85</c:v>
                </c:pt>
                <c:pt idx="21">
                  <c:v>49</c:v>
                </c:pt>
                <c:pt idx="22">
                  <c:v>70</c:v>
                </c:pt>
                <c:pt idx="23">
                  <c:v>137</c:v>
                </c:pt>
                <c:pt idx="24">
                  <c:v>74</c:v>
                </c:pt>
                <c:pt idx="25">
                  <c:v>102</c:v>
                </c:pt>
                <c:pt idx="26">
                  <c:v>195</c:v>
                </c:pt>
                <c:pt idx="27">
                  <c:v>102</c:v>
                </c:pt>
                <c:pt idx="28">
                  <c:v>48</c:v>
                </c:pt>
                <c:pt idx="29">
                  <c:v>20</c:v>
                </c:pt>
                <c:pt idx="30">
                  <c:v>14</c:v>
                </c:pt>
              </c:numCache>
            </c:numRef>
          </c:val>
          <c:smooth val="0"/>
          <c:extLst>
            <c:ext xmlns:c16="http://schemas.microsoft.com/office/drawing/2014/chart" uri="{C3380CC4-5D6E-409C-BE32-E72D297353CC}">
              <c16:uniqueId val="{00000002-0887-4ADD-B756-FE68380A5441}"/>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178</c:v>
                </c:pt>
                <c:pt idx="1">
                  <c:v>114196</c:v>
                </c:pt>
                <c:pt idx="2">
                  <c:v>49304</c:v>
                </c:pt>
                <c:pt idx="3">
                  <c:v>2715</c:v>
                </c:pt>
                <c:pt idx="4">
                  <c:v>40398</c:v>
                </c:pt>
                <c:pt idx="5">
                  <c:v>60602</c:v>
                </c:pt>
                <c:pt idx="6">
                  <c:v>79500</c:v>
                </c:pt>
                <c:pt idx="7">
                  <c:v>55297</c:v>
                </c:pt>
                <c:pt idx="8">
                  <c:v>67825</c:v>
                </c:pt>
                <c:pt idx="9">
                  <c:v>47845</c:v>
                </c:pt>
                <c:pt idx="10">
                  <c:v>26755</c:v>
                </c:pt>
                <c:pt idx="11">
                  <c:v>52616</c:v>
                </c:pt>
                <c:pt idx="12">
                  <c:v>51365</c:v>
                </c:pt>
                <c:pt idx="13">
                  <c:v>34466</c:v>
                </c:pt>
                <c:pt idx="14">
                  <c:v>61</c:v>
                </c:pt>
                <c:pt idx="15">
                  <c:v>13</c:v>
                </c:pt>
                <c:pt idx="16">
                  <c:v>7</c:v>
                </c:pt>
                <c:pt idx="17">
                  <c:v>19</c:v>
                </c:pt>
                <c:pt idx="18">
                  <c:v>47391</c:v>
                </c:pt>
                <c:pt idx="19">
                  <c:v>48251</c:v>
                </c:pt>
                <c:pt idx="20">
                  <c:v>32298</c:v>
                </c:pt>
                <c:pt idx="21">
                  <c:v>283</c:v>
                </c:pt>
                <c:pt idx="22">
                  <c:v>8820</c:v>
                </c:pt>
                <c:pt idx="23">
                  <c:v>10349</c:v>
                </c:pt>
                <c:pt idx="24">
                  <c:v>11310</c:v>
                </c:pt>
                <c:pt idx="25">
                  <c:v>676</c:v>
                </c:pt>
                <c:pt idx="26">
                  <c:v>155</c:v>
                </c:pt>
                <c:pt idx="27">
                  <c:v>55</c:v>
                </c:pt>
                <c:pt idx="28">
                  <c:v>43</c:v>
                </c:pt>
                <c:pt idx="29">
                  <c:v>49</c:v>
                </c:pt>
                <c:pt idx="30">
                  <c:v>44</c:v>
                </c:pt>
              </c:numCache>
            </c:numRef>
          </c:val>
          <c:smooth val="0"/>
          <c:extLst>
            <c:ext xmlns:c16="http://schemas.microsoft.com/office/drawing/2014/chart" uri="{C3380CC4-5D6E-409C-BE32-E72D297353CC}">
              <c16:uniqueId val="{00000003-0887-4ADD-B756-FE68380A5441}"/>
            </c:ext>
          </c:extLst>
        </c:ser>
        <c:dLbls>
          <c:showLegendKey val="0"/>
          <c:showVal val="0"/>
          <c:showCatName val="0"/>
          <c:showSerName val="0"/>
          <c:showPercent val="0"/>
          <c:showBubbleSize val="0"/>
        </c:dLbls>
        <c:smooth val="0"/>
        <c:axId val="392925896"/>
        <c:axId val="392932128"/>
      </c:lineChart>
      <c:dateAx>
        <c:axId val="392925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32128"/>
        <c:crosses val="autoZero"/>
        <c:auto val="1"/>
        <c:lblOffset val="100"/>
        <c:baseTimeUnit val="days"/>
      </c:dateAx>
      <c:valAx>
        <c:axId val="39293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2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14</c:v>
                </c:pt>
                <c:pt idx="2">
                  <c:v>0</c:v>
                </c:pt>
                <c:pt idx="3">
                  <c:v>0</c:v>
                </c:pt>
                <c:pt idx="4">
                  <c:v>28</c:v>
                </c:pt>
                <c:pt idx="5">
                  <c:v>0</c:v>
                </c:pt>
                <c:pt idx="6">
                  <c:v>0</c:v>
                </c:pt>
                <c:pt idx="7">
                  <c:v>22</c:v>
                </c:pt>
                <c:pt idx="8">
                  <c:v>15</c:v>
                </c:pt>
                <c:pt idx="9">
                  <c:v>0</c:v>
                </c:pt>
                <c:pt idx="10">
                  <c:v>12</c:v>
                </c:pt>
                <c:pt idx="11">
                  <c:v>18</c:v>
                </c:pt>
                <c:pt idx="12">
                  <c:v>0</c:v>
                </c:pt>
                <c:pt idx="13">
                  <c:v>43</c:v>
                </c:pt>
                <c:pt idx="14">
                  <c:v>0</c:v>
                </c:pt>
                <c:pt idx="15">
                  <c:v>26</c:v>
                </c:pt>
                <c:pt idx="16">
                  <c:v>0</c:v>
                </c:pt>
                <c:pt idx="17">
                  <c:v>0</c:v>
                </c:pt>
                <c:pt idx="18">
                  <c:v>0</c:v>
                </c:pt>
                <c:pt idx="19">
                  <c:v>76</c:v>
                </c:pt>
                <c:pt idx="20">
                  <c:v>0</c:v>
                </c:pt>
                <c:pt idx="21">
                  <c:v>0</c:v>
                </c:pt>
                <c:pt idx="22">
                  <c:v>17</c:v>
                </c:pt>
                <c:pt idx="23">
                  <c:v>0</c:v>
                </c:pt>
                <c:pt idx="24">
                  <c:v>0</c:v>
                </c:pt>
                <c:pt idx="25">
                  <c:v>13</c:v>
                </c:pt>
                <c:pt idx="26">
                  <c:v>0</c:v>
                </c:pt>
                <c:pt idx="27">
                  <c:v>0</c:v>
                </c:pt>
                <c:pt idx="28">
                  <c:v>0</c:v>
                </c:pt>
                <c:pt idx="29">
                  <c:v>0</c:v>
                </c:pt>
                <c:pt idx="30">
                  <c:v>35</c:v>
                </c:pt>
              </c:numCache>
            </c:numRef>
          </c:val>
          <c:smooth val="0"/>
          <c:extLst>
            <c:ext xmlns:c16="http://schemas.microsoft.com/office/drawing/2014/chart" uri="{C3380CC4-5D6E-409C-BE32-E72D297353CC}">
              <c16:uniqueId val="{00000000-5054-477A-8CF4-1A5623846821}"/>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c:v>
                </c:pt>
                <c:pt idx="2">
                  <c:v>0</c:v>
                </c:pt>
                <c:pt idx="3">
                  <c:v>0</c:v>
                </c:pt>
                <c:pt idx="4">
                  <c:v>0</c:v>
                </c:pt>
                <c:pt idx="5">
                  <c:v>5</c:v>
                </c:pt>
                <c:pt idx="6">
                  <c:v>0</c:v>
                </c:pt>
                <c:pt idx="7">
                  <c:v>0</c:v>
                </c:pt>
                <c:pt idx="8">
                  <c:v>0</c:v>
                </c:pt>
                <c:pt idx="9">
                  <c:v>0</c:v>
                </c:pt>
                <c:pt idx="10">
                  <c:v>0</c:v>
                </c:pt>
                <c:pt idx="11">
                  <c:v>0</c:v>
                </c:pt>
                <c:pt idx="12">
                  <c:v>0</c:v>
                </c:pt>
                <c:pt idx="13">
                  <c:v>0</c:v>
                </c:pt>
                <c:pt idx="14">
                  <c:v>3</c:v>
                </c:pt>
                <c:pt idx="15">
                  <c:v>0</c:v>
                </c:pt>
                <c:pt idx="16">
                  <c:v>0</c:v>
                </c:pt>
                <c:pt idx="17">
                  <c:v>0</c:v>
                </c:pt>
                <c:pt idx="18">
                  <c:v>5</c:v>
                </c:pt>
                <c:pt idx="19">
                  <c:v>0</c:v>
                </c:pt>
                <c:pt idx="20">
                  <c:v>7</c:v>
                </c:pt>
                <c:pt idx="21">
                  <c:v>0</c:v>
                </c:pt>
                <c:pt idx="22">
                  <c:v>3</c:v>
                </c:pt>
                <c:pt idx="23">
                  <c:v>0</c:v>
                </c:pt>
                <c:pt idx="24">
                  <c:v>0</c:v>
                </c:pt>
                <c:pt idx="25">
                  <c:v>0</c:v>
                </c:pt>
                <c:pt idx="26">
                  <c:v>0</c:v>
                </c:pt>
                <c:pt idx="27">
                  <c:v>0</c:v>
                </c:pt>
                <c:pt idx="28">
                  <c:v>17</c:v>
                </c:pt>
                <c:pt idx="29">
                  <c:v>5</c:v>
                </c:pt>
                <c:pt idx="30">
                  <c:v>0</c:v>
                </c:pt>
              </c:numCache>
            </c:numRef>
          </c:val>
          <c:smooth val="0"/>
          <c:extLst>
            <c:ext xmlns:c16="http://schemas.microsoft.com/office/drawing/2014/chart" uri="{C3380CC4-5D6E-409C-BE32-E72D297353CC}">
              <c16:uniqueId val="{00000001-5054-477A-8CF4-1A5623846821}"/>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5</c:v>
                </c:pt>
                <c:pt idx="4">
                  <c:v>0</c:v>
                </c:pt>
                <c:pt idx="5">
                  <c:v>0</c:v>
                </c:pt>
                <c:pt idx="6">
                  <c:v>0</c:v>
                </c:pt>
                <c:pt idx="7">
                  <c:v>2</c:v>
                </c:pt>
                <c:pt idx="8">
                  <c:v>0</c:v>
                </c:pt>
                <c:pt idx="9">
                  <c:v>0</c:v>
                </c:pt>
                <c:pt idx="10">
                  <c:v>6</c:v>
                </c:pt>
                <c:pt idx="11">
                  <c:v>0</c:v>
                </c:pt>
                <c:pt idx="12">
                  <c:v>0</c:v>
                </c:pt>
                <c:pt idx="13">
                  <c:v>3</c:v>
                </c:pt>
                <c:pt idx="14">
                  <c:v>0</c:v>
                </c:pt>
                <c:pt idx="15">
                  <c:v>0</c:v>
                </c:pt>
                <c:pt idx="16">
                  <c:v>0</c:v>
                </c:pt>
                <c:pt idx="17">
                  <c:v>1</c:v>
                </c:pt>
                <c:pt idx="18">
                  <c:v>0</c:v>
                </c:pt>
                <c:pt idx="19">
                  <c:v>0</c:v>
                </c:pt>
                <c:pt idx="20">
                  <c:v>0</c:v>
                </c:pt>
                <c:pt idx="21">
                  <c:v>3</c:v>
                </c:pt>
                <c:pt idx="22">
                  <c:v>0</c:v>
                </c:pt>
                <c:pt idx="23">
                  <c:v>0</c:v>
                </c:pt>
                <c:pt idx="24">
                  <c:v>0</c:v>
                </c:pt>
                <c:pt idx="25">
                  <c:v>0</c:v>
                </c:pt>
                <c:pt idx="26">
                  <c:v>2</c:v>
                </c:pt>
                <c:pt idx="27">
                  <c:v>0</c:v>
                </c:pt>
                <c:pt idx="28">
                  <c:v>0</c:v>
                </c:pt>
                <c:pt idx="29">
                  <c:v>0</c:v>
                </c:pt>
                <c:pt idx="30">
                  <c:v>0</c:v>
                </c:pt>
              </c:numCache>
            </c:numRef>
          </c:val>
          <c:smooth val="0"/>
          <c:extLst>
            <c:ext xmlns:c16="http://schemas.microsoft.com/office/drawing/2014/chart" uri="{C3380CC4-5D6E-409C-BE32-E72D297353CC}">
              <c16:uniqueId val="{00000002-5054-477A-8CF4-1A5623846821}"/>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11</c:v>
                </c:pt>
                <c:pt idx="2">
                  <c:v>0</c:v>
                </c:pt>
                <c:pt idx="3">
                  <c:v>0</c:v>
                </c:pt>
                <c:pt idx="4">
                  <c:v>5</c:v>
                </c:pt>
                <c:pt idx="5">
                  <c:v>0</c:v>
                </c:pt>
                <c:pt idx="6">
                  <c:v>7</c:v>
                </c:pt>
                <c:pt idx="7">
                  <c:v>0</c:v>
                </c:pt>
                <c:pt idx="8">
                  <c:v>9</c:v>
                </c:pt>
                <c:pt idx="9">
                  <c:v>13</c:v>
                </c:pt>
                <c:pt idx="10">
                  <c:v>0</c:v>
                </c:pt>
                <c:pt idx="11">
                  <c:v>5</c:v>
                </c:pt>
                <c:pt idx="12">
                  <c:v>0</c:v>
                </c:pt>
                <c:pt idx="13">
                  <c:v>1</c:v>
                </c:pt>
                <c:pt idx="14">
                  <c:v>0</c:v>
                </c:pt>
                <c:pt idx="15">
                  <c:v>0</c:v>
                </c:pt>
                <c:pt idx="16">
                  <c:v>0</c:v>
                </c:pt>
                <c:pt idx="17">
                  <c:v>0</c:v>
                </c:pt>
                <c:pt idx="18">
                  <c:v>14</c:v>
                </c:pt>
                <c:pt idx="19">
                  <c:v>0</c:v>
                </c:pt>
                <c:pt idx="20">
                  <c:v>28</c:v>
                </c:pt>
                <c:pt idx="21">
                  <c:v>0</c:v>
                </c:pt>
                <c:pt idx="22">
                  <c:v>0</c:v>
                </c:pt>
                <c:pt idx="23">
                  <c:v>0</c:v>
                </c:pt>
                <c:pt idx="24">
                  <c:v>0</c:v>
                </c:pt>
                <c:pt idx="25">
                  <c:v>0</c:v>
                </c:pt>
                <c:pt idx="26">
                  <c:v>4</c:v>
                </c:pt>
                <c:pt idx="27">
                  <c:v>0</c:v>
                </c:pt>
                <c:pt idx="28">
                  <c:v>0</c:v>
                </c:pt>
                <c:pt idx="29">
                  <c:v>0</c:v>
                </c:pt>
                <c:pt idx="30">
                  <c:v>0</c:v>
                </c:pt>
              </c:numCache>
            </c:numRef>
          </c:val>
          <c:smooth val="0"/>
          <c:extLst>
            <c:ext xmlns:c16="http://schemas.microsoft.com/office/drawing/2014/chart" uri="{C3380CC4-5D6E-409C-BE32-E72D297353CC}">
              <c16:uniqueId val="{00000003-5054-477A-8CF4-1A5623846821}"/>
            </c:ext>
          </c:extLst>
        </c:ser>
        <c:dLbls>
          <c:showLegendKey val="0"/>
          <c:showVal val="0"/>
          <c:showCatName val="0"/>
          <c:showSerName val="0"/>
          <c:showPercent val="0"/>
          <c:showBubbleSize val="0"/>
        </c:dLbls>
        <c:smooth val="0"/>
        <c:axId val="446220760"/>
        <c:axId val="446216496"/>
      </c:lineChart>
      <c:dateAx>
        <c:axId val="446220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216496"/>
        <c:crosses val="autoZero"/>
        <c:auto val="1"/>
        <c:lblOffset val="100"/>
        <c:baseTimeUnit val="days"/>
      </c:dateAx>
      <c:valAx>
        <c:axId val="44621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22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Sheet1!$A$2:$A$5</c:f>
              <c:strCache>
                <c:ptCount val="4"/>
                <c:pt idx="0">
                  <c:v>EatHappy Eat Happy DE</c:v>
                </c:pt>
                <c:pt idx="1">
                  <c:v>EatHappy Österreich Eat Happy AT</c:v>
                </c:pt>
                <c:pt idx="2">
                  <c:v>EatHappy Denmark Eat Happy DK</c:v>
                </c:pt>
                <c:pt idx="3">
                  <c:v>EatHappy Italia Eat Happy IT</c:v>
                </c:pt>
              </c:strCache>
            </c:strRef>
          </c:cat>
          <c:val>
            <c:numRef>
              <c:f>Sheet1!$B$2:$B$5</c:f>
              <c:numCache>
                <c:formatCode>General</c:formatCode>
                <c:ptCount val="4"/>
                <c:pt idx="0">
                  <c:v>2833</c:v>
                </c:pt>
                <c:pt idx="1">
                  <c:v>362</c:v>
                </c:pt>
                <c:pt idx="2">
                  <c:v>889</c:v>
                </c:pt>
                <c:pt idx="3">
                  <c:v>1065</c:v>
                </c:pt>
              </c:numCache>
            </c:numRef>
          </c:val>
          <c:extLst>
            <c:ext xmlns:c16="http://schemas.microsoft.com/office/drawing/2014/chart" uri="{C3380CC4-5D6E-409C-BE32-E72D297353CC}">
              <c16:uniqueId val="{00000000-4016-48D3-BD5C-476F0AF654C2}"/>
            </c:ext>
          </c:extLst>
        </c:ser>
        <c:dLbls>
          <c:showLegendKey val="0"/>
          <c:showVal val="0"/>
          <c:showCatName val="0"/>
          <c:showSerName val="0"/>
          <c:showPercent val="0"/>
          <c:showBubbleSize val="0"/>
        </c:dLbls>
        <c:gapWidth val="219"/>
        <c:overlap val="-27"/>
        <c:axId val="446218136"/>
        <c:axId val="446217808"/>
      </c:barChart>
      <c:catAx>
        <c:axId val="446218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217808"/>
        <c:crosses val="autoZero"/>
        <c:auto val="1"/>
        <c:lblAlgn val="ctr"/>
        <c:lblOffset val="100"/>
        <c:noMultiLvlLbl val="0"/>
      </c:catAx>
      <c:valAx>
        <c:axId val="44621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21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eathappy Eathappy DE</c:v>
                </c:pt>
                <c:pt idx="1">
                  <c:v>eathappy_ita Eathappy IT</c:v>
                </c:pt>
                <c:pt idx="2">
                  <c:v>eathappy_at</c:v>
                </c:pt>
                <c:pt idx="3">
                  <c:v>eathappy_dk Eathappy DK</c:v>
                </c:pt>
              </c:strCache>
            </c:strRef>
          </c:cat>
          <c:val>
            <c:numRef>
              <c:f>Sheet1!$A$2:$D$2</c:f>
              <c:numCache>
                <c:formatCode>General</c:formatCode>
                <c:ptCount val="4"/>
                <c:pt idx="0">
                  <c:v>6652</c:v>
                </c:pt>
                <c:pt idx="1">
                  <c:v>1431</c:v>
                </c:pt>
                <c:pt idx="2">
                  <c:v>937</c:v>
                </c:pt>
                <c:pt idx="3">
                  <c:v>92</c:v>
                </c:pt>
              </c:numCache>
            </c:numRef>
          </c:val>
          <c:extLst>
            <c:ext xmlns:c16="http://schemas.microsoft.com/office/drawing/2014/chart" uri="{C3380CC4-5D6E-409C-BE32-E72D297353CC}">
              <c16:uniqueId val="{00000000-15B9-4E85-98DC-5757855BAB9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Sheet1!$B$2:$B$5</c:f>
              <c:numCache>
                <c:formatCode>General</c:formatCode>
                <c:ptCount val="4"/>
                <c:pt idx="0">
                  <c:v>2</c:v>
                </c:pt>
                <c:pt idx="1">
                  <c:v>0</c:v>
                </c:pt>
                <c:pt idx="2">
                  <c:v>0</c:v>
                </c:pt>
                <c:pt idx="3">
                  <c:v>0</c:v>
                </c:pt>
              </c:numCache>
            </c:numRef>
          </c:val>
          <c:extLst>
            <c:ext xmlns:c16="http://schemas.microsoft.com/office/drawing/2014/chart" uri="{C3380CC4-5D6E-409C-BE32-E72D297353CC}">
              <c16:uniqueId val="{00000000-99A8-4746-8B82-D85D95880BF5}"/>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Sheet1!$C$2:$C$5</c:f>
              <c:numCache>
                <c:formatCode>General</c:formatCode>
                <c:ptCount val="4"/>
                <c:pt idx="0">
                  <c:v>10</c:v>
                </c:pt>
                <c:pt idx="1">
                  <c:v>10</c:v>
                </c:pt>
                <c:pt idx="2">
                  <c:v>7</c:v>
                </c:pt>
                <c:pt idx="3">
                  <c:v>9</c:v>
                </c:pt>
              </c:numCache>
            </c:numRef>
          </c:val>
          <c:extLst>
            <c:ext xmlns:c16="http://schemas.microsoft.com/office/drawing/2014/chart" uri="{C3380CC4-5D6E-409C-BE32-E72D297353CC}">
              <c16:uniqueId val="{00000001-99A8-4746-8B82-D85D95880BF5}"/>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Sheet1!$D$2:$D$5</c:f>
              <c:numCache>
                <c:formatCode>General</c:formatCode>
                <c:ptCount val="4"/>
                <c:pt idx="0">
                  <c:v>1</c:v>
                </c:pt>
                <c:pt idx="1">
                  <c:v>0</c:v>
                </c:pt>
                <c:pt idx="2">
                  <c:v>0</c:v>
                </c:pt>
                <c:pt idx="3">
                  <c:v>1</c:v>
                </c:pt>
              </c:numCache>
            </c:numRef>
          </c:val>
          <c:extLst>
            <c:ext xmlns:c16="http://schemas.microsoft.com/office/drawing/2014/chart" uri="{C3380CC4-5D6E-409C-BE32-E72D297353CC}">
              <c16:uniqueId val="{00000002-99A8-4746-8B82-D85D95880BF5}"/>
            </c:ext>
          </c:extLst>
        </c:ser>
        <c:dLbls>
          <c:showLegendKey val="0"/>
          <c:showVal val="0"/>
          <c:showCatName val="0"/>
          <c:showSerName val="0"/>
          <c:showPercent val="0"/>
          <c:showBubbleSize val="0"/>
        </c:dLbls>
        <c:gapWidth val="150"/>
        <c:overlap val="100"/>
        <c:axId val="323147088"/>
        <c:axId val="323151024"/>
      </c:barChart>
      <c:catAx>
        <c:axId val="32314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51024"/>
        <c:crosses val="autoZero"/>
        <c:auto val="1"/>
        <c:lblAlgn val="ctr"/>
        <c:lblOffset val="100"/>
        <c:noMultiLvlLbl val="0"/>
      </c:catAx>
      <c:valAx>
        <c:axId val="323151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4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Sheet1!$B$2:$B$5</c:f>
              <c:numCache>
                <c:formatCode>General</c:formatCode>
                <c:ptCount val="4"/>
                <c:pt idx="0">
                  <c:v>107</c:v>
                </c:pt>
                <c:pt idx="1">
                  <c:v>0</c:v>
                </c:pt>
                <c:pt idx="2">
                  <c:v>0</c:v>
                </c:pt>
                <c:pt idx="3">
                  <c:v>0</c:v>
                </c:pt>
              </c:numCache>
            </c:numRef>
          </c:val>
          <c:extLst>
            <c:ext xmlns:c16="http://schemas.microsoft.com/office/drawing/2014/chart" uri="{C3380CC4-5D6E-409C-BE32-E72D297353CC}">
              <c16:uniqueId val="{00000000-A2C8-421E-966F-690B1ED5D6BD}"/>
            </c:ext>
          </c:extLst>
        </c:ser>
        <c:ser>
          <c:idx val="1"/>
          <c:order val="1"/>
          <c:tx>
            <c:strRef>
              <c:f>Sheet1!$C$1</c:f>
              <c:strCache>
                <c:ptCount val="1"/>
                <c:pt idx="0">
                  <c:v>Image</c:v>
                </c:pt>
              </c:strCache>
            </c:strRef>
          </c:tx>
          <c:spPr>
            <a:solidFill>
              <a:schemeClr val="accent2"/>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Sheet1!$C$2:$C$5</c:f>
              <c:numCache>
                <c:formatCode>General</c:formatCode>
                <c:ptCount val="4"/>
                <c:pt idx="0">
                  <c:v>104.2</c:v>
                </c:pt>
                <c:pt idx="1">
                  <c:v>9.6999999999999993</c:v>
                </c:pt>
                <c:pt idx="2">
                  <c:v>4.28571428571429</c:v>
                </c:pt>
                <c:pt idx="3">
                  <c:v>24.5555555555556</c:v>
                </c:pt>
              </c:numCache>
            </c:numRef>
          </c:val>
          <c:extLst>
            <c:ext xmlns:c16="http://schemas.microsoft.com/office/drawing/2014/chart" uri="{C3380CC4-5D6E-409C-BE32-E72D297353CC}">
              <c16:uniqueId val="{00000001-A2C8-421E-966F-690B1ED5D6BD}"/>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Sheet1!$D$2:$D$5</c:f>
              <c:numCache>
                <c:formatCode>General</c:formatCode>
                <c:ptCount val="4"/>
                <c:pt idx="0">
                  <c:v>98</c:v>
                </c:pt>
                <c:pt idx="1">
                  <c:v>0</c:v>
                </c:pt>
                <c:pt idx="2">
                  <c:v>0</c:v>
                </c:pt>
                <c:pt idx="3">
                  <c:v>32</c:v>
                </c:pt>
              </c:numCache>
            </c:numRef>
          </c:val>
          <c:extLst>
            <c:ext xmlns:c16="http://schemas.microsoft.com/office/drawing/2014/chart" uri="{C3380CC4-5D6E-409C-BE32-E72D297353CC}">
              <c16:uniqueId val="{00000002-A2C8-421E-966F-690B1ED5D6BD}"/>
            </c:ext>
          </c:extLst>
        </c:ser>
        <c:dLbls>
          <c:showLegendKey val="0"/>
          <c:showVal val="0"/>
          <c:showCatName val="0"/>
          <c:showSerName val="0"/>
          <c:showPercent val="0"/>
          <c:showBubbleSize val="0"/>
        </c:dLbls>
        <c:gapWidth val="150"/>
        <c:overlap val="100"/>
        <c:axId val="323143480"/>
        <c:axId val="323151680"/>
      </c:barChart>
      <c:catAx>
        <c:axId val="323143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51680"/>
        <c:crosses val="autoZero"/>
        <c:auto val="1"/>
        <c:lblAlgn val="ctr"/>
        <c:lblOffset val="100"/>
        <c:noMultiLvlLbl val="0"/>
      </c:catAx>
      <c:valAx>
        <c:axId val="323151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43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1</c:v>
                </c:pt>
                <c:pt idx="2">
                  <c:v>0</c:v>
                </c:pt>
                <c:pt idx="3">
                  <c:v>0</c:v>
                </c:pt>
                <c:pt idx="4">
                  <c:v>1</c:v>
                </c:pt>
                <c:pt idx="5">
                  <c:v>0</c:v>
                </c:pt>
                <c:pt idx="6">
                  <c:v>0</c:v>
                </c:pt>
                <c:pt idx="7">
                  <c:v>1</c:v>
                </c:pt>
                <c:pt idx="8">
                  <c:v>1</c:v>
                </c:pt>
                <c:pt idx="9">
                  <c:v>0</c:v>
                </c:pt>
                <c:pt idx="10">
                  <c:v>0</c:v>
                </c:pt>
                <c:pt idx="11">
                  <c:v>2</c:v>
                </c:pt>
                <c:pt idx="12">
                  <c:v>0</c:v>
                </c:pt>
                <c:pt idx="13">
                  <c:v>1</c:v>
                </c:pt>
                <c:pt idx="14">
                  <c:v>0</c:v>
                </c:pt>
                <c:pt idx="15">
                  <c:v>1</c:v>
                </c:pt>
                <c:pt idx="16">
                  <c:v>0</c:v>
                </c:pt>
                <c:pt idx="17">
                  <c:v>0</c:v>
                </c:pt>
                <c:pt idx="18">
                  <c:v>0</c:v>
                </c:pt>
                <c:pt idx="19">
                  <c:v>1</c:v>
                </c:pt>
                <c:pt idx="20">
                  <c:v>0</c:v>
                </c:pt>
                <c:pt idx="21">
                  <c:v>0</c:v>
                </c:pt>
                <c:pt idx="22">
                  <c:v>2</c:v>
                </c:pt>
                <c:pt idx="23">
                  <c:v>0</c:v>
                </c:pt>
                <c:pt idx="24">
                  <c:v>0</c:v>
                </c:pt>
                <c:pt idx="25">
                  <c:v>1</c:v>
                </c:pt>
                <c:pt idx="26">
                  <c:v>0</c:v>
                </c:pt>
                <c:pt idx="27">
                  <c:v>0</c:v>
                </c:pt>
                <c:pt idx="28">
                  <c:v>0</c:v>
                </c:pt>
                <c:pt idx="29">
                  <c:v>0</c:v>
                </c:pt>
                <c:pt idx="30">
                  <c:v>1</c:v>
                </c:pt>
              </c:numCache>
            </c:numRef>
          </c:val>
          <c:smooth val="0"/>
          <c:extLst>
            <c:ext xmlns:c16="http://schemas.microsoft.com/office/drawing/2014/chart" uri="{C3380CC4-5D6E-409C-BE32-E72D297353CC}">
              <c16:uniqueId val="{00000000-8EF2-487A-B201-F211E763DDDD}"/>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c:v>
                </c:pt>
                <c:pt idx="2">
                  <c:v>0</c:v>
                </c:pt>
                <c:pt idx="3">
                  <c:v>0</c:v>
                </c:pt>
                <c:pt idx="4">
                  <c:v>1</c:v>
                </c:pt>
                <c:pt idx="5">
                  <c:v>0</c:v>
                </c:pt>
                <c:pt idx="6">
                  <c:v>1</c:v>
                </c:pt>
                <c:pt idx="7">
                  <c:v>0</c:v>
                </c:pt>
                <c:pt idx="8">
                  <c:v>1</c:v>
                </c:pt>
                <c:pt idx="9">
                  <c:v>1</c:v>
                </c:pt>
                <c:pt idx="10">
                  <c:v>0</c:v>
                </c:pt>
                <c:pt idx="11">
                  <c:v>1</c:v>
                </c:pt>
                <c:pt idx="12">
                  <c:v>0</c:v>
                </c:pt>
                <c:pt idx="13">
                  <c:v>1</c:v>
                </c:pt>
                <c:pt idx="14">
                  <c:v>0</c:v>
                </c:pt>
                <c:pt idx="15">
                  <c:v>0</c:v>
                </c:pt>
                <c:pt idx="16">
                  <c:v>0</c:v>
                </c:pt>
                <c:pt idx="17">
                  <c:v>0</c:v>
                </c:pt>
                <c:pt idx="18">
                  <c:v>1</c:v>
                </c:pt>
                <c:pt idx="19">
                  <c:v>0</c:v>
                </c:pt>
                <c:pt idx="20">
                  <c:v>1</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1-8EF2-487A-B201-F211E763DDDD}"/>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1</c:v>
                </c:pt>
                <c:pt idx="4">
                  <c:v>0</c:v>
                </c:pt>
                <c:pt idx="5">
                  <c:v>0</c:v>
                </c:pt>
                <c:pt idx="6">
                  <c:v>0</c:v>
                </c:pt>
                <c:pt idx="7">
                  <c:v>1</c:v>
                </c:pt>
                <c:pt idx="8">
                  <c:v>0</c:v>
                </c:pt>
                <c:pt idx="9">
                  <c:v>0</c:v>
                </c:pt>
                <c:pt idx="10">
                  <c:v>1</c:v>
                </c:pt>
                <c:pt idx="11">
                  <c:v>0</c:v>
                </c:pt>
                <c:pt idx="12">
                  <c:v>0</c:v>
                </c:pt>
                <c:pt idx="13">
                  <c:v>1</c:v>
                </c:pt>
                <c:pt idx="14">
                  <c:v>0</c:v>
                </c:pt>
                <c:pt idx="15">
                  <c:v>0</c:v>
                </c:pt>
                <c:pt idx="16">
                  <c:v>0</c:v>
                </c:pt>
                <c:pt idx="17">
                  <c:v>1</c:v>
                </c:pt>
                <c:pt idx="18">
                  <c:v>0</c:v>
                </c:pt>
                <c:pt idx="19">
                  <c:v>0</c:v>
                </c:pt>
                <c:pt idx="20">
                  <c:v>0</c:v>
                </c:pt>
                <c:pt idx="21">
                  <c:v>1</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2-8EF2-487A-B201-F211E763DDDD}"/>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1</c:v>
                </c:pt>
                <c:pt idx="2">
                  <c:v>0</c:v>
                </c:pt>
                <c:pt idx="3">
                  <c:v>0</c:v>
                </c:pt>
                <c:pt idx="4">
                  <c:v>0</c:v>
                </c:pt>
                <c:pt idx="5">
                  <c:v>1</c:v>
                </c:pt>
                <c:pt idx="6">
                  <c:v>0</c:v>
                </c:pt>
                <c:pt idx="7">
                  <c:v>0</c:v>
                </c:pt>
                <c:pt idx="8">
                  <c:v>1</c:v>
                </c:pt>
                <c:pt idx="9">
                  <c:v>0</c:v>
                </c:pt>
                <c:pt idx="10">
                  <c:v>0</c:v>
                </c:pt>
                <c:pt idx="11">
                  <c:v>0</c:v>
                </c:pt>
                <c:pt idx="12">
                  <c:v>0</c:v>
                </c:pt>
                <c:pt idx="13">
                  <c:v>0</c:v>
                </c:pt>
                <c:pt idx="14">
                  <c:v>1</c:v>
                </c:pt>
                <c:pt idx="15">
                  <c:v>0</c:v>
                </c:pt>
                <c:pt idx="16">
                  <c:v>0</c:v>
                </c:pt>
                <c:pt idx="17">
                  <c:v>0</c:v>
                </c:pt>
                <c:pt idx="18">
                  <c:v>1</c:v>
                </c:pt>
                <c:pt idx="19">
                  <c:v>0</c:v>
                </c:pt>
                <c:pt idx="20">
                  <c:v>1</c:v>
                </c:pt>
                <c:pt idx="21">
                  <c:v>0</c:v>
                </c:pt>
                <c:pt idx="22">
                  <c:v>1</c:v>
                </c:pt>
                <c:pt idx="23">
                  <c:v>0</c:v>
                </c:pt>
                <c:pt idx="24">
                  <c:v>0</c:v>
                </c:pt>
                <c:pt idx="25">
                  <c:v>0</c:v>
                </c:pt>
                <c:pt idx="26">
                  <c:v>1</c:v>
                </c:pt>
                <c:pt idx="27">
                  <c:v>0</c:v>
                </c:pt>
                <c:pt idx="28">
                  <c:v>1</c:v>
                </c:pt>
                <c:pt idx="29">
                  <c:v>1</c:v>
                </c:pt>
                <c:pt idx="30">
                  <c:v>0</c:v>
                </c:pt>
              </c:numCache>
            </c:numRef>
          </c:val>
          <c:smooth val="0"/>
          <c:extLst>
            <c:ext xmlns:c16="http://schemas.microsoft.com/office/drawing/2014/chart" uri="{C3380CC4-5D6E-409C-BE32-E72D297353CC}">
              <c16:uniqueId val="{00000003-8EF2-487A-B201-F211E763DDDD}"/>
            </c:ext>
          </c:extLst>
        </c:ser>
        <c:dLbls>
          <c:showLegendKey val="0"/>
          <c:showVal val="0"/>
          <c:showCatName val="0"/>
          <c:showSerName val="0"/>
          <c:showPercent val="0"/>
          <c:showBubbleSize val="0"/>
        </c:dLbls>
        <c:smooth val="0"/>
        <c:axId val="324560384"/>
        <c:axId val="396591320"/>
      </c:lineChart>
      <c:dateAx>
        <c:axId val="324560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91320"/>
        <c:crosses val="autoZero"/>
        <c:auto val="1"/>
        <c:lblOffset val="100"/>
        <c:baseTimeUnit val="days"/>
      </c:dateAx>
      <c:valAx>
        <c:axId val="396591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6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248</c:v>
                </c:pt>
                <c:pt idx="1">
                  <c:v>1404</c:v>
                </c:pt>
                <c:pt idx="2">
                  <c:v>316</c:v>
                </c:pt>
                <c:pt idx="3">
                  <c:v>702</c:v>
                </c:pt>
                <c:pt idx="4">
                  <c:v>1892</c:v>
                </c:pt>
                <c:pt idx="5">
                  <c:v>368</c:v>
                </c:pt>
                <c:pt idx="6">
                  <c:v>60</c:v>
                </c:pt>
                <c:pt idx="7">
                  <c:v>2082</c:v>
                </c:pt>
                <c:pt idx="8">
                  <c:v>2132</c:v>
                </c:pt>
                <c:pt idx="9">
                  <c:v>381</c:v>
                </c:pt>
                <c:pt idx="10">
                  <c:v>143</c:v>
                </c:pt>
                <c:pt idx="11">
                  <c:v>292204</c:v>
                </c:pt>
                <c:pt idx="12">
                  <c:v>256709</c:v>
                </c:pt>
                <c:pt idx="13">
                  <c:v>214460</c:v>
                </c:pt>
                <c:pt idx="14">
                  <c:v>165880</c:v>
                </c:pt>
                <c:pt idx="15">
                  <c:v>142755</c:v>
                </c:pt>
                <c:pt idx="16">
                  <c:v>240738</c:v>
                </c:pt>
                <c:pt idx="17">
                  <c:v>238664</c:v>
                </c:pt>
                <c:pt idx="18">
                  <c:v>223977</c:v>
                </c:pt>
                <c:pt idx="19">
                  <c:v>175281</c:v>
                </c:pt>
                <c:pt idx="20">
                  <c:v>158884</c:v>
                </c:pt>
                <c:pt idx="21">
                  <c:v>228384</c:v>
                </c:pt>
                <c:pt idx="22">
                  <c:v>227295</c:v>
                </c:pt>
                <c:pt idx="23">
                  <c:v>217799</c:v>
                </c:pt>
                <c:pt idx="24">
                  <c:v>191978</c:v>
                </c:pt>
                <c:pt idx="25">
                  <c:v>170042</c:v>
                </c:pt>
                <c:pt idx="26">
                  <c:v>218087</c:v>
                </c:pt>
                <c:pt idx="27">
                  <c:v>232117</c:v>
                </c:pt>
                <c:pt idx="28">
                  <c:v>245831</c:v>
                </c:pt>
                <c:pt idx="29">
                  <c:v>208784</c:v>
                </c:pt>
                <c:pt idx="30">
                  <c:v>199090</c:v>
                </c:pt>
              </c:numCache>
            </c:numRef>
          </c:val>
          <c:smooth val="0"/>
          <c:extLst>
            <c:ext xmlns:c16="http://schemas.microsoft.com/office/drawing/2014/chart" uri="{C3380CC4-5D6E-409C-BE32-E72D297353CC}">
              <c16:uniqueId val="{00000000-7278-43B4-853D-1031243A3BBA}"/>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38</c:v>
                </c:pt>
                <c:pt idx="1">
                  <c:v>100657</c:v>
                </c:pt>
                <c:pt idx="2">
                  <c:v>44688</c:v>
                </c:pt>
                <c:pt idx="3">
                  <c:v>2273</c:v>
                </c:pt>
                <c:pt idx="4">
                  <c:v>38090</c:v>
                </c:pt>
                <c:pt idx="5">
                  <c:v>56397</c:v>
                </c:pt>
                <c:pt idx="6">
                  <c:v>73236</c:v>
                </c:pt>
                <c:pt idx="7">
                  <c:v>52786</c:v>
                </c:pt>
                <c:pt idx="8">
                  <c:v>61743</c:v>
                </c:pt>
                <c:pt idx="9">
                  <c:v>27134</c:v>
                </c:pt>
                <c:pt idx="10">
                  <c:v>22987</c:v>
                </c:pt>
                <c:pt idx="11">
                  <c:v>52021</c:v>
                </c:pt>
                <c:pt idx="12">
                  <c:v>43740</c:v>
                </c:pt>
                <c:pt idx="13">
                  <c:v>24671</c:v>
                </c:pt>
                <c:pt idx="14">
                  <c:v>37</c:v>
                </c:pt>
                <c:pt idx="15">
                  <c:v>7</c:v>
                </c:pt>
                <c:pt idx="16">
                  <c:v>8</c:v>
                </c:pt>
                <c:pt idx="17">
                  <c:v>2</c:v>
                </c:pt>
                <c:pt idx="18">
                  <c:v>44678</c:v>
                </c:pt>
                <c:pt idx="19">
                  <c:v>41547</c:v>
                </c:pt>
                <c:pt idx="20">
                  <c:v>19616</c:v>
                </c:pt>
                <c:pt idx="21">
                  <c:v>57</c:v>
                </c:pt>
                <c:pt idx="22">
                  <c:v>4332</c:v>
                </c:pt>
                <c:pt idx="23">
                  <c:v>5377</c:v>
                </c:pt>
                <c:pt idx="24">
                  <c:v>6353</c:v>
                </c:pt>
                <c:pt idx="25">
                  <c:v>243</c:v>
                </c:pt>
                <c:pt idx="26">
                  <c:v>137</c:v>
                </c:pt>
                <c:pt idx="27">
                  <c:v>25</c:v>
                </c:pt>
                <c:pt idx="28">
                  <c:v>5</c:v>
                </c:pt>
                <c:pt idx="29">
                  <c:v>2</c:v>
                </c:pt>
                <c:pt idx="30">
                  <c:v>1</c:v>
                </c:pt>
              </c:numCache>
            </c:numRef>
          </c:val>
          <c:smooth val="0"/>
          <c:extLst>
            <c:ext xmlns:c16="http://schemas.microsoft.com/office/drawing/2014/chart" uri="{C3380CC4-5D6E-409C-BE32-E72D297353CC}">
              <c16:uniqueId val="{00000001-7278-43B4-853D-1031243A3BBA}"/>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1</c:v>
                </c:pt>
                <c:pt idx="1">
                  <c:v>1</c:v>
                </c:pt>
                <c:pt idx="2">
                  <c:v>0</c:v>
                </c:pt>
                <c:pt idx="3">
                  <c:v>43</c:v>
                </c:pt>
                <c:pt idx="4">
                  <c:v>8</c:v>
                </c:pt>
                <c:pt idx="5">
                  <c:v>1</c:v>
                </c:pt>
                <c:pt idx="6">
                  <c:v>0</c:v>
                </c:pt>
                <c:pt idx="7">
                  <c:v>29</c:v>
                </c:pt>
                <c:pt idx="8">
                  <c:v>4</c:v>
                </c:pt>
                <c:pt idx="9">
                  <c:v>0</c:v>
                </c:pt>
                <c:pt idx="10">
                  <c:v>34</c:v>
                </c:pt>
                <c:pt idx="11">
                  <c:v>6</c:v>
                </c:pt>
                <c:pt idx="12">
                  <c:v>3</c:v>
                </c:pt>
                <c:pt idx="13">
                  <c:v>29</c:v>
                </c:pt>
                <c:pt idx="14">
                  <c:v>10</c:v>
                </c:pt>
                <c:pt idx="15">
                  <c:v>3</c:v>
                </c:pt>
                <c:pt idx="16">
                  <c:v>5</c:v>
                </c:pt>
                <c:pt idx="17">
                  <c:v>28</c:v>
                </c:pt>
                <c:pt idx="18">
                  <c:v>4</c:v>
                </c:pt>
                <c:pt idx="19">
                  <c:v>1</c:v>
                </c:pt>
                <c:pt idx="20">
                  <c:v>22</c:v>
                </c:pt>
                <c:pt idx="21">
                  <c:v>51</c:v>
                </c:pt>
                <c:pt idx="22">
                  <c:v>7</c:v>
                </c:pt>
                <c:pt idx="23">
                  <c:v>6</c:v>
                </c:pt>
                <c:pt idx="24">
                  <c:v>2</c:v>
                </c:pt>
                <c:pt idx="25">
                  <c:v>4</c:v>
                </c:pt>
                <c:pt idx="26">
                  <c:v>50</c:v>
                </c:pt>
                <c:pt idx="27">
                  <c:v>9</c:v>
                </c:pt>
                <c:pt idx="28">
                  <c:v>2</c:v>
                </c:pt>
                <c:pt idx="29">
                  <c:v>0</c:v>
                </c:pt>
                <c:pt idx="30">
                  <c:v>1</c:v>
                </c:pt>
              </c:numCache>
            </c:numRef>
          </c:val>
          <c:smooth val="0"/>
          <c:extLst>
            <c:ext xmlns:c16="http://schemas.microsoft.com/office/drawing/2014/chart" uri="{C3380CC4-5D6E-409C-BE32-E72D297353CC}">
              <c16:uniqueId val="{00000002-7278-43B4-853D-1031243A3BBA}"/>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24</c:v>
                </c:pt>
                <c:pt idx="1">
                  <c:v>261</c:v>
                </c:pt>
                <c:pt idx="2">
                  <c:v>46</c:v>
                </c:pt>
                <c:pt idx="3">
                  <c:v>20</c:v>
                </c:pt>
                <c:pt idx="4">
                  <c:v>10</c:v>
                </c:pt>
                <c:pt idx="5">
                  <c:v>380</c:v>
                </c:pt>
                <c:pt idx="6">
                  <c:v>270</c:v>
                </c:pt>
                <c:pt idx="7">
                  <c:v>198</c:v>
                </c:pt>
                <c:pt idx="8">
                  <c:v>184</c:v>
                </c:pt>
                <c:pt idx="9">
                  <c:v>47</c:v>
                </c:pt>
                <c:pt idx="10">
                  <c:v>12</c:v>
                </c:pt>
                <c:pt idx="11">
                  <c:v>237</c:v>
                </c:pt>
                <c:pt idx="12">
                  <c:v>42</c:v>
                </c:pt>
                <c:pt idx="13">
                  <c:v>8</c:v>
                </c:pt>
                <c:pt idx="14">
                  <c:v>250</c:v>
                </c:pt>
                <c:pt idx="15">
                  <c:v>277</c:v>
                </c:pt>
                <c:pt idx="16">
                  <c:v>38</c:v>
                </c:pt>
                <c:pt idx="17">
                  <c:v>13</c:v>
                </c:pt>
                <c:pt idx="18">
                  <c:v>245</c:v>
                </c:pt>
                <c:pt idx="19">
                  <c:v>177</c:v>
                </c:pt>
                <c:pt idx="20">
                  <c:v>233</c:v>
                </c:pt>
                <c:pt idx="21">
                  <c:v>236</c:v>
                </c:pt>
                <c:pt idx="22">
                  <c:v>232</c:v>
                </c:pt>
                <c:pt idx="23">
                  <c:v>43</c:v>
                </c:pt>
                <c:pt idx="24">
                  <c:v>26</c:v>
                </c:pt>
                <c:pt idx="25">
                  <c:v>9</c:v>
                </c:pt>
                <c:pt idx="26">
                  <c:v>169</c:v>
                </c:pt>
                <c:pt idx="27">
                  <c:v>47</c:v>
                </c:pt>
                <c:pt idx="28">
                  <c:v>182</c:v>
                </c:pt>
                <c:pt idx="29">
                  <c:v>372</c:v>
                </c:pt>
                <c:pt idx="30">
                  <c:v>116</c:v>
                </c:pt>
              </c:numCache>
            </c:numRef>
          </c:val>
          <c:smooth val="0"/>
          <c:extLst>
            <c:ext xmlns:c16="http://schemas.microsoft.com/office/drawing/2014/chart" uri="{C3380CC4-5D6E-409C-BE32-E72D297353CC}">
              <c16:uniqueId val="{00000003-7278-43B4-853D-1031243A3BBA}"/>
            </c:ext>
          </c:extLst>
        </c:ser>
        <c:dLbls>
          <c:showLegendKey val="0"/>
          <c:showVal val="0"/>
          <c:showCatName val="0"/>
          <c:showSerName val="0"/>
          <c:showPercent val="0"/>
          <c:showBubbleSize val="0"/>
        </c:dLbls>
        <c:smooth val="0"/>
        <c:axId val="396586728"/>
        <c:axId val="396590992"/>
      </c:lineChart>
      <c:dateAx>
        <c:axId val="396586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90992"/>
        <c:crosses val="autoZero"/>
        <c:auto val="1"/>
        <c:lblOffset val="100"/>
        <c:baseTimeUnit val="days"/>
      </c:dateAx>
      <c:valAx>
        <c:axId val="396590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8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745</c:v>
                </c:pt>
                <c:pt idx="1">
                  <c:v>1937</c:v>
                </c:pt>
                <c:pt idx="2">
                  <c:v>609</c:v>
                </c:pt>
                <c:pt idx="3">
                  <c:v>1245</c:v>
                </c:pt>
                <c:pt idx="4">
                  <c:v>4968</c:v>
                </c:pt>
                <c:pt idx="5">
                  <c:v>1391</c:v>
                </c:pt>
                <c:pt idx="6">
                  <c:v>314</c:v>
                </c:pt>
                <c:pt idx="7">
                  <c:v>2880</c:v>
                </c:pt>
                <c:pt idx="8">
                  <c:v>4201</c:v>
                </c:pt>
                <c:pt idx="9">
                  <c:v>1321</c:v>
                </c:pt>
                <c:pt idx="10">
                  <c:v>930</c:v>
                </c:pt>
                <c:pt idx="11">
                  <c:v>388333</c:v>
                </c:pt>
                <c:pt idx="12">
                  <c:v>290530</c:v>
                </c:pt>
                <c:pt idx="13">
                  <c:v>228487</c:v>
                </c:pt>
                <c:pt idx="14">
                  <c:v>185978</c:v>
                </c:pt>
                <c:pt idx="15">
                  <c:v>161933</c:v>
                </c:pt>
                <c:pt idx="16">
                  <c:v>288386</c:v>
                </c:pt>
                <c:pt idx="17">
                  <c:v>275672</c:v>
                </c:pt>
                <c:pt idx="18">
                  <c:v>240433</c:v>
                </c:pt>
                <c:pt idx="19">
                  <c:v>199128</c:v>
                </c:pt>
                <c:pt idx="20">
                  <c:v>177341</c:v>
                </c:pt>
                <c:pt idx="21">
                  <c:v>261686</c:v>
                </c:pt>
                <c:pt idx="22">
                  <c:v>270174</c:v>
                </c:pt>
                <c:pt idx="23">
                  <c:v>243844</c:v>
                </c:pt>
                <c:pt idx="24">
                  <c:v>220085</c:v>
                </c:pt>
                <c:pt idx="25">
                  <c:v>200146</c:v>
                </c:pt>
                <c:pt idx="26">
                  <c:v>242374</c:v>
                </c:pt>
                <c:pt idx="27">
                  <c:v>261586</c:v>
                </c:pt>
                <c:pt idx="28">
                  <c:v>261474</c:v>
                </c:pt>
                <c:pt idx="29">
                  <c:v>230975</c:v>
                </c:pt>
                <c:pt idx="30">
                  <c:v>222603</c:v>
                </c:pt>
              </c:numCache>
            </c:numRef>
          </c:val>
          <c:smooth val="0"/>
          <c:extLst>
            <c:ext xmlns:c16="http://schemas.microsoft.com/office/drawing/2014/chart" uri="{C3380CC4-5D6E-409C-BE32-E72D297353CC}">
              <c16:uniqueId val="{00000000-255A-425C-9123-E43ACD0C3A56}"/>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41</c:v>
                </c:pt>
                <c:pt idx="1">
                  <c:v>118505</c:v>
                </c:pt>
                <c:pt idx="2">
                  <c:v>49840</c:v>
                </c:pt>
                <c:pt idx="3">
                  <c:v>2510</c:v>
                </c:pt>
                <c:pt idx="4">
                  <c:v>42741</c:v>
                </c:pt>
                <c:pt idx="5">
                  <c:v>63572</c:v>
                </c:pt>
                <c:pt idx="6">
                  <c:v>83133</c:v>
                </c:pt>
                <c:pt idx="7">
                  <c:v>56952</c:v>
                </c:pt>
                <c:pt idx="8">
                  <c:v>67469</c:v>
                </c:pt>
                <c:pt idx="9">
                  <c:v>30043</c:v>
                </c:pt>
                <c:pt idx="10">
                  <c:v>24655</c:v>
                </c:pt>
                <c:pt idx="11">
                  <c:v>55815</c:v>
                </c:pt>
                <c:pt idx="12">
                  <c:v>49530</c:v>
                </c:pt>
                <c:pt idx="13">
                  <c:v>28561</c:v>
                </c:pt>
                <c:pt idx="14">
                  <c:v>50</c:v>
                </c:pt>
                <c:pt idx="15">
                  <c:v>40</c:v>
                </c:pt>
                <c:pt idx="16">
                  <c:v>106</c:v>
                </c:pt>
                <c:pt idx="17">
                  <c:v>25</c:v>
                </c:pt>
                <c:pt idx="18">
                  <c:v>51231</c:v>
                </c:pt>
                <c:pt idx="19">
                  <c:v>48736</c:v>
                </c:pt>
                <c:pt idx="20">
                  <c:v>23446</c:v>
                </c:pt>
                <c:pt idx="21">
                  <c:v>82</c:v>
                </c:pt>
                <c:pt idx="22">
                  <c:v>4832</c:v>
                </c:pt>
                <c:pt idx="23">
                  <c:v>6216</c:v>
                </c:pt>
                <c:pt idx="24">
                  <c:v>7333</c:v>
                </c:pt>
                <c:pt idx="25">
                  <c:v>310</c:v>
                </c:pt>
                <c:pt idx="26">
                  <c:v>160</c:v>
                </c:pt>
                <c:pt idx="27">
                  <c:v>49</c:v>
                </c:pt>
                <c:pt idx="28">
                  <c:v>24</c:v>
                </c:pt>
                <c:pt idx="29">
                  <c:v>2</c:v>
                </c:pt>
                <c:pt idx="30">
                  <c:v>2</c:v>
                </c:pt>
              </c:numCache>
            </c:numRef>
          </c:val>
          <c:smooth val="0"/>
          <c:extLst>
            <c:ext xmlns:c16="http://schemas.microsoft.com/office/drawing/2014/chart" uri="{C3380CC4-5D6E-409C-BE32-E72D297353CC}">
              <c16:uniqueId val="{00000001-255A-425C-9123-E43ACD0C3A56}"/>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1</c:v>
                </c:pt>
                <c:pt idx="1">
                  <c:v>5</c:v>
                </c:pt>
                <c:pt idx="2">
                  <c:v>0</c:v>
                </c:pt>
                <c:pt idx="3">
                  <c:v>46</c:v>
                </c:pt>
                <c:pt idx="4">
                  <c:v>11</c:v>
                </c:pt>
                <c:pt idx="5">
                  <c:v>1</c:v>
                </c:pt>
                <c:pt idx="6">
                  <c:v>0</c:v>
                </c:pt>
                <c:pt idx="7">
                  <c:v>29</c:v>
                </c:pt>
                <c:pt idx="8">
                  <c:v>4</c:v>
                </c:pt>
                <c:pt idx="9">
                  <c:v>0</c:v>
                </c:pt>
                <c:pt idx="10">
                  <c:v>36</c:v>
                </c:pt>
                <c:pt idx="11">
                  <c:v>6</c:v>
                </c:pt>
                <c:pt idx="12">
                  <c:v>5</c:v>
                </c:pt>
                <c:pt idx="13">
                  <c:v>33</c:v>
                </c:pt>
                <c:pt idx="14">
                  <c:v>10</c:v>
                </c:pt>
                <c:pt idx="15">
                  <c:v>4</c:v>
                </c:pt>
                <c:pt idx="16">
                  <c:v>8</c:v>
                </c:pt>
                <c:pt idx="17">
                  <c:v>31</c:v>
                </c:pt>
                <c:pt idx="18">
                  <c:v>14</c:v>
                </c:pt>
                <c:pt idx="19">
                  <c:v>1</c:v>
                </c:pt>
                <c:pt idx="20">
                  <c:v>52</c:v>
                </c:pt>
                <c:pt idx="21">
                  <c:v>52</c:v>
                </c:pt>
                <c:pt idx="22">
                  <c:v>26</c:v>
                </c:pt>
                <c:pt idx="23">
                  <c:v>18</c:v>
                </c:pt>
                <c:pt idx="24">
                  <c:v>7</c:v>
                </c:pt>
                <c:pt idx="25">
                  <c:v>17</c:v>
                </c:pt>
                <c:pt idx="26">
                  <c:v>57</c:v>
                </c:pt>
                <c:pt idx="27">
                  <c:v>10</c:v>
                </c:pt>
                <c:pt idx="28">
                  <c:v>2</c:v>
                </c:pt>
                <c:pt idx="29">
                  <c:v>0</c:v>
                </c:pt>
                <c:pt idx="30">
                  <c:v>2</c:v>
                </c:pt>
              </c:numCache>
            </c:numRef>
          </c:val>
          <c:smooth val="0"/>
          <c:extLst>
            <c:ext xmlns:c16="http://schemas.microsoft.com/office/drawing/2014/chart" uri="{C3380CC4-5D6E-409C-BE32-E72D297353CC}">
              <c16:uniqueId val="{00000002-255A-425C-9123-E43ACD0C3A56}"/>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48</c:v>
                </c:pt>
                <c:pt idx="1">
                  <c:v>322</c:v>
                </c:pt>
                <c:pt idx="2">
                  <c:v>86</c:v>
                </c:pt>
                <c:pt idx="3">
                  <c:v>60</c:v>
                </c:pt>
                <c:pt idx="4">
                  <c:v>78</c:v>
                </c:pt>
                <c:pt idx="5">
                  <c:v>659</c:v>
                </c:pt>
                <c:pt idx="6">
                  <c:v>310</c:v>
                </c:pt>
                <c:pt idx="7">
                  <c:v>801</c:v>
                </c:pt>
                <c:pt idx="8">
                  <c:v>232</c:v>
                </c:pt>
                <c:pt idx="9">
                  <c:v>204</c:v>
                </c:pt>
                <c:pt idx="10">
                  <c:v>70</c:v>
                </c:pt>
                <c:pt idx="11">
                  <c:v>588</c:v>
                </c:pt>
                <c:pt idx="12">
                  <c:v>178</c:v>
                </c:pt>
                <c:pt idx="13">
                  <c:v>56</c:v>
                </c:pt>
                <c:pt idx="14">
                  <c:v>387</c:v>
                </c:pt>
                <c:pt idx="15">
                  <c:v>1163</c:v>
                </c:pt>
                <c:pt idx="16">
                  <c:v>129</c:v>
                </c:pt>
                <c:pt idx="17">
                  <c:v>71</c:v>
                </c:pt>
                <c:pt idx="18">
                  <c:v>303</c:v>
                </c:pt>
                <c:pt idx="19">
                  <c:v>306</c:v>
                </c:pt>
                <c:pt idx="20">
                  <c:v>360</c:v>
                </c:pt>
                <c:pt idx="21">
                  <c:v>309</c:v>
                </c:pt>
                <c:pt idx="22">
                  <c:v>327</c:v>
                </c:pt>
                <c:pt idx="23">
                  <c:v>186</c:v>
                </c:pt>
                <c:pt idx="24">
                  <c:v>76</c:v>
                </c:pt>
                <c:pt idx="25">
                  <c:v>37</c:v>
                </c:pt>
                <c:pt idx="26">
                  <c:v>293</c:v>
                </c:pt>
                <c:pt idx="27">
                  <c:v>80</c:v>
                </c:pt>
                <c:pt idx="28">
                  <c:v>264</c:v>
                </c:pt>
                <c:pt idx="29">
                  <c:v>785</c:v>
                </c:pt>
                <c:pt idx="30">
                  <c:v>186</c:v>
                </c:pt>
              </c:numCache>
            </c:numRef>
          </c:val>
          <c:smooth val="0"/>
          <c:extLst>
            <c:ext xmlns:c16="http://schemas.microsoft.com/office/drawing/2014/chart" uri="{C3380CC4-5D6E-409C-BE32-E72D297353CC}">
              <c16:uniqueId val="{00000003-255A-425C-9123-E43ACD0C3A56}"/>
            </c:ext>
          </c:extLst>
        </c:ser>
        <c:dLbls>
          <c:showLegendKey val="0"/>
          <c:showVal val="0"/>
          <c:showCatName val="0"/>
          <c:showSerName val="0"/>
          <c:showPercent val="0"/>
          <c:showBubbleSize val="0"/>
        </c:dLbls>
        <c:smooth val="0"/>
        <c:axId val="396588040"/>
        <c:axId val="396590664"/>
      </c:lineChart>
      <c:dateAx>
        <c:axId val="396588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90664"/>
        <c:crosses val="autoZero"/>
        <c:auto val="1"/>
        <c:lblOffset val="100"/>
        <c:baseTimeUnit val="days"/>
      </c:dateAx>
      <c:valAx>
        <c:axId val="396590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88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77</c:v>
                </c:pt>
                <c:pt idx="2">
                  <c:v>0</c:v>
                </c:pt>
                <c:pt idx="3">
                  <c:v>0</c:v>
                </c:pt>
                <c:pt idx="4">
                  <c:v>76</c:v>
                </c:pt>
                <c:pt idx="5">
                  <c:v>0</c:v>
                </c:pt>
                <c:pt idx="6">
                  <c:v>0</c:v>
                </c:pt>
                <c:pt idx="7">
                  <c:v>167</c:v>
                </c:pt>
                <c:pt idx="8">
                  <c:v>103</c:v>
                </c:pt>
                <c:pt idx="9">
                  <c:v>0</c:v>
                </c:pt>
                <c:pt idx="10">
                  <c:v>0</c:v>
                </c:pt>
                <c:pt idx="11">
                  <c:v>89</c:v>
                </c:pt>
                <c:pt idx="12">
                  <c:v>0</c:v>
                </c:pt>
                <c:pt idx="13">
                  <c:v>123</c:v>
                </c:pt>
                <c:pt idx="14">
                  <c:v>0</c:v>
                </c:pt>
                <c:pt idx="15">
                  <c:v>89</c:v>
                </c:pt>
                <c:pt idx="16">
                  <c:v>0</c:v>
                </c:pt>
                <c:pt idx="17">
                  <c:v>0</c:v>
                </c:pt>
                <c:pt idx="18">
                  <c:v>0</c:v>
                </c:pt>
                <c:pt idx="19">
                  <c:v>184</c:v>
                </c:pt>
                <c:pt idx="20">
                  <c:v>0</c:v>
                </c:pt>
                <c:pt idx="21">
                  <c:v>0</c:v>
                </c:pt>
                <c:pt idx="22">
                  <c:v>75</c:v>
                </c:pt>
                <c:pt idx="23">
                  <c:v>0</c:v>
                </c:pt>
                <c:pt idx="24">
                  <c:v>0</c:v>
                </c:pt>
                <c:pt idx="25">
                  <c:v>81</c:v>
                </c:pt>
                <c:pt idx="26">
                  <c:v>0</c:v>
                </c:pt>
                <c:pt idx="27">
                  <c:v>0</c:v>
                </c:pt>
                <c:pt idx="28">
                  <c:v>0</c:v>
                </c:pt>
                <c:pt idx="29">
                  <c:v>0</c:v>
                </c:pt>
                <c:pt idx="30">
                  <c:v>83</c:v>
                </c:pt>
              </c:numCache>
            </c:numRef>
          </c:val>
          <c:smooth val="0"/>
          <c:extLst>
            <c:ext xmlns:c16="http://schemas.microsoft.com/office/drawing/2014/chart" uri="{C3380CC4-5D6E-409C-BE32-E72D297353CC}">
              <c16:uniqueId val="{00000000-79DB-4B7A-9F77-125994123037}"/>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14</c:v>
                </c:pt>
                <c:pt idx="2">
                  <c:v>0</c:v>
                </c:pt>
                <c:pt idx="3">
                  <c:v>0</c:v>
                </c:pt>
                <c:pt idx="4">
                  <c:v>8</c:v>
                </c:pt>
                <c:pt idx="5">
                  <c:v>0</c:v>
                </c:pt>
                <c:pt idx="6">
                  <c:v>6</c:v>
                </c:pt>
                <c:pt idx="7">
                  <c:v>0</c:v>
                </c:pt>
                <c:pt idx="8">
                  <c:v>9</c:v>
                </c:pt>
                <c:pt idx="9">
                  <c:v>16</c:v>
                </c:pt>
                <c:pt idx="10">
                  <c:v>0</c:v>
                </c:pt>
                <c:pt idx="11">
                  <c:v>7</c:v>
                </c:pt>
                <c:pt idx="12">
                  <c:v>0</c:v>
                </c:pt>
                <c:pt idx="13">
                  <c:v>8</c:v>
                </c:pt>
                <c:pt idx="14">
                  <c:v>0</c:v>
                </c:pt>
                <c:pt idx="15">
                  <c:v>0</c:v>
                </c:pt>
                <c:pt idx="16">
                  <c:v>0</c:v>
                </c:pt>
                <c:pt idx="17">
                  <c:v>0</c:v>
                </c:pt>
                <c:pt idx="18">
                  <c:v>11</c:v>
                </c:pt>
                <c:pt idx="19">
                  <c:v>0</c:v>
                </c:pt>
                <c:pt idx="20">
                  <c:v>12</c:v>
                </c:pt>
                <c:pt idx="21">
                  <c:v>0</c:v>
                </c:pt>
                <c:pt idx="22">
                  <c:v>0</c:v>
                </c:pt>
                <c:pt idx="23">
                  <c:v>0</c:v>
                </c:pt>
                <c:pt idx="24">
                  <c:v>0</c:v>
                </c:pt>
                <c:pt idx="25">
                  <c:v>0</c:v>
                </c:pt>
                <c:pt idx="26">
                  <c:v>5</c:v>
                </c:pt>
                <c:pt idx="27">
                  <c:v>0</c:v>
                </c:pt>
                <c:pt idx="28">
                  <c:v>0</c:v>
                </c:pt>
                <c:pt idx="29">
                  <c:v>0</c:v>
                </c:pt>
                <c:pt idx="30">
                  <c:v>0</c:v>
                </c:pt>
              </c:numCache>
            </c:numRef>
          </c:val>
          <c:smooth val="0"/>
          <c:extLst>
            <c:ext xmlns:c16="http://schemas.microsoft.com/office/drawing/2014/chart" uri="{C3380CC4-5D6E-409C-BE32-E72D297353CC}">
              <c16:uniqueId val="{00000001-79DB-4B7A-9F77-125994123037}"/>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4</c:v>
                </c:pt>
                <c:pt idx="4">
                  <c:v>0</c:v>
                </c:pt>
                <c:pt idx="5">
                  <c:v>0</c:v>
                </c:pt>
                <c:pt idx="6">
                  <c:v>0</c:v>
                </c:pt>
                <c:pt idx="7">
                  <c:v>5</c:v>
                </c:pt>
                <c:pt idx="8">
                  <c:v>0</c:v>
                </c:pt>
                <c:pt idx="9">
                  <c:v>0</c:v>
                </c:pt>
                <c:pt idx="10">
                  <c:v>5</c:v>
                </c:pt>
                <c:pt idx="11">
                  <c:v>0</c:v>
                </c:pt>
                <c:pt idx="12">
                  <c:v>0</c:v>
                </c:pt>
                <c:pt idx="13">
                  <c:v>4</c:v>
                </c:pt>
                <c:pt idx="14">
                  <c:v>0</c:v>
                </c:pt>
                <c:pt idx="15">
                  <c:v>0</c:v>
                </c:pt>
                <c:pt idx="16">
                  <c:v>0</c:v>
                </c:pt>
                <c:pt idx="17">
                  <c:v>3</c:v>
                </c:pt>
                <c:pt idx="18">
                  <c:v>0</c:v>
                </c:pt>
                <c:pt idx="19">
                  <c:v>0</c:v>
                </c:pt>
                <c:pt idx="20">
                  <c:v>0</c:v>
                </c:pt>
                <c:pt idx="21">
                  <c:v>5</c:v>
                </c:pt>
                <c:pt idx="22">
                  <c:v>0</c:v>
                </c:pt>
                <c:pt idx="23">
                  <c:v>0</c:v>
                </c:pt>
                <c:pt idx="24">
                  <c:v>0</c:v>
                </c:pt>
                <c:pt idx="25">
                  <c:v>0</c:v>
                </c:pt>
                <c:pt idx="26">
                  <c:v>4</c:v>
                </c:pt>
                <c:pt idx="27">
                  <c:v>0</c:v>
                </c:pt>
                <c:pt idx="28">
                  <c:v>0</c:v>
                </c:pt>
                <c:pt idx="29">
                  <c:v>0</c:v>
                </c:pt>
                <c:pt idx="30">
                  <c:v>0</c:v>
                </c:pt>
              </c:numCache>
            </c:numRef>
          </c:val>
          <c:smooth val="0"/>
          <c:extLst>
            <c:ext xmlns:c16="http://schemas.microsoft.com/office/drawing/2014/chart" uri="{C3380CC4-5D6E-409C-BE32-E72D297353CC}">
              <c16:uniqueId val="{00000002-79DB-4B7A-9F77-125994123037}"/>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34</c:v>
                </c:pt>
                <c:pt idx="2">
                  <c:v>0</c:v>
                </c:pt>
                <c:pt idx="3">
                  <c:v>0</c:v>
                </c:pt>
                <c:pt idx="4">
                  <c:v>0</c:v>
                </c:pt>
                <c:pt idx="5">
                  <c:v>32</c:v>
                </c:pt>
                <c:pt idx="6">
                  <c:v>0</c:v>
                </c:pt>
                <c:pt idx="7">
                  <c:v>0</c:v>
                </c:pt>
                <c:pt idx="8">
                  <c:v>17</c:v>
                </c:pt>
                <c:pt idx="9">
                  <c:v>0</c:v>
                </c:pt>
                <c:pt idx="10">
                  <c:v>0</c:v>
                </c:pt>
                <c:pt idx="11">
                  <c:v>0</c:v>
                </c:pt>
                <c:pt idx="12">
                  <c:v>0</c:v>
                </c:pt>
                <c:pt idx="13">
                  <c:v>0</c:v>
                </c:pt>
                <c:pt idx="14">
                  <c:v>28</c:v>
                </c:pt>
                <c:pt idx="15">
                  <c:v>0</c:v>
                </c:pt>
                <c:pt idx="16">
                  <c:v>0</c:v>
                </c:pt>
                <c:pt idx="17">
                  <c:v>0</c:v>
                </c:pt>
                <c:pt idx="18">
                  <c:v>20</c:v>
                </c:pt>
                <c:pt idx="19">
                  <c:v>0</c:v>
                </c:pt>
                <c:pt idx="20">
                  <c:v>29</c:v>
                </c:pt>
                <c:pt idx="21">
                  <c:v>0</c:v>
                </c:pt>
                <c:pt idx="22">
                  <c:v>19</c:v>
                </c:pt>
                <c:pt idx="23">
                  <c:v>0</c:v>
                </c:pt>
                <c:pt idx="24">
                  <c:v>0</c:v>
                </c:pt>
                <c:pt idx="25">
                  <c:v>0</c:v>
                </c:pt>
                <c:pt idx="26">
                  <c:v>18</c:v>
                </c:pt>
                <c:pt idx="27">
                  <c:v>0</c:v>
                </c:pt>
                <c:pt idx="28">
                  <c:v>18</c:v>
                </c:pt>
                <c:pt idx="29">
                  <c:v>30</c:v>
                </c:pt>
                <c:pt idx="30">
                  <c:v>0</c:v>
                </c:pt>
              </c:numCache>
            </c:numRef>
          </c:val>
          <c:smooth val="0"/>
          <c:extLst>
            <c:ext xmlns:c16="http://schemas.microsoft.com/office/drawing/2014/chart" uri="{C3380CC4-5D6E-409C-BE32-E72D297353CC}">
              <c16:uniqueId val="{00000003-79DB-4B7A-9F77-125994123037}"/>
            </c:ext>
          </c:extLst>
        </c:ser>
        <c:dLbls>
          <c:showLegendKey val="0"/>
          <c:showVal val="0"/>
          <c:showCatName val="0"/>
          <c:showSerName val="0"/>
          <c:showPercent val="0"/>
          <c:showBubbleSize val="0"/>
        </c:dLbls>
        <c:smooth val="0"/>
        <c:axId val="396598536"/>
        <c:axId val="396595584"/>
      </c:lineChart>
      <c:dateAx>
        <c:axId val="396598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95584"/>
        <c:crosses val="autoZero"/>
        <c:auto val="1"/>
        <c:lblOffset val="100"/>
        <c:baseTimeUnit val="days"/>
      </c:dateAx>
      <c:valAx>
        <c:axId val="396595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9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Sheet1!$A$2:$A$5</c:f>
              <c:strCache>
                <c:ptCount val="4"/>
                <c:pt idx="0">
                  <c:v>eathappy Eathappy DE</c:v>
                </c:pt>
                <c:pt idx="1">
                  <c:v>eathappy_ita Eathappy IT</c:v>
                </c:pt>
                <c:pt idx="2">
                  <c:v>eathappy_dk Eathappy DK</c:v>
                </c:pt>
                <c:pt idx="3">
                  <c:v>eathappy_at</c:v>
                </c:pt>
              </c:strCache>
            </c:strRef>
          </c:cat>
          <c:val>
            <c:numRef>
              <c:f>Sheet1!$B$2:$B$5</c:f>
              <c:numCache>
                <c:formatCode>General</c:formatCode>
                <c:ptCount val="4"/>
                <c:pt idx="0">
                  <c:v>1311</c:v>
                </c:pt>
                <c:pt idx="1">
                  <c:v>96</c:v>
                </c:pt>
                <c:pt idx="2">
                  <c:v>30</c:v>
                </c:pt>
                <c:pt idx="3">
                  <c:v>245</c:v>
                </c:pt>
              </c:numCache>
            </c:numRef>
          </c:val>
          <c:extLst>
            <c:ext xmlns:c16="http://schemas.microsoft.com/office/drawing/2014/chart" uri="{C3380CC4-5D6E-409C-BE32-E72D297353CC}">
              <c16:uniqueId val="{00000000-A63F-4634-8799-7C454ED65D85}"/>
            </c:ext>
          </c:extLst>
        </c:ser>
        <c:dLbls>
          <c:showLegendKey val="0"/>
          <c:showVal val="0"/>
          <c:showCatName val="0"/>
          <c:showSerName val="0"/>
          <c:showPercent val="0"/>
          <c:showBubbleSize val="0"/>
        </c:dLbls>
        <c:gapWidth val="219"/>
        <c:overlap val="-27"/>
        <c:axId val="396592960"/>
        <c:axId val="396599192"/>
      </c:barChart>
      <c:catAx>
        <c:axId val="396592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99192"/>
        <c:crosses val="autoZero"/>
        <c:auto val="1"/>
        <c:lblAlgn val="ctr"/>
        <c:lblOffset val="100"/>
        <c:noMultiLvlLbl val="0"/>
      </c:catAx>
      <c:valAx>
        <c:axId val="39659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92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50677-7B55-4635-AACD-D0C92C00CAAE}"/>
              </a:ext>
            </a:extLst>
          </p:cNvPr>
          <p:cNvSpPr>
            <a:spLocks noGrp="1"/>
          </p:cNvSpPr>
          <p:nvPr>
            <p:ph type="ctrTitle"/>
          </p:nvPr>
        </p:nvSpPr>
        <p:spPr/>
        <p:txBody>
          <a:bodyPr/>
          <a:lstStyle/>
          <a:p>
            <a:r>
              <a:rPr lang="en-US"/>
              <a:t>International Dashboard</a:t>
            </a:r>
          </a:p>
        </p:txBody>
      </p:sp>
      <p:sp>
        <p:nvSpPr>
          <p:cNvPr id="3" name="Subtitle 2">
            <a:extLst>
              <a:ext uri="{FF2B5EF4-FFF2-40B4-BE49-F238E27FC236}">
                <a16:creationId xmlns:a16="http://schemas.microsoft.com/office/drawing/2014/main" id="{255BAC3B-AA98-4EB7-97F3-5F92BFB8556A}"/>
              </a:ext>
            </a:extLst>
          </p:cNvPr>
          <p:cNvSpPr>
            <a:spLocks noGrp="1"/>
          </p:cNvSpPr>
          <p:nvPr>
            <p:ph type="subTitle" idx="1"/>
          </p:nvPr>
        </p:nvSpPr>
        <p:spPr/>
        <p:txBody>
          <a:bodyPr/>
          <a:lstStyle/>
          <a:p>
            <a:r>
              <a:rPr lang="en-US"/>
              <a:t>EAT HAPPY GROUP</a:t>
            </a:r>
          </a:p>
        </p:txBody>
      </p:sp>
    </p:spTree>
    <p:extLst>
      <p:ext uri="{BB962C8B-B14F-4D97-AF65-F5344CB8AC3E}">
        <p14:creationId xmlns:p14="http://schemas.microsoft.com/office/powerpoint/2010/main" val="3697699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24305-71C9-450E-917C-B3FE3F7AA8F0}"/>
              </a:ext>
            </a:extLst>
          </p:cNvPr>
          <p:cNvSpPr>
            <a:spLocks noGrp="1"/>
          </p:cNvSpPr>
          <p:nvPr>
            <p:ph type="title"/>
          </p:nvPr>
        </p:nvSpPr>
        <p:spPr/>
        <p:txBody>
          <a:bodyPr/>
          <a:lstStyle/>
          <a:p>
            <a:r>
              <a:rPr lang="en-US"/>
              <a:t>Overall Overall Top Pages | Int. EAT HAPPY Accounts</a:t>
            </a:r>
          </a:p>
        </p:txBody>
      </p:sp>
      <p:graphicFrame>
        <p:nvGraphicFramePr>
          <p:cNvPr id="5" name="Table Placeholder 4">
            <a:extLst>
              <a:ext uri="{FF2B5EF4-FFF2-40B4-BE49-F238E27FC236}">
                <a16:creationId xmlns:a16="http://schemas.microsoft.com/office/drawing/2014/main" id="{2DB9DB52-97FF-4001-A7D5-A987323A0658}"/>
              </a:ext>
            </a:extLst>
          </p:cNvPr>
          <p:cNvGraphicFramePr>
            <a:graphicFrameLocks noGrp="1"/>
          </p:cNvGraphicFramePr>
          <p:nvPr>
            <p:ph type="tbl" sz="quarter" idx="13"/>
            <p:extLst>
              <p:ext uri="{D42A27DB-BD31-4B8C-83A1-F6EECF244321}">
                <p14:modId xmlns:p14="http://schemas.microsoft.com/office/powerpoint/2010/main" val="853951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79532362"/>
                    </a:ext>
                  </a:extLst>
                </a:gridCol>
                <a:gridCol w="1563624">
                  <a:extLst>
                    <a:ext uri="{9D8B030D-6E8A-4147-A177-3AD203B41FA5}">
                      <a16:colId xmlns:a16="http://schemas.microsoft.com/office/drawing/2014/main" val="1923380111"/>
                    </a:ext>
                  </a:extLst>
                </a:gridCol>
                <a:gridCol w="1563624">
                  <a:extLst>
                    <a:ext uri="{9D8B030D-6E8A-4147-A177-3AD203B41FA5}">
                      <a16:colId xmlns:a16="http://schemas.microsoft.com/office/drawing/2014/main" val="2882861998"/>
                    </a:ext>
                  </a:extLst>
                </a:gridCol>
                <a:gridCol w="1563624">
                  <a:extLst>
                    <a:ext uri="{9D8B030D-6E8A-4147-A177-3AD203B41FA5}">
                      <a16:colId xmlns:a16="http://schemas.microsoft.com/office/drawing/2014/main" val="823087942"/>
                    </a:ext>
                  </a:extLst>
                </a:gridCol>
                <a:gridCol w="1563624">
                  <a:extLst>
                    <a:ext uri="{9D8B030D-6E8A-4147-A177-3AD203B41FA5}">
                      <a16:colId xmlns:a16="http://schemas.microsoft.com/office/drawing/2014/main" val="1220760133"/>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2952439749"/>
                  </a:ext>
                </a:extLst>
              </a:tr>
              <a:tr h="370840">
                <a:tc>
                  <a:txBody>
                    <a:bodyPr/>
                    <a:lstStyle/>
                    <a:p>
                      <a:r>
                        <a:rPr lang="en-US" sz="1000"/>
                        <a:t>Instagram</a:t>
                      </a:r>
                    </a:p>
                  </a:txBody>
                  <a:tcPr/>
                </a:tc>
                <a:tc>
                  <a:txBody>
                    <a:bodyPr/>
                    <a:lstStyle/>
                    <a:p>
                      <a:r>
                        <a:rPr lang="en-US" sz="1000"/>
                        <a:t>eathappy</a:t>
                      </a:r>
                    </a:p>
                  </a:txBody>
                  <a:tcPr/>
                </a:tc>
                <a:tc>
                  <a:txBody>
                    <a:bodyPr/>
                    <a:lstStyle/>
                    <a:p>
                      <a:r>
                        <a:rPr lang="en-US" sz="1000"/>
                        <a:t>13</a:t>
                      </a:r>
                    </a:p>
                  </a:txBody>
                  <a:tcPr/>
                </a:tc>
                <a:tc>
                  <a:txBody>
                    <a:bodyPr/>
                    <a:lstStyle/>
                    <a:p>
                      <a:r>
                        <a:rPr lang="en-US" sz="1000"/>
                        <a:t>1311</a:t>
                      </a:r>
                    </a:p>
                  </a:txBody>
                  <a:tcPr/>
                </a:tc>
                <a:tc>
                  <a:txBody>
                    <a:bodyPr/>
                    <a:lstStyle/>
                    <a:p>
                      <a:r>
                        <a:rPr lang="en-US" sz="1000"/>
                        <a:t>101</a:t>
                      </a:r>
                    </a:p>
                  </a:txBody>
                  <a:tcPr/>
                </a:tc>
                <a:extLst>
                  <a:ext uri="{0D108BD9-81ED-4DB2-BD59-A6C34878D82A}">
                    <a16:rowId xmlns:a16="http://schemas.microsoft.com/office/drawing/2014/main" val="1531346020"/>
                  </a:ext>
                </a:extLst>
              </a:tr>
              <a:tr h="370840">
                <a:tc>
                  <a:txBody>
                    <a:bodyPr/>
                    <a:lstStyle/>
                    <a:p>
                      <a:r>
                        <a:rPr lang="en-US" sz="1000"/>
                        <a:t>Instagram</a:t>
                      </a:r>
                    </a:p>
                  </a:txBody>
                  <a:tcPr/>
                </a:tc>
                <a:tc>
                  <a:txBody>
                    <a:bodyPr/>
                    <a:lstStyle/>
                    <a:p>
                      <a:r>
                        <a:rPr lang="en-US" sz="1000"/>
                        <a:t>eathappy_at</a:t>
                      </a:r>
                    </a:p>
                  </a:txBody>
                  <a:tcPr/>
                </a:tc>
                <a:tc>
                  <a:txBody>
                    <a:bodyPr/>
                    <a:lstStyle/>
                    <a:p>
                      <a:r>
                        <a:rPr lang="en-US" sz="1000"/>
                        <a:t>10</a:t>
                      </a:r>
                    </a:p>
                  </a:txBody>
                  <a:tcPr/>
                </a:tc>
                <a:tc>
                  <a:txBody>
                    <a:bodyPr/>
                    <a:lstStyle/>
                    <a:p>
                      <a:r>
                        <a:rPr lang="en-US" sz="1000"/>
                        <a:t>245</a:t>
                      </a:r>
                    </a:p>
                  </a:txBody>
                  <a:tcPr/>
                </a:tc>
                <a:tc>
                  <a:txBody>
                    <a:bodyPr/>
                    <a:lstStyle/>
                    <a:p>
                      <a:r>
                        <a:rPr lang="en-US" sz="1000"/>
                        <a:t>24</a:t>
                      </a:r>
                    </a:p>
                  </a:txBody>
                  <a:tcPr/>
                </a:tc>
                <a:extLst>
                  <a:ext uri="{0D108BD9-81ED-4DB2-BD59-A6C34878D82A}">
                    <a16:rowId xmlns:a16="http://schemas.microsoft.com/office/drawing/2014/main" val="1550394973"/>
                  </a:ext>
                </a:extLst>
              </a:tr>
              <a:tr h="370840">
                <a:tc>
                  <a:txBody>
                    <a:bodyPr/>
                    <a:lstStyle/>
                    <a:p>
                      <a:r>
                        <a:rPr lang="en-US" sz="1000"/>
                        <a:t>Instagram</a:t>
                      </a:r>
                    </a:p>
                  </a:txBody>
                  <a:tcPr/>
                </a:tc>
                <a:tc>
                  <a:txBody>
                    <a:bodyPr/>
                    <a:lstStyle/>
                    <a:p>
                      <a:r>
                        <a:rPr lang="en-US" sz="1000"/>
                        <a:t>eathappy_dk</a:t>
                      </a:r>
                    </a:p>
                  </a:txBody>
                  <a:tcPr/>
                </a:tc>
                <a:tc>
                  <a:txBody>
                    <a:bodyPr/>
                    <a:lstStyle/>
                    <a:p>
                      <a:r>
                        <a:rPr lang="en-US" sz="1000"/>
                        <a:t>7</a:t>
                      </a:r>
                    </a:p>
                  </a:txBody>
                  <a:tcPr/>
                </a:tc>
                <a:tc>
                  <a:txBody>
                    <a:bodyPr/>
                    <a:lstStyle/>
                    <a:p>
                      <a:r>
                        <a:rPr lang="en-US" sz="1000"/>
                        <a:t>30</a:t>
                      </a:r>
                    </a:p>
                  </a:txBody>
                  <a:tcPr/>
                </a:tc>
                <a:tc>
                  <a:txBody>
                    <a:bodyPr/>
                    <a:lstStyle/>
                    <a:p>
                      <a:r>
                        <a:rPr lang="en-US" sz="1000"/>
                        <a:t>4</a:t>
                      </a:r>
                    </a:p>
                  </a:txBody>
                  <a:tcPr/>
                </a:tc>
                <a:extLst>
                  <a:ext uri="{0D108BD9-81ED-4DB2-BD59-A6C34878D82A}">
                    <a16:rowId xmlns:a16="http://schemas.microsoft.com/office/drawing/2014/main" val="1035958941"/>
                  </a:ext>
                </a:extLst>
              </a:tr>
              <a:tr h="370840">
                <a:tc>
                  <a:txBody>
                    <a:bodyPr/>
                    <a:lstStyle/>
                    <a:p>
                      <a:r>
                        <a:rPr lang="en-US" sz="1000"/>
                        <a:t>Instagram</a:t>
                      </a:r>
                    </a:p>
                  </a:txBody>
                  <a:tcPr/>
                </a:tc>
                <a:tc>
                  <a:txBody>
                    <a:bodyPr/>
                    <a:lstStyle/>
                    <a:p>
                      <a:r>
                        <a:rPr lang="en-US" sz="1000"/>
                        <a:t>eathappy_ita</a:t>
                      </a:r>
                    </a:p>
                  </a:txBody>
                  <a:tcPr/>
                </a:tc>
                <a:tc>
                  <a:txBody>
                    <a:bodyPr/>
                    <a:lstStyle/>
                    <a:p>
                      <a:r>
                        <a:rPr lang="en-US" sz="1000"/>
                        <a:t>10</a:t>
                      </a:r>
                    </a:p>
                  </a:txBody>
                  <a:tcPr/>
                </a:tc>
                <a:tc>
                  <a:txBody>
                    <a:bodyPr/>
                    <a:lstStyle/>
                    <a:p>
                      <a:r>
                        <a:rPr lang="en-US" sz="1000"/>
                        <a:t>96</a:t>
                      </a:r>
                    </a:p>
                  </a:txBody>
                  <a:tcPr/>
                </a:tc>
                <a:tc>
                  <a:txBody>
                    <a:bodyPr/>
                    <a:lstStyle/>
                    <a:p>
                      <a:r>
                        <a:rPr lang="en-US" sz="1000"/>
                        <a:t>10</a:t>
                      </a:r>
                    </a:p>
                  </a:txBody>
                  <a:tcPr/>
                </a:tc>
                <a:extLst>
                  <a:ext uri="{0D108BD9-81ED-4DB2-BD59-A6C34878D82A}">
                    <a16:rowId xmlns:a16="http://schemas.microsoft.com/office/drawing/2014/main" val="531224177"/>
                  </a:ext>
                </a:extLst>
              </a:tr>
              <a:tr h="370840">
                <a:tc>
                  <a:txBody>
                    <a:bodyPr/>
                    <a:lstStyle/>
                    <a:p>
                      <a:r>
                        <a:rPr lang="en-US" sz="1000"/>
                        <a:t>Facebook</a:t>
                      </a:r>
                    </a:p>
                  </a:txBody>
                  <a:tcPr/>
                </a:tc>
                <a:tc>
                  <a:txBody>
                    <a:bodyPr/>
                    <a:lstStyle/>
                    <a:p>
                      <a:r>
                        <a:rPr lang="en-US" sz="1000"/>
                        <a:t>EatHappy</a:t>
                      </a:r>
                    </a:p>
                  </a:txBody>
                  <a:tcPr/>
                </a:tc>
                <a:tc>
                  <a:txBody>
                    <a:bodyPr/>
                    <a:lstStyle/>
                    <a:p>
                      <a:r>
                        <a:rPr lang="en-US" sz="1000"/>
                        <a:t>13</a:t>
                      </a:r>
                    </a:p>
                  </a:txBody>
                  <a:tcPr/>
                </a:tc>
                <a:tc>
                  <a:txBody>
                    <a:bodyPr/>
                    <a:lstStyle/>
                    <a:p>
                      <a:r>
                        <a:rPr lang="en-US" sz="1000"/>
                        <a:t>337</a:t>
                      </a:r>
                    </a:p>
                  </a:txBody>
                  <a:tcPr/>
                </a:tc>
                <a:tc>
                  <a:txBody>
                    <a:bodyPr/>
                    <a:lstStyle/>
                    <a:p>
                      <a:r>
                        <a:rPr lang="en-US" sz="1000"/>
                        <a:t>26</a:t>
                      </a:r>
                    </a:p>
                  </a:txBody>
                  <a:tcPr/>
                </a:tc>
                <a:extLst>
                  <a:ext uri="{0D108BD9-81ED-4DB2-BD59-A6C34878D82A}">
                    <a16:rowId xmlns:a16="http://schemas.microsoft.com/office/drawing/2014/main" val="2559606716"/>
                  </a:ext>
                </a:extLst>
              </a:tr>
              <a:tr h="370840">
                <a:tc>
                  <a:txBody>
                    <a:bodyPr/>
                    <a:lstStyle/>
                    <a:p>
                      <a:r>
                        <a:rPr lang="en-US" sz="1000"/>
                        <a:t>Facebook</a:t>
                      </a:r>
                    </a:p>
                  </a:txBody>
                  <a:tcPr/>
                </a:tc>
                <a:tc>
                  <a:txBody>
                    <a:bodyPr/>
                    <a:lstStyle/>
                    <a:p>
                      <a:r>
                        <a:rPr lang="en-US" sz="1000"/>
                        <a:t>EatHappy Denmark</a:t>
                      </a:r>
                    </a:p>
                  </a:txBody>
                  <a:tcPr/>
                </a:tc>
                <a:tc>
                  <a:txBody>
                    <a:bodyPr/>
                    <a:lstStyle/>
                    <a:p>
                      <a:r>
                        <a:rPr lang="en-US" sz="1000"/>
                        <a:t>7</a:t>
                      </a:r>
                    </a:p>
                  </a:txBody>
                  <a:tcPr/>
                </a:tc>
                <a:tc>
                  <a:txBody>
                    <a:bodyPr/>
                    <a:lstStyle/>
                    <a:p>
                      <a:r>
                        <a:rPr lang="en-US" sz="1000"/>
                        <a:t>22</a:t>
                      </a:r>
                    </a:p>
                  </a:txBody>
                  <a:tcPr/>
                </a:tc>
                <a:tc>
                  <a:txBody>
                    <a:bodyPr/>
                    <a:lstStyle/>
                    <a:p>
                      <a:r>
                        <a:rPr lang="en-US" sz="1000"/>
                        <a:t>3</a:t>
                      </a:r>
                    </a:p>
                  </a:txBody>
                  <a:tcPr/>
                </a:tc>
                <a:extLst>
                  <a:ext uri="{0D108BD9-81ED-4DB2-BD59-A6C34878D82A}">
                    <a16:rowId xmlns:a16="http://schemas.microsoft.com/office/drawing/2014/main" val="2776263990"/>
                  </a:ext>
                </a:extLst>
              </a:tr>
              <a:tr h="370840">
                <a:tc>
                  <a:txBody>
                    <a:bodyPr/>
                    <a:lstStyle/>
                    <a:p>
                      <a:r>
                        <a:rPr lang="en-US" sz="1000"/>
                        <a:t>Facebook</a:t>
                      </a:r>
                    </a:p>
                  </a:txBody>
                  <a:tcPr/>
                </a:tc>
                <a:tc>
                  <a:txBody>
                    <a:bodyPr/>
                    <a:lstStyle/>
                    <a:p>
                      <a:r>
                        <a:rPr lang="en-US" sz="1000"/>
                        <a:t>EatHappy Italia</a:t>
                      </a:r>
                    </a:p>
                  </a:txBody>
                  <a:tcPr/>
                </a:tc>
                <a:tc>
                  <a:txBody>
                    <a:bodyPr/>
                    <a:lstStyle/>
                    <a:p>
                      <a:r>
                        <a:rPr lang="en-US" sz="1000"/>
                        <a:t>10</a:t>
                      </a:r>
                    </a:p>
                  </a:txBody>
                  <a:tcPr/>
                </a:tc>
                <a:tc>
                  <a:txBody>
                    <a:bodyPr/>
                    <a:lstStyle/>
                    <a:p>
                      <a:r>
                        <a:rPr lang="en-US" sz="1000"/>
                        <a:t>97</a:t>
                      </a:r>
                    </a:p>
                  </a:txBody>
                  <a:tcPr/>
                </a:tc>
                <a:tc>
                  <a:txBody>
                    <a:bodyPr/>
                    <a:lstStyle/>
                    <a:p>
                      <a:r>
                        <a:rPr lang="en-US" sz="1000"/>
                        <a:t>10</a:t>
                      </a:r>
                    </a:p>
                  </a:txBody>
                  <a:tcPr/>
                </a:tc>
                <a:extLst>
                  <a:ext uri="{0D108BD9-81ED-4DB2-BD59-A6C34878D82A}">
                    <a16:rowId xmlns:a16="http://schemas.microsoft.com/office/drawing/2014/main" val="4220637283"/>
                  </a:ext>
                </a:extLst>
              </a:tr>
              <a:tr h="370840">
                <a:tc>
                  <a:txBody>
                    <a:bodyPr/>
                    <a:lstStyle/>
                    <a:p>
                      <a:r>
                        <a:rPr lang="en-US" sz="1000"/>
                        <a:t>Facebook</a:t>
                      </a:r>
                    </a:p>
                  </a:txBody>
                  <a:tcPr/>
                </a:tc>
                <a:tc>
                  <a:txBody>
                    <a:bodyPr/>
                    <a:lstStyle/>
                    <a:p>
                      <a:r>
                        <a:rPr lang="en-US" sz="1000"/>
                        <a:t>EatHappy Österreich</a:t>
                      </a:r>
                    </a:p>
                  </a:txBody>
                  <a:tcPr/>
                </a:tc>
                <a:tc>
                  <a:txBody>
                    <a:bodyPr/>
                    <a:lstStyle/>
                    <a:p>
                      <a:r>
                        <a:rPr lang="en-US" sz="1000"/>
                        <a:t>10</a:t>
                      </a:r>
                    </a:p>
                  </a:txBody>
                  <a:tcPr/>
                </a:tc>
                <a:tc>
                  <a:txBody>
                    <a:bodyPr/>
                    <a:lstStyle/>
                    <a:p>
                      <a:r>
                        <a:rPr lang="en-US" sz="1000"/>
                        <a:t>46</a:t>
                      </a:r>
                    </a:p>
                  </a:txBody>
                  <a:tcPr/>
                </a:tc>
                <a:tc>
                  <a:txBody>
                    <a:bodyPr/>
                    <a:lstStyle/>
                    <a:p>
                      <a:r>
                        <a:rPr lang="en-US" sz="1000"/>
                        <a:t>5</a:t>
                      </a:r>
                    </a:p>
                  </a:txBody>
                  <a:tcPr/>
                </a:tc>
                <a:extLst>
                  <a:ext uri="{0D108BD9-81ED-4DB2-BD59-A6C34878D82A}">
                    <a16:rowId xmlns:a16="http://schemas.microsoft.com/office/drawing/2014/main" val="1913917928"/>
                  </a:ext>
                </a:extLst>
              </a:tr>
            </a:tbl>
          </a:graphicData>
        </a:graphic>
      </p:graphicFrame>
      <p:sp>
        <p:nvSpPr>
          <p:cNvPr id="4" name="Text Placeholder 3">
            <a:extLst>
              <a:ext uri="{FF2B5EF4-FFF2-40B4-BE49-F238E27FC236}">
                <a16:creationId xmlns:a16="http://schemas.microsoft.com/office/drawing/2014/main" id="{C164BB07-8DFC-4246-8FE6-3318E78DC5D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72289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CB436-3D1E-4552-B60F-7A2A0AFB2514}"/>
              </a:ext>
            </a:extLst>
          </p:cNvPr>
          <p:cNvSpPr>
            <a:spLocks noGrp="1"/>
          </p:cNvSpPr>
          <p:nvPr>
            <p:ph type="title"/>
          </p:nvPr>
        </p:nvSpPr>
        <p:spPr/>
        <p:txBody>
          <a:bodyPr/>
          <a:lstStyle/>
          <a:p>
            <a:r>
              <a:rPr lang="en-US"/>
              <a:t>Facebook Key Metrics Table | Int. EAT HAPPY Accounts</a:t>
            </a:r>
          </a:p>
        </p:txBody>
      </p:sp>
      <p:graphicFrame>
        <p:nvGraphicFramePr>
          <p:cNvPr id="5" name="Table Placeholder 4">
            <a:extLst>
              <a:ext uri="{FF2B5EF4-FFF2-40B4-BE49-F238E27FC236}">
                <a16:creationId xmlns:a16="http://schemas.microsoft.com/office/drawing/2014/main" id="{B2A81704-C8B1-47D4-B830-B967DE7E63C8}"/>
              </a:ext>
            </a:extLst>
          </p:cNvPr>
          <p:cNvGraphicFramePr>
            <a:graphicFrameLocks noGrp="1"/>
          </p:cNvGraphicFramePr>
          <p:nvPr>
            <p:ph type="tbl" sz="quarter" idx="13"/>
            <p:extLst>
              <p:ext uri="{D42A27DB-BD31-4B8C-83A1-F6EECF244321}">
                <p14:modId xmlns:p14="http://schemas.microsoft.com/office/powerpoint/2010/main" val="2953171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76438082"/>
                    </a:ext>
                  </a:extLst>
                </a:gridCol>
                <a:gridCol w="822960">
                  <a:extLst>
                    <a:ext uri="{9D8B030D-6E8A-4147-A177-3AD203B41FA5}">
                      <a16:colId xmlns:a16="http://schemas.microsoft.com/office/drawing/2014/main" val="1938993622"/>
                    </a:ext>
                  </a:extLst>
                </a:gridCol>
                <a:gridCol w="822960">
                  <a:extLst>
                    <a:ext uri="{9D8B030D-6E8A-4147-A177-3AD203B41FA5}">
                      <a16:colId xmlns:a16="http://schemas.microsoft.com/office/drawing/2014/main" val="1585216248"/>
                    </a:ext>
                  </a:extLst>
                </a:gridCol>
                <a:gridCol w="822960">
                  <a:extLst>
                    <a:ext uri="{9D8B030D-6E8A-4147-A177-3AD203B41FA5}">
                      <a16:colId xmlns:a16="http://schemas.microsoft.com/office/drawing/2014/main" val="1521906748"/>
                    </a:ext>
                  </a:extLst>
                </a:gridCol>
                <a:gridCol w="822960">
                  <a:extLst>
                    <a:ext uri="{9D8B030D-6E8A-4147-A177-3AD203B41FA5}">
                      <a16:colId xmlns:a16="http://schemas.microsoft.com/office/drawing/2014/main" val="2652120097"/>
                    </a:ext>
                  </a:extLst>
                </a:gridCol>
                <a:gridCol w="822960">
                  <a:extLst>
                    <a:ext uri="{9D8B030D-6E8A-4147-A177-3AD203B41FA5}">
                      <a16:colId xmlns:a16="http://schemas.microsoft.com/office/drawing/2014/main" val="3388059052"/>
                    </a:ext>
                  </a:extLst>
                </a:gridCol>
                <a:gridCol w="822960">
                  <a:extLst>
                    <a:ext uri="{9D8B030D-6E8A-4147-A177-3AD203B41FA5}">
                      <a16:colId xmlns:a16="http://schemas.microsoft.com/office/drawing/2014/main" val="940282384"/>
                    </a:ext>
                  </a:extLst>
                </a:gridCol>
                <a:gridCol w="822960">
                  <a:extLst>
                    <a:ext uri="{9D8B030D-6E8A-4147-A177-3AD203B41FA5}">
                      <a16:colId xmlns:a16="http://schemas.microsoft.com/office/drawing/2014/main" val="1184361597"/>
                    </a:ext>
                  </a:extLst>
                </a:gridCol>
                <a:gridCol w="822960">
                  <a:extLst>
                    <a:ext uri="{9D8B030D-6E8A-4147-A177-3AD203B41FA5}">
                      <a16:colId xmlns:a16="http://schemas.microsoft.com/office/drawing/2014/main" val="3883045081"/>
                    </a:ext>
                  </a:extLst>
                </a:gridCol>
                <a:gridCol w="822960">
                  <a:extLst>
                    <a:ext uri="{9D8B030D-6E8A-4147-A177-3AD203B41FA5}">
                      <a16:colId xmlns:a16="http://schemas.microsoft.com/office/drawing/2014/main" val="220231639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Positive Feedback</a:t>
                      </a:r>
                    </a:p>
                  </a:txBody>
                  <a:tcPr/>
                </a:tc>
                <a:tc>
                  <a:txBody>
                    <a:bodyPr/>
                    <a:lstStyle/>
                    <a:p>
                      <a:r>
                        <a:rPr lang="en-US" sz="1000"/>
                        <a:t>Likes</a:t>
                      </a:r>
                    </a:p>
                  </a:txBody>
                  <a:tcPr/>
                </a:tc>
                <a:tc>
                  <a:txBody>
                    <a:bodyPr/>
                    <a:lstStyle/>
                    <a:p>
                      <a:r>
                        <a:rPr lang="en-US" sz="1000"/>
                        <a:t>Negative Feedback</a:t>
                      </a:r>
                    </a:p>
                  </a:txBody>
                  <a:tcPr/>
                </a:tc>
                <a:extLst>
                  <a:ext uri="{0D108BD9-81ED-4DB2-BD59-A6C34878D82A}">
                    <a16:rowId xmlns:a16="http://schemas.microsoft.com/office/drawing/2014/main" val="1647239830"/>
                  </a:ext>
                </a:extLst>
              </a:tr>
              <a:tr h="370840">
                <a:tc>
                  <a:txBody>
                    <a:bodyPr/>
                    <a:lstStyle/>
                    <a:p>
                      <a:r>
                        <a:rPr lang="en-US" sz="1000"/>
                        <a:t>EatHappy Eat Happy DE</a:t>
                      </a:r>
                    </a:p>
                  </a:txBody>
                  <a:tcPr/>
                </a:tc>
                <a:tc>
                  <a:txBody>
                    <a:bodyPr/>
                    <a:lstStyle/>
                    <a:p>
                      <a:r>
                        <a:rPr lang="en-US" sz="1000"/>
                        <a:t>9814</a:t>
                      </a:r>
                    </a:p>
                  </a:txBody>
                  <a:tcPr/>
                </a:tc>
                <a:tc>
                  <a:txBody>
                    <a:bodyPr/>
                    <a:lstStyle/>
                    <a:p>
                      <a:r>
                        <a:rPr lang="en-US" sz="1000"/>
                        <a:t>13</a:t>
                      </a:r>
                    </a:p>
                  </a:txBody>
                  <a:tcPr/>
                </a:tc>
                <a:tc>
                  <a:txBody>
                    <a:bodyPr/>
                    <a:lstStyle/>
                    <a:p>
                      <a:r>
                        <a:rPr lang="en-US" sz="1000"/>
                        <a:t>5098063</a:t>
                      </a:r>
                    </a:p>
                  </a:txBody>
                  <a:tcPr/>
                </a:tc>
                <a:tc>
                  <a:txBody>
                    <a:bodyPr/>
                    <a:lstStyle/>
                    <a:p>
                      <a:r>
                        <a:rPr lang="en-US" sz="1000"/>
                        <a:t>5052753</a:t>
                      </a:r>
                    </a:p>
                  </a:txBody>
                  <a:tcPr/>
                </a:tc>
                <a:tc>
                  <a:txBody>
                    <a:bodyPr/>
                    <a:lstStyle/>
                    <a:p>
                      <a:r>
                        <a:rPr lang="en-US" sz="1000"/>
                        <a:t>2833</a:t>
                      </a:r>
                    </a:p>
                  </a:txBody>
                  <a:tcPr/>
                </a:tc>
                <a:tc>
                  <a:txBody>
                    <a:bodyPr/>
                    <a:lstStyle/>
                    <a:p>
                      <a:r>
                        <a:rPr lang="en-US" sz="1000"/>
                        <a:t>45310</a:t>
                      </a:r>
                    </a:p>
                  </a:txBody>
                  <a:tcPr/>
                </a:tc>
                <a:tc>
                  <a:txBody>
                    <a:bodyPr/>
                    <a:lstStyle/>
                    <a:p>
                      <a:r>
                        <a:rPr lang="en-US" sz="1000"/>
                        <a:t>437</a:t>
                      </a:r>
                    </a:p>
                  </a:txBody>
                  <a:tcPr/>
                </a:tc>
                <a:tc>
                  <a:txBody>
                    <a:bodyPr/>
                    <a:lstStyle/>
                    <a:p>
                      <a:r>
                        <a:rPr lang="en-US" sz="1000"/>
                        <a:t>334</a:t>
                      </a:r>
                    </a:p>
                  </a:txBody>
                  <a:tcPr/>
                </a:tc>
                <a:tc>
                  <a:txBody>
                    <a:bodyPr/>
                    <a:lstStyle/>
                    <a:p>
                      <a:r>
                        <a:rPr lang="en-US" sz="1000"/>
                        <a:t>11</a:t>
                      </a:r>
                    </a:p>
                  </a:txBody>
                  <a:tcPr/>
                </a:tc>
                <a:extLst>
                  <a:ext uri="{0D108BD9-81ED-4DB2-BD59-A6C34878D82A}">
                    <a16:rowId xmlns:a16="http://schemas.microsoft.com/office/drawing/2014/main" val="4291758221"/>
                  </a:ext>
                </a:extLst>
              </a:tr>
              <a:tr h="370840">
                <a:tc>
                  <a:txBody>
                    <a:bodyPr/>
                    <a:lstStyle/>
                    <a:p>
                      <a:r>
                        <a:rPr lang="en-US" sz="1000"/>
                        <a:t>EatHappy Österreich Eat Happy AT</a:t>
                      </a:r>
                    </a:p>
                  </a:txBody>
                  <a:tcPr/>
                </a:tc>
                <a:tc>
                  <a:txBody>
                    <a:bodyPr/>
                    <a:lstStyle/>
                    <a:p>
                      <a:r>
                        <a:rPr lang="en-US" sz="1000"/>
                        <a:t>8894</a:t>
                      </a:r>
                    </a:p>
                  </a:txBody>
                  <a:tcPr/>
                </a:tc>
                <a:tc>
                  <a:txBody>
                    <a:bodyPr/>
                    <a:lstStyle/>
                    <a:p>
                      <a:r>
                        <a:rPr lang="en-US" sz="1000"/>
                        <a:t>10</a:t>
                      </a:r>
                    </a:p>
                  </a:txBody>
                  <a:tcPr/>
                </a:tc>
                <a:tc>
                  <a:txBody>
                    <a:bodyPr/>
                    <a:lstStyle/>
                    <a:p>
                      <a:r>
                        <a:rPr lang="en-US" sz="1000"/>
                        <a:t>26849</a:t>
                      </a:r>
                    </a:p>
                  </a:txBody>
                  <a:tcPr/>
                </a:tc>
                <a:tc>
                  <a:txBody>
                    <a:bodyPr/>
                    <a:lstStyle/>
                    <a:p>
                      <a:r>
                        <a:rPr lang="en-US" sz="1000"/>
                        <a:t>19376</a:t>
                      </a:r>
                    </a:p>
                  </a:txBody>
                  <a:tcPr/>
                </a:tc>
                <a:tc>
                  <a:txBody>
                    <a:bodyPr/>
                    <a:lstStyle/>
                    <a:p>
                      <a:r>
                        <a:rPr lang="en-US" sz="1000"/>
                        <a:t>362</a:t>
                      </a:r>
                    </a:p>
                  </a:txBody>
                  <a:tcPr/>
                </a:tc>
                <a:tc>
                  <a:txBody>
                    <a:bodyPr/>
                    <a:lstStyle/>
                    <a:p>
                      <a:r>
                        <a:rPr lang="en-US" sz="1000"/>
                        <a:t>7473</a:t>
                      </a:r>
                    </a:p>
                  </a:txBody>
                  <a:tcPr/>
                </a:tc>
                <a:tc>
                  <a:txBody>
                    <a:bodyPr/>
                    <a:lstStyle/>
                    <a:p>
                      <a:r>
                        <a:rPr lang="en-US" sz="1000"/>
                        <a:t>114</a:t>
                      </a:r>
                    </a:p>
                  </a:txBody>
                  <a:tcPr/>
                </a:tc>
                <a:tc>
                  <a:txBody>
                    <a:bodyPr/>
                    <a:lstStyle/>
                    <a:p>
                      <a:r>
                        <a:rPr lang="en-US" sz="1000"/>
                        <a:t>93</a:t>
                      </a:r>
                    </a:p>
                  </a:txBody>
                  <a:tcPr/>
                </a:tc>
                <a:tc>
                  <a:txBody>
                    <a:bodyPr/>
                    <a:lstStyle/>
                    <a:p>
                      <a:r>
                        <a:rPr lang="en-US" sz="1000"/>
                        <a:t>1</a:t>
                      </a:r>
                    </a:p>
                  </a:txBody>
                  <a:tcPr/>
                </a:tc>
                <a:extLst>
                  <a:ext uri="{0D108BD9-81ED-4DB2-BD59-A6C34878D82A}">
                    <a16:rowId xmlns:a16="http://schemas.microsoft.com/office/drawing/2014/main" val="754472750"/>
                  </a:ext>
                </a:extLst>
              </a:tr>
              <a:tr h="370840">
                <a:tc>
                  <a:txBody>
                    <a:bodyPr/>
                    <a:lstStyle/>
                    <a:p>
                      <a:r>
                        <a:rPr lang="en-US" sz="1000"/>
                        <a:t>EatHappy Italia Eat Happy IT</a:t>
                      </a:r>
                    </a:p>
                  </a:txBody>
                  <a:tcPr/>
                </a:tc>
                <a:tc>
                  <a:txBody>
                    <a:bodyPr/>
                    <a:lstStyle/>
                    <a:p>
                      <a:r>
                        <a:rPr lang="en-US" sz="1000"/>
                        <a:t>2965</a:t>
                      </a:r>
                    </a:p>
                  </a:txBody>
                  <a:tcPr/>
                </a:tc>
                <a:tc>
                  <a:txBody>
                    <a:bodyPr/>
                    <a:lstStyle/>
                    <a:p>
                      <a:r>
                        <a:rPr lang="en-US" sz="1000"/>
                        <a:t>10</a:t>
                      </a:r>
                    </a:p>
                  </a:txBody>
                  <a:tcPr/>
                </a:tc>
                <a:tc>
                  <a:txBody>
                    <a:bodyPr/>
                    <a:lstStyle/>
                    <a:p>
                      <a:r>
                        <a:rPr lang="en-US" sz="1000"/>
                        <a:t>842886</a:t>
                      </a:r>
                    </a:p>
                  </a:txBody>
                  <a:tcPr/>
                </a:tc>
                <a:tc>
                  <a:txBody>
                    <a:bodyPr/>
                    <a:lstStyle/>
                    <a:p>
                      <a:r>
                        <a:rPr lang="en-US" sz="1000"/>
                        <a:t>838514</a:t>
                      </a:r>
                    </a:p>
                  </a:txBody>
                  <a:tcPr/>
                </a:tc>
                <a:tc>
                  <a:txBody>
                    <a:bodyPr/>
                    <a:lstStyle/>
                    <a:p>
                      <a:r>
                        <a:rPr lang="en-US" sz="1000"/>
                        <a:t>1065</a:t>
                      </a:r>
                    </a:p>
                  </a:txBody>
                  <a:tcPr/>
                </a:tc>
                <a:tc>
                  <a:txBody>
                    <a:bodyPr/>
                    <a:lstStyle/>
                    <a:p>
                      <a:r>
                        <a:rPr lang="en-US" sz="1000"/>
                        <a:t>4372</a:t>
                      </a:r>
                    </a:p>
                  </a:txBody>
                  <a:tcPr/>
                </a:tc>
                <a:tc>
                  <a:txBody>
                    <a:bodyPr/>
                    <a:lstStyle/>
                    <a:p>
                      <a:r>
                        <a:rPr lang="en-US" sz="1000"/>
                        <a:t>184</a:t>
                      </a:r>
                    </a:p>
                  </a:txBody>
                  <a:tcPr/>
                </a:tc>
                <a:tc>
                  <a:txBody>
                    <a:bodyPr/>
                    <a:lstStyle/>
                    <a:p>
                      <a:r>
                        <a:rPr lang="en-US" sz="1000"/>
                        <a:t>155</a:t>
                      </a:r>
                    </a:p>
                  </a:txBody>
                  <a:tcPr/>
                </a:tc>
                <a:tc>
                  <a:txBody>
                    <a:bodyPr/>
                    <a:lstStyle/>
                    <a:p>
                      <a:r>
                        <a:rPr lang="en-US" sz="1000"/>
                        <a:t>0</a:t>
                      </a:r>
                    </a:p>
                  </a:txBody>
                  <a:tcPr/>
                </a:tc>
                <a:extLst>
                  <a:ext uri="{0D108BD9-81ED-4DB2-BD59-A6C34878D82A}">
                    <a16:rowId xmlns:a16="http://schemas.microsoft.com/office/drawing/2014/main" val="409260731"/>
                  </a:ext>
                </a:extLst>
              </a:tr>
              <a:tr h="370840">
                <a:tc>
                  <a:txBody>
                    <a:bodyPr/>
                    <a:lstStyle/>
                    <a:p>
                      <a:r>
                        <a:rPr lang="en-US" sz="1000"/>
                        <a:t>EatHappy Denmark Eat Happy DK</a:t>
                      </a:r>
                    </a:p>
                  </a:txBody>
                  <a:tcPr/>
                </a:tc>
                <a:tc>
                  <a:txBody>
                    <a:bodyPr/>
                    <a:lstStyle/>
                    <a:p>
                      <a:r>
                        <a:rPr lang="en-US" sz="1000"/>
                        <a:t>217</a:t>
                      </a:r>
                    </a:p>
                  </a:txBody>
                  <a:tcPr/>
                </a:tc>
                <a:tc>
                  <a:txBody>
                    <a:bodyPr/>
                    <a:lstStyle/>
                    <a:p>
                      <a:r>
                        <a:rPr lang="en-US" sz="1000"/>
                        <a:t>7</a:t>
                      </a:r>
                    </a:p>
                  </a:txBody>
                  <a:tcPr/>
                </a:tc>
                <a:tc>
                  <a:txBody>
                    <a:bodyPr/>
                    <a:lstStyle/>
                    <a:p>
                      <a:r>
                        <a:rPr lang="en-US" sz="1000"/>
                        <a:t>9957</a:t>
                      </a:r>
                    </a:p>
                  </a:txBody>
                  <a:tcPr/>
                </a:tc>
                <a:tc>
                  <a:txBody>
                    <a:bodyPr/>
                    <a:lstStyle/>
                    <a:p>
                      <a:r>
                        <a:rPr lang="en-US" sz="1000"/>
                        <a:t>0</a:t>
                      </a:r>
                    </a:p>
                  </a:txBody>
                  <a:tcPr/>
                </a:tc>
                <a:tc>
                  <a:txBody>
                    <a:bodyPr/>
                    <a:lstStyle/>
                    <a:p>
                      <a:r>
                        <a:rPr lang="en-US" sz="1000"/>
                        <a:t>889</a:t>
                      </a:r>
                    </a:p>
                  </a:txBody>
                  <a:tcPr/>
                </a:tc>
                <a:tc>
                  <a:txBody>
                    <a:bodyPr/>
                    <a:lstStyle/>
                    <a:p>
                      <a:r>
                        <a:rPr lang="en-US" sz="1000"/>
                        <a:t>9957</a:t>
                      </a:r>
                    </a:p>
                  </a:txBody>
                  <a:tcPr/>
                </a:tc>
                <a:tc>
                  <a:txBody>
                    <a:bodyPr/>
                    <a:lstStyle/>
                    <a:p>
                      <a:r>
                        <a:rPr lang="en-US" sz="1000"/>
                        <a:t>260</a:t>
                      </a:r>
                    </a:p>
                  </a:txBody>
                  <a:tcPr/>
                </a:tc>
                <a:tc>
                  <a:txBody>
                    <a:bodyPr/>
                    <a:lstStyle/>
                    <a:p>
                      <a:r>
                        <a:rPr lang="en-US" sz="1000"/>
                        <a:t>128</a:t>
                      </a:r>
                    </a:p>
                  </a:txBody>
                  <a:tcPr/>
                </a:tc>
                <a:tc>
                  <a:txBody>
                    <a:bodyPr/>
                    <a:lstStyle/>
                    <a:p>
                      <a:r>
                        <a:rPr lang="en-US" sz="1000"/>
                        <a:t>3</a:t>
                      </a:r>
                    </a:p>
                  </a:txBody>
                  <a:tcPr/>
                </a:tc>
                <a:extLst>
                  <a:ext uri="{0D108BD9-81ED-4DB2-BD59-A6C34878D82A}">
                    <a16:rowId xmlns:a16="http://schemas.microsoft.com/office/drawing/2014/main" val="2793024251"/>
                  </a:ext>
                </a:extLst>
              </a:tr>
            </a:tbl>
          </a:graphicData>
        </a:graphic>
      </p:graphicFrame>
      <p:sp>
        <p:nvSpPr>
          <p:cNvPr id="4" name="Text Placeholder 3">
            <a:extLst>
              <a:ext uri="{FF2B5EF4-FFF2-40B4-BE49-F238E27FC236}">
                <a16:creationId xmlns:a16="http://schemas.microsoft.com/office/drawing/2014/main" id="{9781E0D8-0F04-48AD-A644-EEA0E30044C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123734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71D46-4CAE-4FC4-89FD-D5349BDAE798}"/>
              </a:ext>
            </a:extLst>
          </p:cNvPr>
          <p:cNvSpPr>
            <a:spLocks noGrp="1"/>
          </p:cNvSpPr>
          <p:nvPr>
            <p:ph type="title"/>
          </p:nvPr>
        </p:nvSpPr>
        <p:spPr/>
        <p:txBody>
          <a:bodyPr/>
          <a:lstStyle/>
          <a:p>
            <a:r>
              <a:rPr lang="en-US"/>
              <a:t>Facebook Fan Distribution | Int. EAT HAPPY Accounts</a:t>
            </a:r>
          </a:p>
        </p:txBody>
      </p:sp>
      <p:graphicFrame>
        <p:nvGraphicFramePr>
          <p:cNvPr id="6" name="Chart Placeholder 5">
            <a:extLst>
              <a:ext uri="{FF2B5EF4-FFF2-40B4-BE49-F238E27FC236}">
                <a16:creationId xmlns:a16="http://schemas.microsoft.com/office/drawing/2014/main" id="{3109DB8F-197E-4A16-B161-BF4FBB4B045B}"/>
              </a:ext>
            </a:extLst>
          </p:cNvPr>
          <p:cNvGraphicFramePr>
            <a:graphicFrameLocks noGrp="1"/>
          </p:cNvGraphicFramePr>
          <p:nvPr>
            <p:ph type="chart" sz="quarter" idx="13"/>
            <p:extLst>
              <p:ext uri="{D42A27DB-BD31-4B8C-83A1-F6EECF244321}">
                <p14:modId xmlns:p14="http://schemas.microsoft.com/office/powerpoint/2010/main" val="364568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5EC421-CD91-4513-B94B-9E21C66D508C}"/>
              </a:ext>
            </a:extLst>
          </p:cNvPr>
          <p:cNvSpPr>
            <a:spLocks noGrp="1"/>
          </p:cNvSpPr>
          <p:nvPr>
            <p:ph type="body" sz="quarter" idx="14"/>
          </p:nvPr>
        </p:nvSpPr>
        <p:spPr/>
        <p:txBody>
          <a:bodyPr/>
          <a:lstStyle/>
          <a:p>
            <a:r>
              <a:rPr lang="en-US"/>
              <a:t>08/03/2021 - 08/03/2021</a:t>
            </a:r>
          </a:p>
        </p:txBody>
      </p:sp>
      <p:sp>
        <p:nvSpPr>
          <p:cNvPr id="5" name="Footer Placeholder 4">
            <a:extLst>
              <a:ext uri="{FF2B5EF4-FFF2-40B4-BE49-F238E27FC236}">
                <a16:creationId xmlns:a16="http://schemas.microsoft.com/office/drawing/2014/main" id="{BB1F2297-6C39-4FD2-8586-33C1D449B5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4702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64D27-0E49-4656-9F64-F43CE93687D9}"/>
              </a:ext>
            </a:extLst>
          </p:cNvPr>
          <p:cNvSpPr>
            <a:spLocks noGrp="1"/>
          </p:cNvSpPr>
          <p:nvPr>
            <p:ph type="title"/>
          </p:nvPr>
        </p:nvSpPr>
        <p:spPr/>
        <p:txBody>
          <a:bodyPr/>
          <a:lstStyle/>
          <a:p>
            <a:r>
              <a:rPr lang="en-US"/>
              <a:t>Facebook Post Type Distribution | Int. EAT HAPPY Accounts</a:t>
            </a:r>
          </a:p>
        </p:txBody>
      </p:sp>
      <p:graphicFrame>
        <p:nvGraphicFramePr>
          <p:cNvPr id="6" name="Chart Placeholder 5">
            <a:extLst>
              <a:ext uri="{FF2B5EF4-FFF2-40B4-BE49-F238E27FC236}">
                <a16:creationId xmlns:a16="http://schemas.microsoft.com/office/drawing/2014/main" id="{1788A64F-A7DE-4D5C-927C-F18F2CE9EE2A}"/>
              </a:ext>
            </a:extLst>
          </p:cNvPr>
          <p:cNvGraphicFramePr>
            <a:graphicFrameLocks noGrp="1"/>
          </p:cNvGraphicFramePr>
          <p:nvPr>
            <p:ph type="chart" sz="quarter" idx="13"/>
            <p:extLst>
              <p:ext uri="{D42A27DB-BD31-4B8C-83A1-F6EECF244321}">
                <p14:modId xmlns:p14="http://schemas.microsoft.com/office/powerpoint/2010/main" val="986908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39C139-DD7C-47FC-B208-216314F08845}"/>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F6F3D565-BA48-417A-846C-4A43904A2F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2713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836CF-14ED-4AD0-A4F5-D74C052BC443}"/>
              </a:ext>
            </a:extLst>
          </p:cNvPr>
          <p:cNvSpPr>
            <a:spLocks noGrp="1"/>
          </p:cNvSpPr>
          <p:nvPr>
            <p:ph type="title"/>
          </p:nvPr>
        </p:nvSpPr>
        <p:spPr/>
        <p:txBody>
          <a:bodyPr/>
          <a:lstStyle/>
          <a:p>
            <a:r>
              <a:rPr lang="en-US"/>
              <a:t>Facebook Engagement Rate By Post Type | Int. EAT HAPPY Accounts</a:t>
            </a:r>
          </a:p>
        </p:txBody>
      </p:sp>
      <p:graphicFrame>
        <p:nvGraphicFramePr>
          <p:cNvPr id="6" name="Chart Placeholder 5">
            <a:extLst>
              <a:ext uri="{FF2B5EF4-FFF2-40B4-BE49-F238E27FC236}">
                <a16:creationId xmlns:a16="http://schemas.microsoft.com/office/drawing/2014/main" id="{B0E465FA-BA2A-4C46-83C7-5D1A967485E7}"/>
              </a:ext>
            </a:extLst>
          </p:cNvPr>
          <p:cNvGraphicFramePr>
            <a:graphicFrameLocks noGrp="1"/>
          </p:cNvGraphicFramePr>
          <p:nvPr>
            <p:ph type="chart" sz="quarter" idx="13"/>
            <p:extLst>
              <p:ext uri="{D42A27DB-BD31-4B8C-83A1-F6EECF244321}">
                <p14:modId xmlns:p14="http://schemas.microsoft.com/office/powerpoint/2010/main" val="211182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B25F03-329A-4D3D-BE3F-15D2CA7367A8}"/>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5AE1A6F-DACC-44A2-95F3-4A039481E9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1991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6163-8853-4151-8B33-9D21B969D555}"/>
              </a:ext>
            </a:extLst>
          </p:cNvPr>
          <p:cNvSpPr>
            <a:spLocks noGrp="1"/>
          </p:cNvSpPr>
          <p:nvPr>
            <p:ph type="title"/>
          </p:nvPr>
        </p:nvSpPr>
        <p:spPr/>
        <p:txBody>
          <a:bodyPr/>
          <a:lstStyle/>
          <a:p>
            <a:r>
              <a:rPr lang="en-US"/>
              <a:t>Facebook Own Posts | Int. EAT HAPPY Accounts</a:t>
            </a:r>
          </a:p>
        </p:txBody>
      </p:sp>
      <p:graphicFrame>
        <p:nvGraphicFramePr>
          <p:cNvPr id="6" name="Chart Placeholder 5">
            <a:extLst>
              <a:ext uri="{FF2B5EF4-FFF2-40B4-BE49-F238E27FC236}">
                <a16:creationId xmlns:a16="http://schemas.microsoft.com/office/drawing/2014/main" id="{54F7B128-D762-46B4-9A94-27919F03326C}"/>
              </a:ext>
            </a:extLst>
          </p:cNvPr>
          <p:cNvGraphicFramePr>
            <a:graphicFrameLocks noGrp="1"/>
          </p:cNvGraphicFramePr>
          <p:nvPr>
            <p:ph type="chart" sz="quarter" idx="13"/>
            <p:extLst>
              <p:ext uri="{D42A27DB-BD31-4B8C-83A1-F6EECF244321}">
                <p14:modId xmlns:p14="http://schemas.microsoft.com/office/powerpoint/2010/main" val="3832943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7B3F1E-CF2A-4B76-AF98-FF6680D89BDD}"/>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86AD3A96-714F-4A2F-B350-C36A8C057E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8391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A77B9-E9C4-4BAA-ADB8-14942856B743}"/>
              </a:ext>
            </a:extLst>
          </p:cNvPr>
          <p:cNvSpPr>
            <a:spLocks noGrp="1"/>
          </p:cNvSpPr>
          <p:nvPr>
            <p:ph type="title"/>
          </p:nvPr>
        </p:nvSpPr>
        <p:spPr/>
        <p:txBody>
          <a:bodyPr/>
          <a:lstStyle/>
          <a:p>
            <a:r>
              <a:rPr lang="en-US"/>
              <a:t>Facebook Reach | Int. EAT HAPPY Accounts</a:t>
            </a:r>
          </a:p>
        </p:txBody>
      </p:sp>
      <p:graphicFrame>
        <p:nvGraphicFramePr>
          <p:cNvPr id="6" name="Chart Placeholder 5">
            <a:extLst>
              <a:ext uri="{FF2B5EF4-FFF2-40B4-BE49-F238E27FC236}">
                <a16:creationId xmlns:a16="http://schemas.microsoft.com/office/drawing/2014/main" id="{57FCA4D0-2F7D-4FD0-AAE9-3758981131DA}"/>
              </a:ext>
            </a:extLst>
          </p:cNvPr>
          <p:cNvGraphicFramePr>
            <a:graphicFrameLocks noGrp="1"/>
          </p:cNvGraphicFramePr>
          <p:nvPr>
            <p:ph type="chart" sz="quarter" idx="13"/>
            <p:extLst>
              <p:ext uri="{D42A27DB-BD31-4B8C-83A1-F6EECF244321}">
                <p14:modId xmlns:p14="http://schemas.microsoft.com/office/powerpoint/2010/main" val="3105784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2E1D81-4A04-47DB-9A35-EC8D6F8E8640}"/>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8C6906C1-5219-4B4F-A258-043594E004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2189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FCCE8-6825-48BD-B71D-DAAB9647D3BB}"/>
              </a:ext>
            </a:extLst>
          </p:cNvPr>
          <p:cNvSpPr>
            <a:spLocks noGrp="1"/>
          </p:cNvSpPr>
          <p:nvPr>
            <p:ph type="title"/>
          </p:nvPr>
        </p:nvSpPr>
        <p:spPr/>
        <p:txBody>
          <a:bodyPr/>
          <a:lstStyle/>
          <a:p>
            <a:r>
              <a:rPr lang="en-US"/>
              <a:t>Facebook Impressions | Int. EAT HAPPY Accounts</a:t>
            </a:r>
          </a:p>
        </p:txBody>
      </p:sp>
      <p:graphicFrame>
        <p:nvGraphicFramePr>
          <p:cNvPr id="6" name="Chart Placeholder 5">
            <a:extLst>
              <a:ext uri="{FF2B5EF4-FFF2-40B4-BE49-F238E27FC236}">
                <a16:creationId xmlns:a16="http://schemas.microsoft.com/office/drawing/2014/main" id="{3B0F5F4A-352C-426D-9DB5-5DBF0047B241}"/>
              </a:ext>
            </a:extLst>
          </p:cNvPr>
          <p:cNvGraphicFramePr>
            <a:graphicFrameLocks noGrp="1"/>
          </p:cNvGraphicFramePr>
          <p:nvPr>
            <p:ph type="chart" sz="quarter" idx="13"/>
            <p:extLst>
              <p:ext uri="{D42A27DB-BD31-4B8C-83A1-F6EECF244321}">
                <p14:modId xmlns:p14="http://schemas.microsoft.com/office/powerpoint/2010/main" val="37343958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D9C3E8-E255-4995-A821-F9A547949C82}"/>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C1D8D4D5-21DC-4695-B3EB-1C0348F358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226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5C7C4-F49F-4614-99A8-3CF6CF299B22}"/>
              </a:ext>
            </a:extLst>
          </p:cNvPr>
          <p:cNvSpPr>
            <a:spLocks noGrp="1"/>
          </p:cNvSpPr>
          <p:nvPr>
            <p:ph type="title"/>
          </p:nvPr>
        </p:nvSpPr>
        <p:spPr/>
        <p:txBody>
          <a:bodyPr/>
          <a:lstStyle/>
          <a:p>
            <a:r>
              <a:rPr lang="en-US"/>
              <a:t>Facebook Average Interactions Per Post | Int. EAT HAPPY Accounts</a:t>
            </a:r>
          </a:p>
        </p:txBody>
      </p:sp>
      <p:graphicFrame>
        <p:nvGraphicFramePr>
          <p:cNvPr id="6" name="Chart Placeholder 5">
            <a:extLst>
              <a:ext uri="{FF2B5EF4-FFF2-40B4-BE49-F238E27FC236}">
                <a16:creationId xmlns:a16="http://schemas.microsoft.com/office/drawing/2014/main" id="{7D010D52-2897-4BF5-95A5-235A15B97318}"/>
              </a:ext>
            </a:extLst>
          </p:cNvPr>
          <p:cNvGraphicFramePr>
            <a:graphicFrameLocks noGrp="1"/>
          </p:cNvGraphicFramePr>
          <p:nvPr>
            <p:ph type="chart" sz="quarter" idx="13"/>
            <p:extLst>
              <p:ext uri="{D42A27DB-BD31-4B8C-83A1-F6EECF244321}">
                <p14:modId xmlns:p14="http://schemas.microsoft.com/office/powerpoint/2010/main" val="721815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B9401C-938E-419A-9300-78361D89C7FF}"/>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F9407E8-5984-4F60-A4B7-377F263639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3539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7EC09-D600-4F88-9C4D-AB43DB17C3B8}"/>
              </a:ext>
            </a:extLst>
          </p:cNvPr>
          <p:cNvSpPr>
            <a:spLocks noGrp="1"/>
          </p:cNvSpPr>
          <p:nvPr>
            <p:ph type="title"/>
          </p:nvPr>
        </p:nvSpPr>
        <p:spPr/>
        <p:txBody>
          <a:bodyPr/>
          <a:lstStyle/>
          <a:p>
            <a:r>
              <a:rPr lang="en-US"/>
              <a:t>Facebook Total Engagements | Int. EAT HAPPY Accounts</a:t>
            </a:r>
          </a:p>
        </p:txBody>
      </p:sp>
      <p:graphicFrame>
        <p:nvGraphicFramePr>
          <p:cNvPr id="6" name="Chart Placeholder 5">
            <a:extLst>
              <a:ext uri="{FF2B5EF4-FFF2-40B4-BE49-F238E27FC236}">
                <a16:creationId xmlns:a16="http://schemas.microsoft.com/office/drawing/2014/main" id="{09BB7AA1-86B6-424E-9FF7-F1D7BDC1FDD8}"/>
              </a:ext>
            </a:extLst>
          </p:cNvPr>
          <p:cNvGraphicFramePr>
            <a:graphicFrameLocks noGrp="1"/>
          </p:cNvGraphicFramePr>
          <p:nvPr>
            <p:ph type="chart" sz="quarter" idx="13"/>
            <p:extLst>
              <p:ext uri="{D42A27DB-BD31-4B8C-83A1-F6EECF244321}">
                <p14:modId xmlns:p14="http://schemas.microsoft.com/office/powerpoint/2010/main" val="2865188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76771F-F875-4B19-A335-5C2BEC1959F4}"/>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74C70373-D805-4736-8B58-5D3FEE6415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4204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48F37-B77C-4290-B117-0E861AEF9468}"/>
              </a:ext>
            </a:extLst>
          </p:cNvPr>
          <p:cNvSpPr>
            <a:spLocks noGrp="1"/>
          </p:cNvSpPr>
          <p:nvPr>
            <p:ph type="title"/>
          </p:nvPr>
        </p:nvSpPr>
        <p:spPr/>
        <p:txBody>
          <a:bodyPr/>
          <a:lstStyle/>
          <a:p>
            <a:r>
              <a:rPr lang="en-US"/>
              <a:t>Instagram Key Metrics Table | Int. EAT HAPPY Accounts</a:t>
            </a:r>
          </a:p>
        </p:txBody>
      </p:sp>
      <p:graphicFrame>
        <p:nvGraphicFramePr>
          <p:cNvPr id="5" name="Table Placeholder 4">
            <a:extLst>
              <a:ext uri="{FF2B5EF4-FFF2-40B4-BE49-F238E27FC236}">
                <a16:creationId xmlns:a16="http://schemas.microsoft.com/office/drawing/2014/main" id="{4D2CE0A3-2C9C-4659-A77F-844DF34554F6}"/>
              </a:ext>
            </a:extLst>
          </p:cNvPr>
          <p:cNvGraphicFramePr>
            <a:graphicFrameLocks noGrp="1"/>
          </p:cNvGraphicFramePr>
          <p:nvPr>
            <p:ph type="tbl" sz="quarter" idx="13"/>
            <p:extLst>
              <p:ext uri="{D42A27DB-BD31-4B8C-83A1-F6EECF244321}">
                <p14:modId xmlns:p14="http://schemas.microsoft.com/office/powerpoint/2010/main" val="3394036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60653624"/>
                    </a:ext>
                  </a:extLst>
                </a:gridCol>
                <a:gridCol w="1069848">
                  <a:extLst>
                    <a:ext uri="{9D8B030D-6E8A-4147-A177-3AD203B41FA5}">
                      <a16:colId xmlns:a16="http://schemas.microsoft.com/office/drawing/2014/main" val="1058260732"/>
                    </a:ext>
                  </a:extLst>
                </a:gridCol>
                <a:gridCol w="1069848">
                  <a:extLst>
                    <a:ext uri="{9D8B030D-6E8A-4147-A177-3AD203B41FA5}">
                      <a16:colId xmlns:a16="http://schemas.microsoft.com/office/drawing/2014/main" val="4104208947"/>
                    </a:ext>
                  </a:extLst>
                </a:gridCol>
                <a:gridCol w="1069848">
                  <a:extLst>
                    <a:ext uri="{9D8B030D-6E8A-4147-A177-3AD203B41FA5}">
                      <a16:colId xmlns:a16="http://schemas.microsoft.com/office/drawing/2014/main" val="903679239"/>
                    </a:ext>
                  </a:extLst>
                </a:gridCol>
                <a:gridCol w="1069848">
                  <a:extLst>
                    <a:ext uri="{9D8B030D-6E8A-4147-A177-3AD203B41FA5}">
                      <a16:colId xmlns:a16="http://schemas.microsoft.com/office/drawing/2014/main" val="735600110"/>
                    </a:ext>
                  </a:extLst>
                </a:gridCol>
                <a:gridCol w="1069848">
                  <a:extLst>
                    <a:ext uri="{9D8B030D-6E8A-4147-A177-3AD203B41FA5}">
                      <a16:colId xmlns:a16="http://schemas.microsoft.com/office/drawing/2014/main" val="2588426899"/>
                    </a:ext>
                  </a:extLst>
                </a:gridCol>
                <a:gridCol w="1069848">
                  <a:extLst>
                    <a:ext uri="{9D8B030D-6E8A-4147-A177-3AD203B41FA5}">
                      <a16:colId xmlns:a16="http://schemas.microsoft.com/office/drawing/2014/main" val="201172862"/>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Total Saves</a:t>
                      </a:r>
                    </a:p>
                  </a:txBody>
                  <a:tcPr/>
                </a:tc>
                <a:extLst>
                  <a:ext uri="{0D108BD9-81ED-4DB2-BD59-A6C34878D82A}">
                    <a16:rowId xmlns:a16="http://schemas.microsoft.com/office/drawing/2014/main" val="2799991025"/>
                  </a:ext>
                </a:extLst>
              </a:tr>
              <a:tr h="370840">
                <a:tc>
                  <a:txBody>
                    <a:bodyPr/>
                    <a:lstStyle/>
                    <a:p>
                      <a:r>
                        <a:rPr lang="en-US" sz="1000"/>
                        <a:t>eathappy</a:t>
                      </a:r>
                    </a:p>
                  </a:txBody>
                  <a:tcPr/>
                </a:tc>
                <a:tc>
                  <a:txBody>
                    <a:bodyPr/>
                    <a:lstStyle/>
                    <a:p>
                      <a:r>
                        <a:rPr lang="en-US" sz="1000"/>
                        <a:t>13</a:t>
                      </a:r>
                    </a:p>
                  </a:txBody>
                  <a:tcPr/>
                </a:tc>
                <a:tc>
                  <a:txBody>
                    <a:bodyPr/>
                    <a:lstStyle/>
                    <a:p>
                      <a:r>
                        <a:rPr lang="en-US" sz="1000"/>
                        <a:t>23</a:t>
                      </a:r>
                    </a:p>
                  </a:txBody>
                  <a:tcPr/>
                </a:tc>
                <a:tc>
                  <a:txBody>
                    <a:bodyPr/>
                    <a:lstStyle/>
                    <a:p>
                      <a:r>
                        <a:rPr lang="en-US" sz="1000"/>
                        <a:t>34280</a:t>
                      </a:r>
                    </a:p>
                  </a:txBody>
                  <a:tcPr/>
                </a:tc>
                <a:tc>
                  <a:txBody>
                    <a:bodyPr/>
                    <a:lstStyle/>
                    <a:p>
                      <a:r>
                        <a:rPr lang="en-US" sz="1000"/>
                        <a:t>1354</a:t>
                      </a:r>
                    </a:p>
                  </a:txBody>
                  <a:tcPr/>
                </a:tc>
                <a:tc>
                  <a:txBody>
                    <a:bodyPr/>
                    <a:lstStyle/>
                    <a:p>
                      <a:r>
                        <a:rPr lang="en-US" sz="1000"/>
                        <a:t>2391.5384615385</a:t>
                      </a:r>
                    </a:p>
                  </a:txBody>
                  <a:tcPr/>
                </a:tc>
                <a:tc>
                  <a:txBody>
                    <a:bodyPr/>
                    <a:lstStyle/>
                    <a:p>
                      <a:r>
                        <a:rPr lang="en-US" sz="1000"/>
                        <a:t>43</a:t>
                      </a:r>
                    </a:p>
                  </a:txBody>
                  <a:tcPr/>
                </a:tc>
                <a:extLst>
                  <a:ext uri="{0D108BD9-81ED-4DB2-BD59-A6C34878D82A}">
                    <a16:rowId xmlns:a16="http://schemas.microsoft.com/office/drawing/2014/main" val="3360042325"/>
                  </a:ext>
                </a:extLst>
              </a:tr>
              <a:tr h="370840">
                <a:tc>
                  <a:txBody>
                    <a:bodyPr/>
                    <a:lstStyle/>
                    <a:p>
                      <a:r>
                        <a:rPr lang="en-US" sz="1000"/>
                        <a:t>eathappy_at</a:t>
                      </a:r>
                    </a:p>
                  </a:txBody>
                  <a:tcPr/>
                </a:tc>
                <a:tc>
                  <a:txBody>
                    <a:bodyPr/>
                    <a:lstStyle/>
                    <a:p>
                      <a:r>
                        <a:rPr lang="en-US" sz="1000"/>
                        <a:t>10</a:t>
                      </a:r>
                    </a:p>
                  </a:txBody>
                  <a:tcPr/>
                </a:tc>
                <a:tc>
                  <a:txBody>
                    <a:bodyPr/>
                    <a:lstStyle/>
                    <a:p>
                      <a:r>
                        <a:rPr lang="en-US" sz="1000"/>
                        <a:t>12</a:t>
                      </a:r>
                    </a:p>
                  </a:txBody>
                  <a:tcPr/>
                </a:tc>
                <a:tc>
                  <a:txBody>
                    <a:bodyPr/>
                    <a:lstStyle/>
                    <a:p>
                      <a:r>
                        <a:rPr lang="en-US" sz="1000"/>
                        <a:t>3317</a:t>
                      </a:r>
                    </a:p>
                  </a:txBody>
                  <a:tcPr/>
                </a:tc>
                <a:tc>
                  <a:txBody>
                    <a:bodyPr/>
                    <a:lstStyle/>
                    <a:p>
                      <a:r>
                        <a:rPr lang="en-US" sz="1000"/>
                        <a:t>253</a:t>
                      </a:r>
                    </a:p>
                  </a:txBody>
                  <a:tcPr/>
                </a:tc>
                <a:tc>
                  <a:txBody>
                    <a:bodyPr/>
                    <a:lstStyle/>
                    <a:p>
                      <a:r>
                        <a:rPr lang="en-US" sz="1000"/>
                        <a:t>312.7</a:t>
                      </a:r>
                    </a:p>
                  </a:txBody>
                  <a:tcPr/>
                </a:tc>
                <a:tc>
                  <a:txBody>
                    <a:bodyPr/>
                    <a:lstStyle/>
                    <a:p>
                      <a:r>
                        <a:rPr lang="en-US" sz="1000"/>
                        <a:t>8</a:t>
                      </a:r>
                    </a:p>
                  </a:txBody>
                  <a:tcPr/>
                </a:tc>
                <a:extLst>
                  <a:ext uri="{0D108BD9-81ED-4DB2-BD59-A6C34878D82A}">
                    <a16:rowId xmlns:a16="http://schemas.microsoft.com/office/drawing/2014/main" val="3928190100"/>
                  </a:ext>
                </a:extLst>
              </a:tr>
              <a:tr h="370840">
                <a:tc>
                  <a:txBody>
                    <a:bodyPr/>
                    <a:lstStyle/>
                    <a:p>
                      <a:r>
                        <a:rPr lang="en-US" sz="1000"/>
                        <a:t>eathappy_ita</a:t>
                      </a:r>
                    </a:p>
                  </a:txBody>
                  <a:tcPr/>
                </a:tc>
                <a:tc>
                  <a:txBody>
                    <a:bodyPr/>
                    <a:lstStyle/>
                    <a:p>
                      <a:r>
                        <a:rPr lang="en-US" sz="1000"/>
                        <a:t>10</a:t>
                      </a:r>
                    </a:p>
                  </a:txBody>
                  <a:tcPr/>
                </a:tc>
                <a:tc>
                  <a:txBody>
                    <a:bodyPr/>
                    <a:lstStyle/>
                    <a:p>
                      <a:r>
                        <a:rPr lang="en-US" sz="1000"/>
                        <a:t>0</a:t>
                      </a:r>
                    </a:p>
                  </a:txBody>
                  <a:tcPr/>
                </a:tc>
                <a:tc>
                  <a:txBody>
                    <a:bodyPr/>
                    <a:lstStyle/>
                    <a:p>
                      <a:r>
                        <a:rPr lang="en-US" sz="1000"/>
                        <a:t>2459</a:t>
                      </a:r>
                    </a:p>
                  </a:txBody>
                  <a:tcPr/>
                </a:tc>
                <a:tc>
                  <a:txBody>
                    <a:bodyPr/>
                    <a:lstStyle/>
                    <a:p>
                      <a:r>
                        <a:rPr lang="en-US" sz="1000"/>
                        <a:t>97</a:t>
                      </a:r>
                    </a:p>
                  </a:txBody>
                  <a:tcPr/>
                </a:tc>
                <a:tc>
                  <a:txBody>
                    <a:bodyPr/>
                    <a:lstStyle/>
                    <a:p>
                      <a:r>
                        <a:rPr lang="en-US" sz="1000"/>
                        <a:t>233.9</a:t>
                      </a:r>
                    </a:p>
                  </a:txBody>
                  <a:tcPr/>
                </a:tc>
                <a:tc>
                  <a:txBody>
                    <a:bodyPr/>
                    <a:lstStyle/>
                    <a:p>
                      <a:r>
                        <a:rPr lang="en-US" sz="1000"/>
                        <a:t>1</a:t>
                      </a:r>
                    </a:p>
                  </a:txBody>
                  <a:tcPr/>
                </a:tc>
                <a:extLst>
                  <a:ext uri="{0D108BD9-81ED-4DB2-BD59-A6C34878D82A}">
                    <a16:rowId xmlns:a16="http://schemas.microsoft.com/office/drawing/2014/main" val="2404649562"/>
                  </a:ext>
                </a:extLst>
              </a:tr>
              <a:tr h="370840">
                <a:tc>
                  <a:txBody>
                    <a:bodyPr/>
                    <a:lstStyle/>
                    <a:p>
                      <a:r>
                        <a:rPr lang="en-US" sz="1000"/>
                        <a:t>eathappy_dk</a:t>
                      </a:r>
                    </a:p>
                  </a:txBody>
                  <a:tcPr/>
                </a:tc>
                <a:tc>
                  <a:txBody>
                    <a:bodyPr/>
                    <a:lstStyle/>
                    <a:p>
                      <a:r>
                        <a:rPr lang="en-US" sz="1000"/>
                        <a:t>7</a:t>
                      </a:r>
                    </a:p>
                  </a:txBody>
                  <a:tcPr/>
                </a:tc>
                <a:tc>
                  <a:txBody>
                    <a:bodyPr/>
                    <a:lstStyle/>
                    <a:p>
                      <a:r>
                        <a:rPr lang="en-US" sz="1000"/>
                        <a:t>0</a:t>
                      </a:r>
                    </a:p>
                  </a:txBody>
                  <a:tcPr/>
                </a:tc>
                <a:tc>
                  <a:txBody>
                    <a:bodyPr/>
                    <a:lstStyle/>
                    <a:p>
                      <a:r>
                        <a:rPr lang="en-US" sz="1000"/>
                        <a:t>409</a:t>
                      </a:r>
                    </a:p>
                  </a:txBody>
                  <a:tcPr/>
                </a:tc>
                <a:tc>
                  <a:txBody>
                    <a:bodyPr/>
                    <a:lstStyle/>
                    <a:p>
                      <a:r>
                        <a:rPr lang="en-US" sz="1000"/>
                        <a:t>30</a:t>
                      </a:r>
                    </a:p>
                  </a:txBody>
                  <a:tcPr/>
                </a:tc>
                <a:tc>
                  <a:txBody>
                    <a:bodyPr/>
                    <a:lstStyle/>
                    <a:p>
                      <a:r>
                        <a:rPr lang="en-US" sz="1000"/>
                        <a:t>55.142857142857</a:t>
                      </a:r>
                    </a:p>
                  </a:txBody>
                  <a:tcPr/>
                </a:tc>
                <a:tc>
                  <a:txBody>
                    <a:bodyPr/>
                    <a:lstStyle/>
                    <a:p>
                      <a:r>
                        <a:rPr lang="en-US" sz="1000"/>
                        <a:t>0</a:t>
                      </a:r>
                    </a:p>
                  </a:txBody>
                  <a:tcPr/>
                </a:tc>
                <a:extLst>
                  <a:ext uri="{0D108BD9-81ED-4DB2-BD59-A6C34878D82A}">
                    <a16:rowId xmlns:a16="http://schemas.microsoft.com/office/drawing/2014/main" val="3071100465"/>
                  </a:ext>
                </a:extLst>
              </a:tr>
            </a:tbl>
          </a:graphicData>
        </a:graphic>
      </p:graphicFrame>
      <p:sp>
        <p:nvSpPr>
          <p:cNvPr id="4" name="Text Placeholder 3">
            <a:extLst>
              <a:ext uri="{FF2B5EF4-FFF2-40B4-BE49-F238E27FC236}">
                <a16:creationId xmlns:a16="http://schemas.microsoft.com/office/drawing/2014/main" id="{C29E4DFB-E1BC-4D0F-B62F-935084F309E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738801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39122-CB2F-49A0-8384-B74FE2951E79}"/>
              </a:ext>
            </a:extLst>
          </p:cNvPr>
          <p:cNvSpPr>
            <a:spLocks noGrp="1"/>
          </p:cNvSpPr>
          <p:nvPr>
            <p:ph type="title"/>
          </p:nvPr>
        </p:nvSpPr>
        <p:spPr/>
        <p:txBody>
          <a:bodyPr/>
          <a:lstStyle/>
          <a:p>
            <a:r>
              <a:rPr lang="en-US"/>
              <a:t>Instagram Follower Distribution | Int. EAT HAPPY Accounts</a:t>
            </a:r>
          </a:p>
        </p:txBody>
      </p:sp>
      <p:graphicFrame>
        <p:nvGraphicFramePr>
          <p:cNvPr id="6" name="Chart Placeholder 5">
            <a:extLst>
              <a:ext uri="{FF2B5EF4-FFF2-40B4-BE49-F238E27FC236}">
                <a16:creationId xmlns:a16="http://schemas.microsoft.com/office/drawing/2014/main" id="{24F8B047-8AD4-42B9-9757-4C69A47998EB}"/>
              </a:ext>
            </a:extLst>
          </p:cNvPr>
          <p:cNvGraphicFramePr>
            <a:graphicFrameLocks noGrp="1"/>
          </p:cNvGraphicFramePr>
          <p:nvPr>
            <p:ph type="chart" sz="quarter" idx="13"/>
            <p:extLst>
              <p:ext uri="{D42A27DB-BD31-4B8C-83A1-F6EECF244321}">
                <p14:modId xmlns:p14="http://schemas.microsoft.com/office/powerpoint/2010/main" val="2243311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B1AD4D-EE15-4611-B8A6-A3C710FDD648}"/>
              </a:ext>
            </a:extLst>
          </p:cNvPr>
          <p:cNvSpPr>
            <a:spLocks noGrp="1"/>
          </p:cNvSpPr>
          <p:nvPr>
            <p:ph type="body" sz="quarter" idx="14"/>
          </p:nvPr>
        </p:nvSpPr>
        <p:spPr/>
        <p:txBody>
          <a:bodyPr/>
          <a:lstStyle/>
          <a:p>
            <a:r>
              <a:rPr lang="en-US"/>
              <a:t>08/02/2021 - 08/02/2021</a:t>
            </a:r>
          </a:p>
        </p:txBody>
      </p:sp>
      <p:sp>
        <p:nvSpPr>
          <p:cNvPr id="5" name="Footer Placeholder 4">
            <a:extLst>
              <a:ext uri="{FF2B5EF4-FFF2-40B4-BE49-F238E27FC236}">
                <a16:creationId xmlns:a16="http://schemas.microsoft.com/office/drawing/2014/main" id="{930823C0-43D1-4A6D-9C7D-A693F4A770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4555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57D36-3ECF-4FCC-9580-400B5F5A021B}"/>
              </a:ext>
            </a:extLst>
          </p:cNvPr>
          <p:cNvSpPr>
            <a:spLocks noGrp="1"/>
          </p:cNvSpPr>
          <p:nvPr>
            <p:ph type="title"/>
          </p:nvPr>
        </p:nvSpPr>
        <p:spPr/>
        <p:txBody>
          <a:bodyPr/>
          <a:lstStyle/>
          <a:p>
            <a:r>
              <a:rPr lang="en-US"/>
              <a:t>Instagram Post Type Distribution per Country | Int. EAT HAPPY Accounts</a:t>
            </a:r>
          </a:p>
        </p:txBody>
      </p:sp>
      <p:graphicFrame>
        <p:nvGraphicFramePr>
          <p:cNvPr id="6" name="Chart Placeholder 5">
            <a:extLst>
              <a:ext uri="{FF2B5EF4-FFF2-40B4-BE49-F238E27FC236}">
                <a16:creationId xmlns:a16="http://schemas.microsoft.com/office/drawing/2014/main" id="{DAEC7744-324B-4922-80E9-48CD70160FFC}"/>
              </a:ext>
            </a:extLst>
          </p:cNvPr>
          <p:cNvGraphicFramePr>
            <a:graphicFrameLocks noGrp="1"/>
          </p:cNvGraphicFramePr>
          <p:nvPr>
            <p:ph type="chart" sz="quarter" idx="13"/>
            <p:extLst>
              <p:ext uri="{D42A27DB-BD31-4B8C-83A1-F6EECF244321}">
                <p14:modId xmlns:p14="http://schemas.microsoft.com/office/powerpoint/2010/main" val="703009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271E54-AD01-4707-8A00-1399E8BCADBE}"/>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430DC646-EC79-4E09-9E26-D49302B9B2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3701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1A8C8-BF8D-4C0F-B31E-0671C14589A9}"/>
              </a:ext>
            </a:extLst>
          </p:cNvPr>
          <p:cNvSpPr>
            <a:spLocks noGrp="1"/>
          </p:cNvSpPr>
          <p:nvPr>
            <p:ph type="title"/>
          </p:nvPr>
        </p:nvSpPr>
        <p:spPr/>
        <p:txBody>
          <a:bodyPr/>
          <a:lstStyle/>
          <a:p>
            <a:r>
              <a:rPr lang="en-US"/>
              <a:t>Instagram Avg. Organic Engagement Distribution per post (by Post Type) | Int. EAT HAPPY Accounts</a:t>
            </a:r>
          </a:p>
        </p:txBody>
      </p:sp>
      <p:graphicFrame>
        <p:nvGraphicFramePr>
          <p:cNvPr id="6" name="Chart Placeholder 5">
            <a:extLst>
              <a:ext uri="{FF2B5EF4-FFF2-40B4-BE49-F238E27FC236}">
                <a16:creationId xmlns:a16="http://schemas.microsoft.com/office/drawing/2014/main" id="{A21D8367-C44F-407C-8636-F24185EDC333}"/>
              </a:ext>
            </a:extLst>
          </p:cNvPr>
          <p:cNvGraphicFramePr>
            <a:graphicFrameLocks noGrp="1"/>
          </p:cNvGraphicFramePr>
          <p:nvPr>
            <p:ph type="chart" sz="quarter" idx="13"/>
            <p:extLst>
              <p:ext uri="{D42A27DB-BD31-4B8C-83A1-F6EECF244321}">
                <p14:modId xmlns:p14="http://schemas.microsoft.com/office/powerpoint/2010/main" val="634530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4ED476-DB0E-4D6D-8701-96D53F1137D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4C8BACA0-E34F-45C3-8BA0-FB100542A5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2930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D8BED-ECC9-4133-AB9B-99029FC38165}"/>
              </a:ext>
            </a:extLst>
          </p:cNvPr>
          <p:cNvSpPr>
            <a:spLocks noGrp="1"/>
          </p:cNvSpPr>
          <p:nvPr>
            <p:ph type="title"/>
          </p:nvPr>
        </p:nvSpPr>
        <p:spPr/>
        <p:txBody>
          <a:bodyPr/>
          <a:lstStyle/>
          <a:p>
            <a:r>
              <a:rPr lang="en-US"/>
              <a:t>Instagram Posts | Int. EAT HAPPY Accounts</a:t>
            </a:r>
          </a:p>
        </p:txBody>
      </p:sp>
      <p:graphicFrame>
        <p:nvGraphicFramePr>
          <p:cNvPr id="6" name="Chart Placeholder 5">
            <a:extLst>
              <a:ext uri="{FF2B5EF4-FFF2-40B4-BE49-F238E27FC236}">
                <a16:creationId xmlns:a16="http://schemas.microsoft.com/office/drawing/2014/main" id="{A1F81A75-0E1A-4F70-A2E5-E24523132BB8}"/>
              </a:ext>
            </a:extLst>
          </p:cNvPr>
          <p:cNvGraphicFramePr>
            <a:graphicFrameLocks noGrp="1"/>
          </p:cNvGraphicFramePr>
          <p:nvPr>
            <p:ph type="chart" sz="quarter" idx="13"/>
            <p:extLst>
              <p:ext uri="{D42A27DB-BD31-4B8C-83A1-F6EECF244321}">
                <p14:modId xmlns:p14="http://schemas.microsoft.com/office/powerpoint/2010/main" val="3135821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B5F8A8-FF76-4D44-A868-85D612FDA162}"/>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265CFEB2-0470-4CE8-AE71-65A57F0337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0085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441E7-C469-4F93-AD3C-14E951AC794B}"/>
              </a:ext>
            </a:extLst>
          </p:cNvPr>
          <p:cNvSpPr>
            <a:spLocks noGrp="1"/>
          </p:cNvSpPr>
          <p:nvPr>
            <p:ph type="title"/>
          </p:nvPr>
        </p:nvSpPr>
        <p:spPr/>
        <p:txBody>
          <a:bodyPr/>
          <a:lstStyle/>
          <a:p>
            <a:r>
              <a:rPr lang="en-US"/>
              <a:t>Instagram Reach | Int. EAT HAPPY Accounts</a:t>
            </a:r>
          </a:p>
        </p:txBody>
      </p:sp>
      <p:graphicFrame>
        <p:nvGraphicFramePr>
          <p:cNvPr id="6" name="Chart Placeholder 5">
            <a:extLst>
              <a:ext uri="{FF2B5EF4-FFF2-40B4-BE49-F238E27FC236}">
                <a16:creationId xmlns:a16="http://schemas.microsoft.com/office/drawing/2014/main" id="{164F1A74-D619-4EFA-ABD3-853807E17716}"/>
              </a:ext>
            </a:extLst>
          </p:cNvPr>
          <p:cNvGraphicFramePr>
            <a:graphicFrameLocks noGrp="1"/>
          </p:cNvGraphicFramePr>
          <p:nvPr>
            <p:ph type="chart" sz="quarter" idx="13"/>
            <p:extLst>
              <p:ext uri="{D42A27DB-BD31-4B8C-83A1-F6EECF244321}">
                <p14:modId xmlns:p14="http://schemas.microsoft.com/office/powerpoint/2010/main" val="1496652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546736-606A-4807-AC86-60F29C790DB5}"/>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AC3ECE0-76A5-47F3-AA95-21E1687A9E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7380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91376-3BCD-49CD-9E50-94E697A44924}"/>
              </a:ext>
            </a:extLst>
          </p:cNvPr>
          <p:cNvSpPr>
            <a:spLocks noGrp="1"/>
          </p:cNvSpPr>
          <p:nvPr>
            <p:ph type="title"/>
          </p:nvPr>
        </p:nvSpPr>
        <p:spPr/>
        <p:txBody>
          <a:bodyPr/>
          <a:lstStyle/>
          <a:p>
            <a:r>
              <a:rPr lang="en-US"/>
              <a:t>Instagram Impressions  | Int. EAT HAPPY Accounts</a:t>
            </a:r>
          </a:p>
        </p:txBody>
      </p:sp>
      <p:graphicFrame>
        <p:nvGraphicFramePr>
          <p:cNvPr id="6" name="Chart Placeholder 5">
            <a:extLst>
              <a:ext uri="{FF2B5EF4-FFF2-40B4-BE49-F238E27FC236}">
                <a16:creationId xmlns:a16="http://schemas.microsoft.com/office/drawing/2014/main" id="{52F1CFF9-DDA7-4B72-91CD-2F8DBEBF5C49}"/>
              </a:ext>
            </a:extLst>
          </p:cNvPr>
          <p:cNvGraphicFramePr>
            <a:graphicFrameLocks noGrp="1"/>
          </p:cNvGraphicFramePr>
          <p:nvPr>
            <p:ph type="chart" sz="quarter" idx="13"/>
            <p:extLst>
              <p:ext uri="{D42A27DB-BD31-4B8C-83A1-F6EECF244321}">
                <p14:modId xmlns:p14="http://schemas.microsoft.com/office/powerpoint/2010/main" val="93226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E0B1D2-DCE4-4EB8-B5C0-FEA3AEAB1E54}"/>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1F3976E-8B22-41B1-8681-1EC0BD3139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4498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46190-5F1F-4354-B478-081F19511842}"/>
              </a:ext>
            </a:extLst>
          </p:cNvPr>
          <p:cNvSpPr>
            <a:spLocks noGrp="1"/>
          </p:cNvSpPr>
          <p:nvPr>
            <p:ph type="title"/>
          </p:nvPr>
        </p:nvSpPr>
        <p:spPr/>
        <p:txBody>
          <a:bodyPr/>
          <a:lstStyle/>
          <a:p>
            <a:r>
              <a:rPr lang="en-US"/>
              <a:t>Instagram Average Interactions Per Post | Int. EAT HAPPY Accounts</a:t>
            </a:r>
          </a:p>
        </p:txBody>
      </p:sp>
      <p:graphicFrame>
        <p:nvGraphicFramePr>
          <p:cNvPr id="6" name="Chart Placeholder 5">
            <a:extLst>
              <a:ext uri="{FF2B5EF4-FFF2-40B4-BE49-F238E27FC236}">
                <a16:creationId xmlns:a16="http://schemas.microsoft.com/office/drawing/2014/main" id="{ED6EFF9D-04FA-423E-9962-062E23C7C90B}"/>
              </a:ext>
            </a:extLst>
          </p:cNvPr>
          <p:cNvGraphicFramePr>
            <a:graphicFrameLocks noGrp="1"/>
          </p:cNvGraphicFramePr>
          <p:nvPr>
            <p:ph type="chart" sz="quarter" idx="13"/>
            <p:extLst>
              <p:ext uri="{D42A27DB-BD31-4B8C-83A1-F6EECF244321}">
                <p14:modId xmlns:p14="http://schemas.microsoft.com/office/powerpoint/2010/main" val="3548934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247E2C-C0B9-4883-90E4-8931A709954A}"/>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E2374703-7949-49A6-8AAD-DC29E01969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9390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9033E-F17B-4DC0-8165-EBE38E728FBE}"/>
              </a:ext>
            </a:extLst>
          </p:cNvPr>
          <p:cNvSpPr>
            <a:spLocks noGrp="1"/>
          </p:cNvSpPr>
          <p:nvPr>
            <p:ph type="title"/>
          </p:nvPr>
        </p:nvSpPr>
        <p:spPr/>
        <p:txBody>
          <a:bodyPr/>
          <a:lstStyle/>
          <a:p>
            <a:r>
              <a:rPr lang="en-US"/>
              <a:t>Instagram Total Interactions | Int. EAT HAPPY Accounts</a:t>
            </a:r>
          </a:p>
        </p:txBody>
      </p:sp>
      <p:graphicFrame>
        <p:nvGraphicFramePr>
          <p:cNvPr id="6" name="Chart Placeholder 5">
            <a:extLst>
              <a:ext uri="{FF2B5EF4-FFF2-40B4-BE49-F238E27FC236}">
                <a16:creationId xmlns:a16="http://schemas.microsoft.com/office/drawing/2014/main" id="{74FC2D63-395F-4B77-9728-B6E21C6F98C5}"/>
              </a:ext>
            </a:extLst>
          </p:cNvPr>
          <p:cNvGraphicFramePr>
            <a:graphicFrameLocks noGrp="1"/>
          </p:cNvGraphicFramePr>
          <p:nvPr>
            <p:ph type="chart" sz="quarter" idx="13"/>
            <p:extLst>
              <p:ext uri="{D42A27DB-BD31-4B8C-83A1-F6EECF244321}">
                <p14:modId xmlns:p14="http://schemas.microsoft.com/office/powerpoint/2010/main" val="1162292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7B4ED0-A43B-4F05-9B83-84E678370B3C}"/>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9FAC61C-A1B7-4096-9533-7FBAC912B7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2521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9D507-C1CD-4569-A86B-8D3F60171EEA}"/>
              </a:ext>
            </a:extLst>
          </p:cNvPr>
          <p:cNvSpPr>
            <a:spLocks noGrp="1"/>
          </p:cNvSpPr>
          <p:nvPr>
            <p:ph type="title"/>
          </p:nvPr>
        </p:nvSpPr>
        <p:spPr/>
        <p:txBody>
          <a:bodyPr/>
          <a:lstStyle/>
          <a:p>
            <a:r>
              <a:rPr lang="en-US"/>
              <a:t>Facebook AT Top Posts | EatHappy Österreich Eat Happy AT - 1 of 2</a:t>
            </a:r>
          </a:p>
        </p:txBody>
      </p:sp>
      <p:graphicFrame>
        <p:nvGraphicFramePr>
          <p:cNvPr id="5" name="Table Placeholder 4">
            <a:extLst>
              <a:ext uri="{FF2B5EF4-FFF2-40B4-BE49-F238E27FC236}">
                <a16:creationId xmlns:a16="http://schemas.microsoft.com/office/drawing/2014/main" id="{914AB6A2-E7B0-4C74-BED4-1ACF5A02EFCF}"/>
              </a:ext>
            </a:extLst>
          </p:cNvPr>
          <p:cNvGraphicFramePr>
            <a:graphicFrameLocks noGrp="1"/>
          </p:cNvGraphicFramePr>
          <p:nvPr>
            <p:ph type="tbl" sz="quarter" idx="13"/>
            <p:extLst>
              <p:ext uri="{D42A27DB-BD31-4B8C-83A1-F6EECF244321}">
                <p14:modId xmlns:p14="http://schemas.microsoft.com/office/powerpoint/2010/main" val="435429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901910685"/>
                    </a:ext>
                  </a:extLst>
                </a:gridCol>
                <a:gridCol w="1563624">
                  <a:extLst>
                    <a:ext uri="{9D8B030D-6E8A-4147-A177-3AD203B41FA5}">
                      <a16:colId xmlns:a16="http://schemas.microsoft.com/office/drawing/2014/main" val="1682727128"/>
                    </a:ext>
                  </a:extLst>
                </a:gridCol>
                <a:gridCol w="411480">
                  <a:extLst>
                    <a:ext uri="{9D8B030D-6E8A-4147-A177-3AD203B41FA5}">
                      <a16:colId xmlns:a16="http://schemas.microsoft.com/office/drawing/2014/main" val="465682820"/>
                    </a:ext>
                  </a:extLst>
                </a:gridCol>
                <a:gridCol w="411480">
                  <a:extLst>
                    <a:ext uri="{9D8B030D-6E8A-4147-A177-3AD203B41FA5}">
                      <a16:colId xmlns:a16="http://schemas.microsoft.com/office/drawing/2014/main" val="2355830474"/>
                    </a:ext>
                  </a:extLst>
                </a:gridCol>
                <a:gridCol w="411480">
                  <a:extLst>
                    <a:ext uri="{9D8B030D-6E8A-4147-A177-3AD203B41FA5}">
                      <a16:colId xmlns:a16="http://schemas.microsoft.com/office/drawing/2014/main" val="2047120151"/>
                    </a:ext>
                  </a:extLst>
                </a:gridCol>
                <a:gridCol w="411480">
                  <a:extLst>
                    <a:ext uri="{9D8B030D-6E8A-4147-A177-3AD203B41FA5}">
                      <a16:colId xmlns:a16="http://schemas.microsoft.com/office/drawing/2014/main" val="2260525019"/>
                    </a:ext>
                  </a:extLst>
                </a:gridCol>
                <a:gridCol w="411480">
                  <a:extLst>
                    <a:ext uri="{9D8B030D-6E8A-4147-A177-3AD203B41FA5}">
                      <a16:colId xmlns:a16="http://schemas.microsoft.com/office/drawing/2014/main" val="1202819026"/>
                    </a:ext>
                  </a:extLst>
                </a:gridCol>
                <a:gridCol w="411480">
                  <a:extLst>
                    <a:ext uri="{9D8B030D-6E8A-4147-A177-3AD203B41FA5}">
                      <a16:colId xmlns:a16="http://schemas.microsoft.com/office/drawing/2014/main" val="3100167361"/>
                    </a:ext>
                  </a:extLst>
                </a:gridCol>
                <a:gridCol w="411480">
                  <a:extLst>
                    <a:ext uri="{9D8B030D-6E8A-4147-A177-3AD203B41FA5}">
                      <a16:colId xmlns:a16="http://schemas.microsoft.com/office/drawing/2014/main" val="1533174582"/>
                    </a:ext>
                  </a:extLst>
                </a:gridCol>
                <a:gridCol w="411480">
                  <a:extLst>
                    <a:ext uri="{9D8B030D-6E8A-4147-A177-3AD203B41FA5}">
                      <a16:colId xmlns:a16="http://schemas.microsoft.com/office/drawing/2014/main" val="2520409803"/>
                    </a:ext>
                  </a:extLst>
                </a:gridCol>
                <a:gridCol w="411480">
                  <a:extLst>
                    <a:ext uri="{9D8B030D-6E8A-4147-A177-3AD203B41FA5}">
                      <a16:colId xmlns:a16="http://schemas.microsoft.com/office/drawing/2014/main" val="2838659870"/>
                    </a:ext>
                  </a:extLst>
                </a:gridCol>
                <a:gridCol w="411480">
                  <a:extLst>
                    <a:ext uri="{9D8B030D-6E8A-4147-A177-3AD203B41FA5}">
                      <a16:colId xmlns:a16="http://schemas.microsoft.com/office/drawing/2014/main" val="839152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51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Österreich Eat Happy AT - 2021-07-29 17:35:02</a:t>
                      </a:r>
                      <a:r>
                        <a:rPr kumimoji="0" lang="en-US" sz="1000" b="0" i="0" u="none" strike="noStrike" kern="1200" cap="none" spc="0" normalizeH="0" baseline="0" noProof="0">
                          <a:ln>
                            <a:noFill/>
                          </a:ln>
                          <a:solidFill>
                            <a:prstClr val="black"/>
                          </a:solidFill>
                          <a:effectLst/>
                          <a:uLnTx/>
                          <a:uFillTx/>
                          <a:latin typeface="+mn-lt"/>
                          <a:ea typeface="+mn-ea"/>
                          <a:cs typeface="+mn-cs"/>
                        </a:rPr>
                        <a:t>
 Mochi ❤ Unsere japanischen Reiskuchen gibt es in folgende Geschmacksrichtungen: 
- Schoko
- Matcha
- Mango
- Tiramisu
- Himbeere
- Cheesecake
- Kokos
- Rooibos-Vanille
- Salzkaramell
Am besten von jeder eine und durchkosten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https://quintly-image-storage.s3.amazonaws.com/6aaa7defe47c8ad8a390215e97d0b30e/c095a9c26b32b39e9e7b334a66263032.jpg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75672381"/>
                  </a:ext>
                </a:extLst>
              </a:tr>
            </a:tbl>
          </a:graphicData>
        </a:graphic>
      </p:graphicFrame>
      <p:sp>
        <p:nvSpPr>
          <p:cNvPr id="4" name="Text Placeholder 3">
            <a:extLst>
              <a:ext uri="{FF2B5EF4-FFF2-40B4-BE49-F238E27FC236}">
                <a16:creationId xmlns:a16="http://schemas.microsoft.com/office/drawing/2014/main" id="{24871E67-2FDC-49A3-80C8-4B84B9B198B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242195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3BCB6-DE23-473F-AE15-E50E178DE3D5}"/>
              </a:ext>
            </a:extLst>
          </p:cNvPr>
          <p:cNvSpPr>
            <a:spLocks noGrp="1"/>
          </p:cNvSpPr>
          <p:nvPr>
            <p:ph type="title"/>
          </p:nvPr>
        </p:nvSpPr>
        <p:spPr/>
        <p:txBody>
          <a:bodyPr/>
          <a:lstStyle/>
          <a:p>
            <a:r>
              <a:rPr lang="en-US"/>
              <a:t>Facebook AT Top Posts | EatHappy Österreich Eat Happy AT - 2 of 2</a:t>
            </a:r>
          </a:p>
        </p:txBody>
      </p:sp>
      <p:graphicFrame>
        <p:nvGraphicFramePr>
          <p:cNvPr id="5" name="Table Placeholder 4">
            <a:extLst>
              <a:ext uri="{FF2B5EF4-FFF2-40B4-BE49-F238E27FC236}">
                <a16:creationId xmlns:a16="http://schemas.microsoft.com/office/drawing/2014/main" id="{0357A318-4016-464A-A5B4-19834196267C}"/>
              </a:ext>
            </a:extLst>
          </p:cNvPr>
          <p:cNvGraphicFramePr>
            <a:graphicFrameLocks noGrp="1"/>
          </p:cNvGraphicFramePr>
          <p:nvPr>
            <p:ph type="tbl" sz="quarter" idx="13"/>
            <p:extLst>
              <p:ext uri="{D42A27DB-BD31-4B8C-83A1-F6EECF244321}">
                <p14:modId xmlns:p14="http://schemas.microsoft.com/office/powerpoint/2010/main" val="1862822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92183450"/>
                    </a:ext>
                  </a:extLst>
                </a:gridCol>
                <a:gridCol w="1563624">
                  <a:extLst>
                    <a:ext uri="{9D8B030D-6E8A-4147-A177-3AD203B41FA5}">
                      <a16:colId xmlns:a16="http://schemas.microsoft.com/office/drawing/2014/main" val="1792467611"/>
                    </a:ext>
                  </a:extLst>
                </a:gridCol>
                <a:gridCol w="411480">
                  <a:extLst>
                    <a:ext uri="{9D8B030D-6E8A-4147-A177-3AD203B41FA5}">
                      <a16:colId xmlns:a16="http://schemas.microsoft.com/office/drawing/2014/main" val="2155566836"/>
                    </a:ext>
                  </a:extLst>
                </a:gridCol>
                <a:gridCol w="411480">
                  <a:extLst>
                    <a:ext uri="{9D8B030D-6E8A-4147-A177-3AD203B41FA5}">
                      <a16:colId xmlns:a16="http://schemas.microsoft.com/office/drawing/2014/main" val="1526053036"/>
                    </a:ext>
                  </a:extLst>
                </a:gridCol>
                <a:gridCol w="411480">
                  <a:extLst>
                    <a:ext uri="{9D8B030D-6E8A-4147-A177-3AD203B41FA5}">
                      <a16:colId xmlns:a16="http://schemas.microsoft.com/office/drawing/2014/main" val="3364053534"/>
                    </a:ext>
                  </a:extLst>
                </a:gridCol>
                <a:gridCol w="411480">
                  <a:extLst>
                    <a:ext uri="{9D8B030D-6E8A-4147-A177-3AD203B41FA5}">
                      <a16:colId xmlns:a16="http://schemas.microsoft.com/office/drawing/2014/main" val="595837666"/>
                    </a:ext>
                  </a:extLst>
                </a:gridCol>
                <a:gridCol w="411480">
                  <a:extLst>
                    <a:ext uri="{9D8B030D-6E8A-4147-A177-3AD203B41FA5}">
                      <a16:colId xmlns:a16="http://schemas.microsoft.com/office/drawing/2014/main" val="1257596202"/>
                    </a:ext>
                  </a:extLst>
                </a:gridCol>
                <a:gridCol w="411480">
                  <a:extLst>
                    <a:ext uri="{9D8B030D-6E8A-4147-A177-3AD203B41FA5}">
                      <a16:colId xmlns:a16="http://schemas.microsoft.com/office/drawing/2014/main" val="208777564"/>
                    </a:ext>
                  </a:extLst>
                </a:gridCol>
                <a:gridCol w="411480">
                  <a:extLst>
                    <a:ext uri="{9D8B030D-6E8A-4147-A177-3AD203B41FA5}">
                      <a16:colId xmlns:a16="http://schemas.microsoft.com/office/drawing/2014/main" val="3653053712"/>
                    </a:ext>
                  </a:extLst>
                </a:gridCol>
                <a:gridCol w="411480">
                  <a:extLst>
                    <a:ext uri="{9D8B030D-6E8A-4147-A177-3AD203B41FA5}">
                      <a16:colId xmlns:a16="http://schemas.microsoft.com/office/drawing/2014/main" val="205649829"/>
                    </a:ext>
                  </a:extLst>
                </a:gridCol>
                <a:gridCol w="411480">
                  <a:extLst>
                    <a:ext uri="{9D8B030D-6E8A-4147-A177-3AD203B41FA5}">
                      <a16:colId xmlns:a16="http://schemas.microsoft.com/office/drawing/2014/main" val="3869741987"/>
                    </a:ext>
                  </a:extLst>
                </a:gridCol>
                <a:gridCol w="411480">
                  <a:extLst>
                    <a:ext uri="{9D8B030D-6E8A-4147-A177-3AD203B41FA5}">
                      <a16:colId xmlns:a16="http://schemas.microsoft.com/office/drawing/2014/main" val="2446521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4349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Österreich Eat Happy AT - 2021-07-06 16:03:18</a:t>
                      </a:r>
                      <a:r>
                        <a:rPr kumimoji="0" lang="en-US" sz="1000" b="0" i="0" u="none" strike="noStrike" kern="1200" cap="none" spc="0" normalizeH="0" baseline="0" noProof="0">
                          <a:ln>
                            <a:noFill/>
                          </a:ln>
                          <a:solidFill>
                            <a:prstClr val="black"/>
                          </a:solidFill>
                          <a:effectLst/>
                          <a:uLnTx/>
                          <a:uFillTx/>
                          <a:latin typeface="+mn-lt"/>
                          <a:ea typeface="+mn-ea"/>
                          <a:cs typeface="+mn-cs"/>
                        </a:rPr>
                        <a:t>
 Sucht ihr noch nach dem perfekten Snack für das Halbfinale 🇮🇹 vs. 🇪🇸 heute? Wie wär's denn mit unserer köstlichen Sommerbox?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https://quintly-image-storage.s3.amazonaws.com/6aaa7defe47c8ad8a390215e97d0b30e/02eebf3a0bb211f746c29cbf2b8bb292.jpg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7381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EatHappy Österreich Eat Happy AT - 2021-07-02 15:00:11</a:t>
                      </a:r>
                      <a:r>
                        <a:rPr kumimoji="0" lang="de-DE" sz="1000" b="0" i="0" u="none" strike="noStrike" kern="1200" cap="none" spc="0" normalizeH="0" baseline="0" noProof="0">
                          <a:ln>
                            <a:noFill/>
                          </a:ln>
                          <a:solidFill>
                            <a:prstClr val="black"/>
                          </a:solidFill>
                          <a:effectLst/>
                          <a:uLnTx/>
                          <a:uFillTx/>
                          <a:latin typeface="+mn-lt"/>
                          <a:ea typeface="+mn-ea"/>
                          <a:cs typeface="+mn-cs"/>
                        </a:rPr>
                        <a:t>
 Wir starten mit Wien, NÖ und Burgenland in die Sommerferien ☀ Wir wünschen euch einen schönen Ferienbeginn und allen, die noch warten müssen, eine happy letzte Woche!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https://quintly-image-storage.s3.amazonaws.com/6aaa7defe47c8ad8a390215e97d0b30e/7f84cc07c8e29f5ccfdfbf20b22ce678.jpg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8704056"/>
                  </a:ext>
                </a:extLst>
              </a:tr>
            </a:tbl>
          </a:graphicData>
        </a:graphic>
      </p:graphicFrame>
      <p:sp>
        <p:nvSpPr>
          <p:cNvPr id="4" name="Text Placeholder 3">
            <a:extLst>
              <a:ext uri="{FF2B5EF4-FFF2-40B4-BE49-F238E27FC236}">
                <a16:creationId xmlns:a16="http://schemas.microsoft.com/office/drawing/2014/main" id="{6B0831EA-356F-4A9B-AEAF-138106D04D7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220011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B492E-5D60-44E5-AEC7-BF7A9AE13A93}"/>
              </a:ext>
            </a:extLst>
          </p:cNvPr>
          <p:cNvSpPr>
            <a:spLocks noGrp="1"/>
          </p:cNvSpPr>
          <p:nvPr>
            <p:ph type="title"/>
          </p:nvPr>
        </p:nvSpPr>
        <p:spPr/>
        <p:txBody>
          <a:bodyPr/>
          <a:lstStyle/>
          <a:p>
            <a:r>
              <a:rPr lang="en-US"/>
              <a:t>Instagram AT Top Posts | eathappy_at - 1 of 2</a:t>
            </a:r>
          </a:p>
        </p:txBody>
      </p:sp>
      <p:graphicFrame>
        <p:nvGraphicFramePr>
          <p:cNvPr id="5" name="Table Placeholder 4">
            <a:extLst>
              <a:ext uri="{FF2B5EF4-FFF2-40B4-BE49-F238E27FC236}">
                <a16:creationId xmlns:a16="http://schemas.microsoft.com/office/drawing/2014/main" id="{750F224D-021E-4A1E-814E-6D975EBB47D1}"/>
              </a:ext>
            </a:extLst>
          </p:cNvPr>
          <p:cNvGraphicFramePr>
            <a:graphicFrameLocks noGrp="1"/>
          </p:cNvGraphicFramePr>
          <p:nvPr>
            <p:ph type="tbl" sz="quarter" idx="13"/>
            <p:extLst>
              <p:ext uri="{D42A27DB-BD31-4B8C-83A1-F6EECF244321}">
                <p14:modId xmlns:p14="http://schemas.microsoft.com/office/powerpoint/2010/main" val="3918547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27878045"/>
                    </a:ext>
                  </a:extLst>
                </a:gridCol>
                <a:gridCol w="1234440">
                  <a:extLst>
                    <a:ext uri="{9D8B030D-6E8A-4147-A177-3AD203B41FA5}">
                      <a16:colId xmlns:a16="http://schemas.microsoft.com/office/drawing/2014/main" val="3739489643"/>
                    </a:ext>
                  </a:extLst>
                </a:gridCol>
                <a:gridCol w="576072">
                  <a:extLst>
                    <a:ext uri="{9D8B030D-6E8A-4147-A177-3AD203B41FA5}">
                      <a16:colId xmlns:a16="http://schemas.microsoft.com/office/drawing/2014/main" val="1876645791"/>
                    </a:ext>
                  </a:extLst>
                </a:gridCol>
                <a:gridCol w="576072">
                  <a:extLst>
                    <a:ext uri="{9D8B030D-6E8A-4147-A177-3AD203B41FA5}">
                      <a16:colId xmlns:a16="http://schemas.microsoft.com/office/drawing/2014/main" val="39517647"/>
                    </a:ext>
                  </a:extLst>
                </a:gridCol>
                <a:gridCol w="576072">
                  <a:extLst>
                    <a:ext uri="{9D8B030D-6E8A-4147-A177-3AD203B41FA5}">
                      <a16:colId xmlns:a16="http://schemas.microsoft.com/office/drawing/2014/main" val="2325902435"/>
                    </a:ext>
                  </a:extLst>
                </a:gridCol>
                <a:gridCol w="576072">
                  <a:extLst>
                    <a:ext uri="{9D8B030D-6E8A-4147-A177-3AD203B41FA5}">
                      <a16:colId xmlns:a16="http://schemas.microsoft.com/office/drawing/2014/main" val="2482734737"/>
                    </a:ext>
                  </a:extLst>
                </a:gridCol>
                <a:gridCol w="576072">
                  <a:extLst>
                    <a:ext uri="{9D8B030D-6E8A-4147-A177-3AD203B41FA5}">
                      <a16:colId xmlns:a16="http://schemas.microsoft.com/office/drawing/2014/main" val="1860859938"/>
                    </a:ext>
                  </a:extLst>
                </a:gridCol>
                <a:gridCol w="576072">
                  <a:extLst>
                    <a:ext uri="{9D8B030D-6E8A-4147-A177-3AD203B41FA5}">
                      <a16:colId xmlns:a16="http://schemas.microsoft.com/office/drawing/2014/main" val="3194088338"/>
                    </a:ext>
                  </a:extLst>
                </a:gridCol>
                <a:gridCol w="576072">
                  <a:extLst>
                    <a:ext uri="{9D8B030D-6E8A-4147-A177-3AD203B41FA5}">
                      <a16:colId xmlns:a16="http://schemas.microsoft.com/office/drawing/2014/main" val="814010031"/>
                    </a:ext>
                  </a:extLst>
                </a:gridCol>
                <a:gridCol w="576072">
                  <a:extLst>
                    <a:ext uri="{9D8B030D-6E8A-4147-A177-3AD203B41FA5}">
                      <a16:colId xmlns:a16="http://schemas.microsoft.com/office/drawing/2014/main" val="2332365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544063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eathappy_at - 2021-07-15 17:59:31</a:t>
                      </a:r>
                      <a:r>
                        <a:rPr kumimoji="0" lang="en-US" sz="1000" b="0" i="0" u="none" strike="noStrike" kern="1200" cap="none" spc="0" normalizeH="0" baseline="0" noProof="0">
                          <a:ln>
                            <a:noFill/>
                          </a:ln>
                          <a:solidFill>
                            <a:prstClr val="black"/>
                          </a:solidFill>
                          <a:effectLst/>
                          <a:uLnTx/>
                          <a:uFillTx/>
                          <a:latin typeface="+mn-lt"/>
                          <a:ea typeface="+mn-ea"/>
                          <a:cs typeface="+mn-cs"/>
                        </a:rPr>
                        <a:t>
 Für unsere Naschkatzen 👅, die bei den heißen Temperaturen etwas Kühles ❄ genießen wollen, ist unser Sticky Mango POT genau das Richtige! Milchreis mit Kokosmilch, Mango-Bananen-Chutney und on top Kokos-Joghurt! ❤❤❤ 
Unser Sticky Mango POT ist Vegan, Gluten- und Laktosefrei! 🙌 Du findest ihn in vielen Billa-, Spar- und Sütterlüty- Filialen in ganz Österreich!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https://quintly-image-storage.s3.amazonaws.com/bc30466806e0ab979af3647490be869a/2f81012dd2bac4f54475f213bad326f6.jpg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extLst>
                  <a:ext uri="{0D108BD9-81ED-4DB2-BD59-A6C34878D82A}">
                    <a16:rowId xmlns:a16="http://schemas.microsoft.com/office/drawing/2014/main" val="740449565"/>
                  </a:ext>
                </a:extLst>
              </a:tr>
            </a:tbl>
          </a:graphicData>
        </a:graphic>
      </p:graphicFrame>
      <p:sp>
        <p:nvSpPr>
          <p:cNvPr id="4" name="Text Placeholder 3">
            <a:extLst>
              <a:ext uri="{FF2B5EF4-FFF2-40B4-BE49-F238E27FC236}">
                <a16:creationId xmlns:a16="http://schemas.microsoft.com/office/drawing/2014/main" id="{281A26DD-0297-462C-AF29-843AA0B9F41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0850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73140-B792-48FC-AFC0-6C8E9DD13D07}"/>
              </a:ext>
            </a:extLst>
          </p:cNvPr>
          <p:cNvSpPr>
            <a:spLocks noGrp="1"/>
          </p:cNvSpPr>
          <p:nvPr>
            <p:ph type="title"/>
          </p:nvPr>
        </p:nvSpPr>
        <p:spPr/>
        <p:txBody>
          <a:bodyPr/>
          <a:lstStyle/>
          <a:p>
            <a:r>
              <a:rPr lang="en-US"/>
              <a:t>Instagram AT Top Posts | eathappy_at - 2 of 2</a:t>
            </a:r>
          </a:p>
        </p:txBody>
      </p:sp>
      <p:graphicFrame>
        <p:nvGraphicFramePr>
          <p:cNvPr id="5" name="Table Placeholder 4">
            <a:extLst>
              <a:ext uri="{FF2B5EF4-FFF2-40B4-BE49-F238E27FC236}">
                <a16:creationId xmlns:a16="http://schemas.microsoft.com/office/drawing/2014/main" id="{816F03D4-F9D7-4E3C-9E55-B1B194B0FB90}"/>
              </a:ext>
            </a:extLst>
          </p:cNvPr>
          <p:cNvGraphicFramePr>
            <a:graphicFrameLocks noGrp="1"/>
          </p:cNvGraphicFramePr>
          <p:nvPr>
            <p:ph type="tbl" sz="quarter" idx="13"/>
            <p:extLst>
              <p:ext uri="{D42A27DB-BD31-4B8C-83A1-F6EECF244321}">
                <p14:modId xmlns:p14="http://schemas.microsoft.com/office/powerpoint/2010/main" val="3082923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531792"/>
                    </a:ext>
                  </a:extLst>
                </a:gridCol>
                <a:gridCol w="1234440">
                  <a:extLst>
                    <a:ext uri="{9D8B030D-6E8A-4147-A177-3AD203B41FA5}">
                      <a16:colId xmlns:a16="http://schemas.microsoft.com/office/drawing/2014/main" val="2425731570"/>
                    </a:ext>
                  </a:extLst>
                </a:gridCol>
                <a:gridCol w="576072">
                  <a:extLst>
                    <a:ext uri="{9D8B030D-6E8A-4147-A177-3AD203B41FA5}">
                      <a16:colId xmlns:a16="http://schemas.microsoft.com/office/drawing/2014/main" val="4098530649"/>
                    </a:ext>
                  </a:extLst>
                </a:gridCol>
                <a:gridCol w="576072">
                  <a:extLst>
                    <a:ext uri="{9D8B030D-6E8A-4147-A177-3AD203B41FA5}">
                      <a16:colId xmlns:a16="http://schemas.microsoft.com/office/drawing/2014/main" val="3379392402"/>
                    </a:ext>
                  </a:extLst>
                </a:gridCol>
                <a:gridCol w="576072">
                  <a:extLst>
                    <a:ext uri="{9D8B030D-6E8A-4147-A177-3AD203B41FA5}">
                      <a16:colId xmlns:a16="http://schemas.microsoft.com/office/drawing/2014/main" val="3839203535"/>
                    </a:ext>
                  </a:extLst>
                </a:gridCol>
                <a:gridCol w="576072">
                  <a:extLst>
                    <a:ext uri="{9D8B030D-6E8A-4147-A177-3AD203B41FA5}">
                      <a16:colId xmlns:a16="http://schemas.microsoft.com/office/drawing/2014/main" val="3119741927"/>
                    </a:ext>
                  </a:extLst>
                </a:gridCol>
                <a:gridCol w="576072">
                  <a:extLst>
                    <a:ext uri="{9D8B030D-6E8A-4147-A177-3AD203B41FA5}">
                      <a16:colId xmlns:a16="http://schemas.microsoft.com/office/drawing/2014/main" val="1395680624"/>
                    </a:ext>
                  </a:extLst>
                </a:gridCol>
                <a:gridCol w="576072">
                  <a:extLst>
                    <a:ext uri="{9D8B030D-6E8A-4147-A177-3AD203B41FA5}">
                      <a16:colId xmlns:a16="http://schemas.microsoft.com/office/drawing/2014/main" val="561230595"/>
                    </a:ext>
                  </a:extLst>
                </a:gridCol>
                <a:gridCol w="576072">
                  <a:extLst>
                    <a:ext uri="{9D8B030D-6E8A-4147-A177-3AD203B41FA5}">
                      <a16:colId xmlns:a16="http://schemas.microsoft.com/office/drawing/2014/main" val="870826746"/>
                    </a:ext>
                  </a:extLst>
                </a:gridCol>
                <a:gridCol w="576072">
                  <a:extLst>
                    <a:ext uri="{9D8B030D-6E8A-4147-A177-3AD203B41FA5}">
                      <a16:colId xmlns:a16="http://schemas.microsoft.com/office/drawing/2014/main" val="1169650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018078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eathappy_at - 2021-07-06 16:01:18</a:t>
                      </a:r>
                      <a:r>
                        <a:rPr kumimoji="0" lang="de-DE" sz="1000" b="0" i="0" u="none" strike="noStrike" kern="1200" cap="none" spc="0" normalizeH="0" baseline="0" noProof="0">
                          <a:ln>
                            <a:noFill/>
                          </a:ln>
                          <a:solidFill>
                            <a:prstClr val="black"/>
                          </a:solidFill>
                          <a:effectLst/>
                          <a:uLnTx/>
                          <a:uFillTx/>
                          <a:latin typeface="+mn-lt"/>
                          <a:ea typeface="+mn-ea"/>
                          <a:cs typeface="+mn-cs"/>
                        </a:rPr>
                        <a:t>
 Sucht ihr noch nach dem perfekten Snack für das Halbfinale 🇮🇹 vs. 🇪🇸 heute? Wie wär's denn mit unserer köstlichen Sommerbox?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https://quintly-image-storage.s3.amazonaws.com/bc30466806e0ab979af3647490be869a/f0466764bcf01bd44f22f4248a3b3289.jpg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extLst>
                  <a:ext uri="{0D108BD9-81ED-4DB2-BD59-A6C34878D82A}">
                    <a16:rowId xmlns:a16="http://schemas.microsoft.com/office/drawing/2014/main" val="3437809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eathappy_at - 2021-07-02 15:00:40</a:t>
                      </a:r>
                      <a:r>
                        <a:rPr kumimoji="0" lang="en-US" sz="1000" b="0" i="0" u="none" strike="noStrike" kern="1200" cap="none" spc="0" normalizeH="0" baseline="0" noProof="0">
                          <a:ln>
                            <a:noFill/>
                          </a:ln>
                          <a:solidFill>
                            <a:prstClr val="black"/>
                          </a:solidFill>
                          <a:effectLst/>
                          <a:uLnTx/>
                          <a:uFillTx/>
                          <a:latin typeface="+mn-lt"/>
                          <a:ea typeface="+mn-ea"/>
                          <a:cs typeface="+mn-cs"/>
                        </a:rPr>
                        <a:t>
 Wir starten mit Wien, NÖ und Burgenland in die Sommerferien ☀ Wir wünschen euch einen schönen Ferienbeginn und allen, die noch warten müssen, eine happy letzte Woche! 🌴🏖 #eathappy #dontworryeathappy #ferienbeginn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https://quintly-image-storage.s3.amazonaws.com/bc30466806e0ab979af3647490be869a/0eea3c20f1c786839f266f0dfe714bb3.jpg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extLst>
                  <a:ext uri="{0D108BD9-81ED-4DB2-BD59-A6C34878D82A}">
                    <a16:rowId xmlns:a16="http://schemas.microsoft.com/office/drawing/2014/main" val="2170548134"/>
                  </a:ext>
                </a:extLst>
              </a:tr>
            </a:tbl>
          </a:graphicData>
        </a:graphic>
      </p:graphicFrame>
      <p:sp>
        <p:nvSpPr>
          <p:cNvPr id="4" name="Text Placeholder 3">
            <a:extLst>
              <a:ext uri="{FF2B5EF4-FFF2-40B4-BE49-F238E27FC236}">
                <a16:creationId xmlns:a16="http://schemas.microsoft.com/office/drawing/2014/main" id="{1B95911C-55B2-4C83-9599-EC8DE8133D9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776685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FA7A1-8711-4A98-87A3-26723C29ADE3}"/>
              </a:ext>
            </a:extLst>
          </p:cNvPr>
          <p:cNvSpPr>
            <a:spLocks noGrp="1"/>
          </p:cNvSpPr>
          <p:nvPr>
            <p:ph type="title"/>
          </p:nvPr>
        </p:nvSpPr>
        <p:spPr/>
        <p:txBody>
          <a:bodyPr/>
          <a:lstStyle/>
          <a:p>
            <a:r>
              <a:rPr lang="en-US"/>
              <a:t>Facebook DK Top Posts | EatHappy Denmark Eat Happy DK - 1 of 3</a:t>
            </a:r>
          </a:p>
        </p:txBody>
      </p:sp>
      <p:graphicFrame>
        <p:nvGraphicFramePr>
          <p:cNvPr id="5" name="Table Placeholder 4">
            <a:extLst>
              <a:ext uri="{FF2B5EF4-FFF2-40B4-BE49-F238E27FC236}">
                <a16:creationId xmlns:a16="http://schemas.microsoft.com/office/drawing/2014/main" id="{3946FC7A-4DA9-4174-8700-E9EFDFE627C1}"/>
              </a:ext>
            </a:extLst>
          </p:cNvPr>
          <p:cNvGraphicFramePr>
            <a:graphicFrameLocks noGrp="1"/>
          </p:cNvGraphicFramePr>
          <p:nvPr>
            <p:ph type="tbl" sz="quarter" idx="13"/>
            <p:extLst>
              <p:ext uri="{D42A27DB-BD31-4B8C-83A1-F6EECF244321}">
                <p14:modId xmlns:p14="http://schemas.microsoft.com/office/powerpoint/2010/main" val="372433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22446499"/>
                    </a:ext>
                  </a:extLst>
                </a:gridCol>
                <a:gridCol w="1563624">
                  <a:extLst>
                    <a:ext uri="{9D8B030D-6E8A-4147-A177-3AD203B41FA5}">
                      <a16:colId xmlns:a16="http://schemas.microsoft.com/office/drawing/2014/main" val="2184091414"/>
                    </a:ext>
                  </a:extLst>
                </a:gridCol>
                <a:gridCol w="411480">
                  <a:extLst>
                    <a:ext uri="{9D8B030D-6E8A-4147-A177-3AD203B41FA5}">
                      <a16:colId xmlns:a16="http://schemas.microsoft.com/office/drawing/2014/main" val="3812495383"/>
                    </a:ext>
                  </a:extLst>
                </a:gridCol>
                <a:gridCol w="411480">
                  <a:extLst>
                    <a:ext uri="{9D8B030D-6E8A-4147-A177-3AD203B41FA5}">
                      <a16:colId xmlns:a16="http://schemas.microsoft.com/office/drawing/2014/main" val="1658830907"/>
                    </a:ext>
                  </a:extLst>
                </a:gridCol>
                <a:gridCol w="411480">
                  <a:extLst>
                    <a:ext uri="{9D8B030D-6E8A-4147-A177-3AD203B41FA5}">
                      <a16:colId xmlns:a16="http://schemas.microsoft.com/office/drawing/2014/main" val="2305900155"/>
                    </a:ext>
                  </a:extLst>
                </a:gridCol>
                <a:gridCol w="411480">
                  <a:extLst>
                    <a:ext uri="{9D8B030D-6E8A-4147-A177-3AD203B41FA5}">
                      <a16:colId xmlns:a16="http://schemas.microsoft.com/office/drawing/2014/main" val="1805825883"/>
                    </a:ext>
                  </a:extLst>
                </a:gridCol>
                <a:gridCol w="411480">
                  <a:extLst>
                    <a:ext uri="{9D8B030D-6E8A-4147-A177-3AD203B41FA5}">
                      <a16:colId xmlns:a16="http://schemas.microsoft.com/office/drawing/2014/main" val="3333334902"/>
                    </a:ext>
                  </a:extLst>
                </a:gridCol>
                <a:gridCol w="411480">
                  <a:extLst>
                    <a:ext uri="{9D8B030D-6E8A-4147-A177-3AD203B41FA5}">
                      <a16:colId xmlns:a16="http://schemas.microsoft.com/office/drawing/2014/main" val="1943894151"/>
                    </a:ext>
                  </a:extLst>
                </a:gridCol>
                <a:gridCol w="411480">
                  <a:extLst>
                    <a:ext uri="{9D8B030D-6E8A-4147-A177-3AD203B41FA5}">
                      <a16:colId xmlns:a16="http://schemas.microsoft.com/office/drawing/2014/main" val="2738465764"/>
                    </a:ext>
                  </a:extLst>
                </a:gridCol>
                <a:gridCol w="411480">
                  <a:extLst>
                    <a:ext uri="{9D8B030D-6E8A-4147-A177-3AD203B41FA5}">
                      <a16:colId xmlns:a16="http://schemas.microsoft.com/office/drawing/2014/main" val="400087716"/>
                    </a:ext>
                  </a:extLst>
                </a:gridCol>
                <a:gridCol w="411480">
                  <a:extLst>
                    <a:ext uri="{9D8B030D-6E8A-4147-A177-3AD203B41FA5}">
                      <a16:colId xmlns:a16="http://schemas.microsoft.com/office/drawing/2014/main" val="1671018257"/>
                    </a:ext>
                  </a:extLst>
                </a:gridCol>
                <a:gridCol w="411480">
                  <a:extLst>
                    <a:ext uri="{9D8B030D-6E8A-4147-A177-3AD203B41FA5}">
                      <a16:colId xmlns:a16="http://schemas.microsoft.com/office/drawing/2014/main" val="3513086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4316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- 2021-07-04 14:30:03</a:t>
                      </a:r>
                      <a:r>
                        <a:rPr kumimoji="0" lang="da-DK" sz="1000" b="0" i="0" u="none" strike="noStrike" kern="1200" cap="none" spc="0" normalizeH="0" baseline="0" noProof="0">
                          <a:ln>
                            <a:noFill/>
                          </a:ln>
                          <a:solidFill>
                            <a:prstClr val="black"/>
                          </a:solidFill>
                          <a:effectLst/>
                          <a:uLnTx/>
                          <a:uFillTx/>
                          <a:latin typeface="+mn-lt"/>
                          <a:ea typeface="+mn-ea"/>
                          <a:cs typeface="+mn-cs"/>
                        </a:rPr>
                        <a:t>
 Har du fået prøvet vores lækre mochis endnu?  
De søde, traditionelle, japanske risdesserter kan nydes både optøede med det cremede fyld, og frosne som en dessert i de varme sommertider! 🌞
Hos Eat Happy kan du få dem med fire forskellige smage; hindbær, chokolade, mango og matcha, så der er noget til enhver smag!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https://quintly-image-storage.s3.amazonaws.com/a5627314e0e37e5bea96bf715f1a60f5/43f578418cb02d3a9d57cd2a0659df94.jpg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9323507"/>
                  </a:ext>
                </a:extLst>
              </a:tr>
            </a:tbl>
          </a:graphicData>
        </a:graphic>
      </p:graphicFrame>
      <p:sp>
        <p:nvSpPr>
          <p:cNvPr id="4" name="Text Placeholder 3">
            <a:extLst>
              <a:ext uri="{FF2B5EF4-FFF2-40B4-BE49-F238E27FC236}">
                <a16:creationId xmlns:a16="http://schemas.microsoft.com/office/drawing/2014/main" id="{14EB2AF1-78E7-4F18-9B3B-0C876325AEC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610489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0159E-95DD-4A56-9ED2-FA2E3C5A4D78}"/>
              </a:ext>
            </a:extLst>
          </p:cNvPr>
          <p:cNvSpPr>
            <a:spLocks noGrp="1"/>
          </p:cNvSpPr>
          <p:nvPr>
            <p:ph type="title"/>
          </p:nvPr>
        </p:nvSpPr>
        <p:spPr/>
        <p:txBody>
          <a:bodyPr/>
          <a:lstStyle/>
          <a:p>
            <a:r>
              <a:rPr lang="en-US"/>
              <a:t>Facebook DK Top Posts | EatHappy Denmark Eat Happy DK - 2 of 3</a:t>
            </a:r>
          </a:p>
        </p:txBody>
      </p:sp>
      <p:graphicFrame>
        <p:nvGraphicFramePr>
          <p:cNvPr id="5" name="Table Placeholder 4">
            <a:extLst>
              <a:ext uri="{FF2B5EF4-FFF2-40B4-BE49-F238E27FC236}">
                <a16:creationId xmlns:a16="http://schemas.microsoft.com/office/drawing/2014/main" id="{7EE9D1D2-3117-49E6-A380-812478031F79}"/>
              </a:ext>
            </a:extLst>
          </p:cNvPr>
          <p:cNvGraphicFramePr>
            <a:graphicFrameLocks noGrp="1"/>
          </p:cNvGraphicFramePr>
          <p:nvPr>
            <p:ph type="tbl" sz="quarter" idx="13"/>
            <p:extLst>
              <p:ext uri="{D42A27DB-BD31-4B8C-83A1-F6EECF244321}">
                <p14:modId xmlns:p14="http://schemas.microsoft.com/office/powerpoint/2010/main" val="103567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32738661"/>
                    </a:ext>
                  </a:extLst>
                </a:gridCol>
                <a:gridCol w="1563624">
                  <a:extLst>
                    <a:ext uri="{9D8B030D-6E8A-4147-A177-3AD203B41FA5}">
                      <a16:colId xmlns:a16="http://schemas.microsoft.com/office/drawing/2014/main" val="4104900394"/>
                    </a:ext>
                  </a:extLst>
                </a:gridCol>
                <a:gridCol w="411480">
                  <a:extLst>
                    <a:ext uri="{9D8B030D-6E8A-4147-A177-3AD203B41FA5}">
                      <a16:colId xmlns:a16="http://schemas.microsoft.com/office/drawing/2014/main" val="237881597"/>
                    </a:ext>
                  </a:extLst>
                </a:gridCol>
                <a:gridCol w="411480">
                  <a:extLst>
                    <a:ext uri="{9D8B030D-6E8A-4147-A177-3AD203B41FA5}">
                      <a16:colId xmlns:a16="http://schemas.microsoft.com/office/drawing/2014/main" val="3240423465"/>
                    </a:ext>
                  </a:extLst>
                </a:gridCol>
                <a:gridCol w="411480">
                  <a:extLst>
                    <a:ext uri="{9D8B030D-6E8A-4147-A177-3AD203B41FA5}">
                      <a16:colId xmlns:a16="http://schemas.microsoft.com/office/drawing/2014/main" val="2114534741"/>
                    </a:ext>
                  </a:extLst>
                </a:gridCol>
                <a:gridCol w="411480">
                  <a:extLst>
                    <a:ext uri="{9D8B030D-6E8A-4147-A177-3AD203B41FA5}">
                      <a16:colId xmlns:a16="http://schemas.microsoft.com/office/drawing/2014/main" val="2453146691"/>
                    </a:ext>
                  </a:extLst>
                </a:gridCol>
                <a:gridCol w="411480">
                  <a:extLst>
                    <a:ext uri="{9D8B030D-6E8A-4147-A177-3AD203B41FA5}">
                      <a16:colId xmlns:a16="http://schemas.microsoft.com/office/drawing/2014/main" val="587011218"/>
                    </a:ext>
                  </a:extLst>
                </a:gridCol>
                <a:gridCol w="411480">
                  <a:extLst>
                    <a:ext uri="{9D8B030D-6E8A-4147-A177-3AD203B41FA5}">
                      <a16:colId xmlns:a16="http://schemas.microsoft.com/office/drawing/2014/main" val="589255243"/>
                    </a:ext>
                  </a:extLst>
                </a:gridCol>
                <a:gridCol w="411480">
                  <a:extLst>
                    <a:ext uri="{9D8B030D-6E8A-4147-A177-3AD203B41FA5}">
                      <a16:colId xmlns:a16="http://schemas.microsoft.com/office/drawing/2014/main" val="1745230006"/>
                    </a:ext>
                  </a:extLst>
                </a:gridCol>
                <a:gridCol w="411480">
                  <a:extLst>
                    <a:ext uri="{9D8B030D-6E8A-4147-A177-3AD203B41FA5}">
                      <a16:colId xmlns:a16="http://schemas.microsoft.com/office/drawing/2014/main" val="3269175263"/>
                    </a:ext>
                  </a:extLst>
                </a:gridCol>
                <a:gridCol w="411480">
                  <a:extLst>
                    <a:ext uri="{9D8B030D-6E8A-4147-A177-3AD203B41FA5}">
                      <a16:colId xmlns:a16="http://schemas.microsoft.com/office/drawing/2014/main" val="3689490361"/>
                    </a:ext>
                  </a:extLst>
                </a:gridCol>
                <a:gridCol w="411480">
                  <a:extLst>
                    <a:ext uri="{9D8B030D-6E8A-4147-A177-3AD203B41FA5}">
                      <a16:colId xmlns:a16="http://schemas.microsoft.com/office/drawing/2014/main" val="2630430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5940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- 2021-07-11 09:25:05</a:t>
                      </a:r>
                      <a:r>
                        <a:rPr kumimoji="0" lang="da-DK" sz="1000" b="0" i="0" u="none" strike="noStrike" kern="1200" cap="none" spc="0" normalizeH="0" baseline="0" noProof="0">
                          <a:ln>
                            <a:noFill/>
                          </a:ln>
                          <a:solidFill>
                            <a:prstClr val="black"/>
                          </a:solidFill>
                          <a:effectLst/>
                          <a:uLnTx/>
                          <a:uFillTx/>
                          <a:latin typeface="+mn-lt"/>
                          <a:ea typeface="+mn-ea"/>
                          <a:cs typeface="+mn-cs"/>
                        </a:rPr>
                        <a:t>
 I dag blænder den store finale op! Vi håber I får en fantastisk søndag i fodboldens lag! ⚽
Vores sommerboks er perfekt til lejligheden, hvis du vil dele kampen og sushien med nogen! Kom ned og besøg os i en af vores butikker før kampstart og tag en sommerboks med hjem!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https://quintly-image-storage.s3.amazonaws.com/a5627314e0e37e5bea96bf715f1a60f5/02eebf3a0bb211f746c29cbf2b8bb292.jpg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1964003"/>
                  </a:ext>
                </a:extLst>
              </a:tr>
            </a:tbl>
          </a:graphicData>
        </a:graphic>
      </p:graphicFrame>
      <p:sp>
        <p:nvSpPr>
          <p:cNvPr id="4" name="Text Placeholder 3">
            <a:extLst>
              <a:ext uri="{FF2B5EF4-FFF2-40B4-BE49-F238E27FC236}">
                <a16:creationId xmlns:a16="http://schemas.microsoft.com/office/drawing/2014/main" id="{2C22FFA0-7FED-4FA0-8931-E48178ACC39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692778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6F1D4-E17A-4A8F-8622-6D786F2BD00C}"/>
              </a:ext>
            </a:extLst>
          </p:cNvPr>
          <p:cNvSpPr>
            <a:spLocks noGrp="1"/>
          </p:cNvSpPr>
          <p:nvPr>
            <p:ph type="title"/>
          </p:nvPr>
        </p:nvSpPr>
        <p:spPr/>
        <p:txBody>
          <a:bodyPr/>
          <a:lstStyle/>
          <a:p>
            <a:r>
              <a:rPr lang="en-US"/>
              <a:t>Facebook DK Top Posts | EatHappy Denmark Eat Happy DK - 3 of 3</a:t>
            </a:r>
          </a:p>
        </p:txBody>
      </p:sp>
      <p:graphicFrame>
        <p:nvGraphicFramePr>
          <p:cNvPr id="5" name="Table Placeholder 4">
            <a:extLst>
              <a:ext uri="{FF2B5EF4-FFF2-40B4-BE49-F238E27FC236}">
                <a16:creationId xmlns:a16="http://schemas.microsoft.com/office/drawing/2014/main" id="{CA75CF44-15EE-4764-AB9D-DD1B3D3646D3}"/>
              </a:ext>
            </a:extLst>
          </p:cNvPr>
          <p:cNvGraphicFramePr>
            <a:graphicFrameLocks noGrp="1"/>
          </p:cNvGraphicFramePr>
          <p:nvPr>
            <p:ph type="tbl" sz="quarter" idx="13"/>
            <p:extLst>
              <p:ext uri="{D42A27DB-BD31-4B8C-83A1-F6EECF244321}">
                <p14:modId xmlns:p14="http://schemas.microsoft.com/office/powerpoint/2010/main" val="2862867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48295026"/>
                    </a:ext>
                  </a:extLst>
                </a:gridCol>
                <a:gridCol w="1563624">
                  <a:extLst>
                    <a:ext uri="{9D8B030D-6E8A-4147-A177-3AD203B41FA5}">
                      <a16:colId xmlns:a16="http://schemas.microsoft.com/office/drawing/2014/main" val="3552269073"/>
                    </a:ext>
                  </a:extLst>
                </a:gridCol>
                <a:gridCol w="411480">
                  <a:extLst>
                    <a:ext uri="{9D8B030D-6E8A-4147-A177-3AD203B41FA5}">
                      <a16:colId xmlns:a16="http://schemas.microsoft.com/office/drawing/2014/main" val="2453774839"/>
                    </a:ext>
                  </a:extLst>
                </a:gridCol>
                <a:gridCol w="411480">
                  <a:extLst>
                    <a:ext uri="{9D8B030D-6E8A-4147-A177-3AD203B41FA5}">
                      <a16:colId xmlns:a16="http://schemas.microsoft.com/office/drawing/2014/main" val="3830062892"/>
                    </a:ext>
                  </a:extLst>
                </a:gridCol>
                <a:gridCol w="411480">
                  <a:extLst>
                    <a:ext uri="{9D8B030D-6E8A-4147-A177-3AD203B41FA5}">
                      <a16:colId xmlns:a16="http://schemas.microsoft.com/office/drawing/2014/main" val="1602306462"/>
                    </a:ext>
                  </a:extLst>
                </a:gridCol>
                <a:gridCol w="411480">
                  <a:extLst>
                    <a:ext uri="{9D8B030D-6E8A-4147-A177-3AD203B41FA5}">
                      <a16:colId xmlns:a16="http://schemas.microsoft.com/office/drawing/2014/main" val="2470100224"/>
                    </a:ext>
                  </a:extLst>
                </a:gridCol>
                <a:gridCol w="411480">
                  <a:extLst>
                    <a:ext uri="{9D8B030D-6E8A-4147-A177-3AD203B41FA5}">
                      <a16:colId xmlns:a16="http://schemas.microsoft.com/office/drawing/2014/main" val="3161803809"/>
                    </a:ext>
                  </a:extLst>
                </a:gridCol>
                <a:gridCol w="411480">
                  <a:extLst>
                    <a:ext uri="{9D8B030D-6E8A-4147-A177-3AD203B41FA5}">
                      <a16:colId xmlns:a16="http://schemas.microsoft.com/office/drawing/2014/main" val="2405975874"/>
                    </a:ext>
                  </a:extLst>
                </a:gridCol>
                <a:gridCol w="411480">
                  <a:extLst>
                    <a:ext uri="{9D8B030D-6E8A-4147-A177-3AD203B41FA5}">
                      <a16:colId xmlns:a16="http://schemas.microsoft.com/office/drawing/2014/main" val="889422378"/>
                    </a:ext>
                  </a:extLst>
                </a:gridCol>
                <a:gridCol w="411480">
                  <a:extLst>
                    <a:ext uri="{9D8B030D-6E8A-4147-A177-3AD203B41FA5}">
                      <a16:colId xmlns:a16="http://schemas.microsoft.com/office/drawing/2014/main" val="2194577842"/>
                    </a:ext>
                  </a:extLst>
                </a:gridCol>
                <a:gridCol w="411480">
                  <a:extLst>
                    <a:ext uri="{9D8B030D-6E8A-4147-A177-3AD203B41FA5}">
                      <a16:colId xmlns:a16="http://schemas.microsoft.com/office/drawing/2014/main" val="1879521587"/>
                    </a:ext>
                  </a:extLst>
                </a:gridCol>
                <a:gridCol w="411480">
                  <a:extLst>
                    <a:ext uri="{9D8B030D-6E8A-4147-A177-3AD203B41FA5}">
                      <a16:colId xmlns:a16="http://schemas.microsoft.com/office/drawing/2014/main" val="2701235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982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- 2021-07-08 11:15:03</a:t>
                      </a:r>
                      <a:r>
                        <a:rPr kumimoji="0" lang="da-DK" sz="1000" b="0" i="0" u="none" strike="noStrike" kern="1200" cap="none" spc="0" normalizeH="0" baseline="0" noProof="0">
                          <a:ln>
                            <a:noFill/>
                          </a:ln>
                          <a:solidFill>
                            <a:prstClr val="black"/>
                          </a:solidFill>
                          <a:effectLst/>
                          <a:uLnTx/>
                          <a:uFillTx/>
                          <a:latin typeface="+mn-lt"/>
                          <a:ea typeface="+mn-ea"/>
                          <a:cs typeface="+mn-cs"/>
                        </a:rPr>
                        <a:t>
 Vores Futomaki er lidt af en mundfuld! 😋
De passer også perfekt til en frokost, når man vil være mæt, lige meget om du allerede er gået på ferie, eller om du lige skal svinge forbi en af vores butikker i frokostpausen! Vi står klar!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https://quintly-image-storage.s3.amazonaws.com/a5627314e0e37e5bea96bf715f1a60f5/30b5fc550a1965ef8cdef3884fe068d4.jpg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5981549"/>
                  </a:ext>
                </a:extLst>
              </a:tr>
            </a:tbl>
          </a:graphicData>
        </a:graphic>
      </p:graphicFrame>
      <p:sp>
        <p:nvSpPr>
          <p:cNvPr id="4" name="Text Placeholder 3">
            <a:extLst>
              <a:ext uri="{FF2B5EF4-FFF2-40B4-BE49-F238E27FC236}">
                <a16:creationId xmlns:a16="http://schemas.microsoft.com/office/drawing/2014/main" id="{6BF785CE-856F-4FBB-8EA3-DEAADC954C8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6532310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DE047-0785-41BB-B241-12BE78A80692}"/>
              </a:ext>
            </a:extLst>
          </p:cNvPr>
          <p:cNvSpPr>
            <a:spLocks noGrp="1"/>
          </p:cNvSpPr>
          <p:nvPr>
            <p:ph type="title"/>
          </p:nvPr>
        </p:nvSpPr>
        <p:spPr/>
        <p:txBody>
          <a:bodyPr/>
          <a:lstStyle/>
          <a:p>
            <a:r>
              <a:rPr lang="en-US"/>
              <a:t>Instagram DK Top Posts | eathappy_dk Eathappy DK - 1 of 3</a:t>
            </a:r>
          </a:p>
        </p:txBody>
      </p:sp>
      <p:graphicFrame>
        <p:nvGraphicFramePr>
          <p:cNvPr id="5" name="Table Placeholder 4">
            <a:extLst>
              <a:ext uri="{FF2B5EF4-FFF2-40B4-BE49-F238E27FC236}">
                <a16:creationId xmlns:a16="http://schemas.microsoft.com/office/drawing/2014/main" id="{37B05C23-9771-4D92-B84A-504B2776BFA3}"/>
              </a:ext>
            </a:extLst>
          </p:cNvPr>
          <p:cNvGraphicFramePr>
            <a:graphicFrameLocks noGrp="1"/>
          </p:cNvGraphicFramePr>
          <p:nvPr>
            <p:ph type="tbl" sz="quarter" idx="13"/>
            <p:extLst>
              <p:ext uri="{D42A27DB-BD31-4B8C-83A1-F6EECF244321}">
                <p14:modId xmlns:p14="http://schemas.microsoft.com/office/powerpoint/2010/main" val="3486924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71585054"/>
                    </a:ext>
                  </a:extLst>
                </a:gridCol>
                <a:gridCol w="1234440">
                  <a:extLst>
                    <a:ext uri="{9D8B030D-6E8A-4147-A177-3AD203B41FA5}">
                      <a16:colId xmlns:a16="http://schemas.microsoft.com/office/drawing/2014/main" val="350775752"/>
                    </a:ext>
                  </a:extLst>
                </a:gridCol>
                <a:gridCol w="576072">
                  <a:extLst>
                    <a:ext uri="{9D8B030D-6E8A-4147-A177-3AD203B41FA5}">
                      <a16:colId xmlns:a16="http://schemas.microsoft.com/office/drawing/2014/main" val="2779589348"/>
                    </a:ext>
                  </a:extLst>
                </a:gridCol>
                <a:gridCol w="576072">
                  <a:extLst>
                    <a:ext uri="{9D8B030D-6E8A-4147-A177-3AD203B41FA5}">
                      <a16:colId xmlns:a16="http://schemas.microsoft.com/office/drawing/2014/main" val="2083239745"/>
                    </a:ext>
                  </a:extLst>
                </a:gridCol>
                <a:gridCol w="576072">
                  <a:extLst>
                    <a:ext uri="{9D8B030D-6E8A-4147-A177-3AD203B41FA5}">
                      <a16:colId xmlns:a16="http://schemas.microsoft.com/office/drawing/2014/main" val="3841523329"/>
                    </a:ext>
                  </a:extLst>
                </a:gridCol>
                <a:gridCol w="576072">
                  <a:extLst>
                    <a:ext uri="{9D8B030D-6E8A-4147-A177-3AD203B41FA5}">
                      <a16:colId xmlns:a16="http://schemas.microsoft.com/office/drawing/2014/main" val="2956945529"/>
                    </a:ext>
                  </a:extLst>
                </a:gridCol>
                <a:gridCol w="576072">
                  <a:extLst>
                    <a:ext uri="{9D8B030D-6E8A-4147-A177-3AD203B41FA5}">
                      <a16:colId xmlns:a16="http://schemas.microsoft.com/office/drawing/2014/main" val="1279584366"/>
                    </a:ext>
                  </a:extLst>
                </a:gridCol>
                <a:gridCol w="576072">
                  <a:extLst>
                    <a:ext uri="{9D8B030D-6E8A-4147-A177-3AD203B41FA5}">
                      <a16:colId xmlns:a16="http://schemas.microsoft.com/office/drawing/2014/main" val="3921649585"/>
                    </a:ext>
                  </a:extLst>
                </a:gridCol>
                <a:gridCol w="576072">
                  <a:extLst>
                    <a:ext uri="{9D8B030D-6E8A-4147-A177-3AD203B41FA5}">
                      <a16:colId xmlns:a16="http://schemas.microsoft.com/office/drawing/2014/main" val="1575954869"/>
                    </a:ext>
                  </a:extLst>
                </a:gridCol>
                <a:gridCol w="576072">
                  <a:extLst>
                    <a:ext uri="{9D8B030D-6E8A-4147-A177-3AD203B41FA5}">
                      <a16:colId xmlns:a16="http://schemas.microsoft.com/office/drawing/2014/main" val="4087575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224587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eathappy_dk - 2021-07-22 07:53:32</a:t>
                      </a:r>
                      <a:r>
                        <a:rPr kumimoji="0" lang="da-DK" sz="1000" b="0" i="0" u="none" strike="noStrike" kern="1200" cap="none" spc="0" normalizeH="0" baseline="0" noProof="0">
                          <a:ln>
                            <a:noFill/>
                          </a:ln>
                          <a:solidFill>
                            <a:prstClr val="black"/>
                          </a:solidFill>
                          <a:effectLst/>
                          <a:uLnTx/>
                          <a:uFillTx/>
                          <a:latin typeface="+mn-lt"/>
                          <a:ea typeface="+mn-ea"/>
                          <a:cs typeface="+mn-cs"/>
                        </a:rPr>
                        <a:t>
 I dag er den såkaldte Umi no Hi - eller havets dag - i Japan, hvor man fejrer både havet og flåden, da begge dele har stor betydning for øriget i øst! 🌊 Vi markerer også dagen og siger tak til havet, for alle de goder det bringer os i form af frisk sushi hver dag 😄😋
#eathappy #freshlymadesmiles #marineday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https://quintly-image-storage.s3.amazonaws.com/fe125f23460c831394a1c869ad288e4f/d944418d08b8d291cae9a4c65dd85adb.jpg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3915480969"/>
                  </a:ext>
                </a:extLst>
              </a:tr>
            </a:tbl>
          </a:graphicData>
        </a:graphic>
      </p:graphicFrame>
      <p:sp>
        <p:nvSpPr>
          <p:cNvPr id="4" name="Text Placeholder 3">
            <a:extLst>
              <a:ext uri="{FF2B5EF4-FFF2-40B4-BE49-F238E27FC236}">
                <a16:creationId xmlns:a16="http://schemas.microsoft.com/office/drawing/2014/main" id="{804C87A3-85E1-423C-8B6F-D9FEDB5B9BA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752035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E9BA-7438-4726-9B75-94C1C3117E90}"/>
              </a:ext>
            </a:extLst>
          </p:cNvPr>
          <p:cNvSpPr>
            <a:spLocks noGrp="1"/>
          </p:cNvSpPr>
          <p:nvPr>
            <p:ph type="title"/>
          </p:nvPr>
        </p:nvSpPr>
        <p:spPr/>
        <p:txBody>
          <a:bodyPr/>
          <a:lstStyle/>
          <a:p>
            <a:r>
              <a:rPr lang="en-US"/>
              <a:t>Instagram DK Top Posts | eathappy_dk Eathappy DK - 2 of 3</a:t>
            </a:r>
          </a:p>
        </p:txBody>
      </p:sp>
      <p:graphicFrame>
        <p:nvGraphicFramePr>
          <p:cNvPr id="5" name="Table Placeholder 4">
            <a:extLst>
              <a:ext uri="{FF2B5EF4-FFF2-40B4-BE49-F238E27FC236}">
                <a16:creationId xmlns:a16="http://schemas.microsoft.com/office/drawing/2014/main" id="{821647C8-8F32-46E1-8D03-3D496DCAC657}"/>
              </a:ext>
            </a:extLst>
          </p:cNvPr>
          <p:cNvGraphicFramePr>
            <a:graphicFrameLocks noGrp="1"/>
          </p:cNvGraphicFramePr>
          <p:nvPr>
            <p:ph type="tbl" sz="quarter" idx="13"/>
            <p:extLst>
              <p:ext uri="{D42A27DB-BD31-4B8C-83A1-F6EECF244321}">
                <p14:modId xmlns:p14="http://schemas.microsoft.com/office/powerpoint/2010/main" val="956881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10404315"/>
                    </a:ext>
                  </a:extLst>
                </a:gridCol>
                <a:gridCol w="1234440">
                  <a:extLst>
                    <a:ext uri="{9D8B030D-6E8A-4147-A177-3AD203B41FA5}">
                      <a16:colId xmlns:a16="http://schemas.microsoft.com/office/drawing/2014/main" val="1720615279"/>
                    </a:ext>
                  </a:extLst>
                </a:gridCol>
                <a:gridCol w="576072">
                  <a:extLst>
                    <a:ext uri="{9D8B030D-6E8A-4147-A177-3AD203B41FA5}">
                      <a16:colId xmlns:a16="http://schemas.microsoft.com/office/drawing/2014/main" val="80984191"/>
                    </a:ext>
                  </a:extLst>
                </a:gridCol>
                <a:gridCol w="576072">
                  <a:extLst>
                    <a:ext uri="{9D8B030D-6E8A-4147-A177-3AD203B41FA5}">
                      <a16:colId xmlns:a16="http://schemas.microsoft.com/office/drawing/2014/main" val="3849851780"/>
                    </a:ext>
                  </a:extLst>
                </a:gridCol>
                <a:gridCol w="576072">
                  <a:extLst>
                    <a:ext uri="{9D8B030D-6E8A-4147-A177-3AD203B41FA5}">
                      <a16:colId xmlns:a16="http://schemas.microsoft.com/office/drawing/2014/main" val="640024855"/>
                    </a:ext>
                  </a:extLst>
                </a:gridCol>
                <a:gridCol w="576072">
                  <a:extLst>
                    <a:ext uri="{9D8B030D-6E8A-4147-A177-3AD203B41FA5}">
                      <a16:colId xmlns:a16="http://schemas.microsoft.com/office/drawing/2014/main" val="1891646964"/>
                    </a:ext>
                  </a:extLst>
                </a:gridCol>
                <a:gridCol w="576072">
                  <a:extLst>
                    <a:ext uri="{9D8B030D-6E8A-4147-A177-3AD203B41FA5}">
                      <a16:colId xmlns:a16="http://schemas.microsoft.com/office/drawing/2014/main" val="44818770"/>
                    </a:ext>
                  </a:extLst>
                </a:gridCol>
                <a:gridCol w="576072">
                  <a:extLst>
                    <a:ext uri="{9D8B030D-6E8A-4147-A177-3AD203B41FA5}">
                      <a16:colId xmlns:a16="http://schemas.microsoft.com/office/drawing/2014/main" val="292162600"/>
                    </a:ext>
                  </a:extLst>
                </a:gridCol>
                <a:gridCol w="576072">
                  <a:extLst>
                    <a:ext uri="{9D8B030D-6E8A-4147-A177-3AD203B41FA5}">
                      <a16:colId xmlns:a16="http://schemas.microsoft.com/office/drawing/2014/main" val="994117316"/>
                    </a:ext>
                  </a:extLst>
                </a:gridCol>
                <a:gridCol w="576072">
                  <a:extLst>
                    <a:ext uri="{9D8B030D-6E8A-4147-A177-3AD203B41FA5}">
                      <a16:colId xmlns:a16="http://schemas.microsoft.com/office/drawing/2014/main" val="2291830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037587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eathappy_dk - 2021-07-27 11:13:29</a:t>
                      </a:r>
                      <a:r>
                        <a:rPr kumimoji="0" lang="en-US" sz="1000" b="0" i="0" u="none" strike="noStrike" kern="1200" cap="none" spc="0" normalizeH="0" baseline="0" noProof="0">
                          <a:ln>
                            <a:noFill/>
                          </a:ln>
                          <a:solidFill>
                            <a:prstClr val="black"/>
                          </a:solidFill>
                          <a:effectLst/>
                          <a:uLnTx/>
                          <a:uFillTx/>
                          <a:latin typeface="+mn-lt"/>
                          <a:ea typeface="+mn-ea"/>
                          <a:cs typeface="+mn-cs"/>
                        </a:rPr>
                        <a:t>
 Har du prøvet vores lækre farverige sommerboks? 🍱 
Pakken er ideel, når du har lyst til at dele vores frisklavede sushi, med en du holder af i disse sommerdage 😋
#freshlymadesmiles #summertime #eathappy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https://quintly-image-storage.s3.amazonaws.com/fe125f23460c831394a1c869ad288e4f/b39eb480edf4f7d7571360de0aec6d86.jpg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2674659733"/>
                  </a:ext>
                </a:extLst>
              </a:tr>
            </a:tbl>
          </a:graphicData>
        </a:graphic>
      </p:graphicFrame>
      <p:sp>
        <p:nvSpPr>
          <p:cNvPr id="4" name="Text Placeholder 3">
            <a:extLst>
              <a:ext uri="{FF2B5EF4-FFF2-40B4-BE49-F238E27FC236}">
                <a16:creationId xmlns:a16="http://schemas.microsoft.com/office/drawing/2014/main" id="{DDFB5BE7-4DA3-416D-B168-FD7E8000E66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9148431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F6330-E994-49AD-BA85-BEA24795CF7D}"/>
              </a:ext>
            </a:extLst>
          </p:cNvPr>
          <p:cNvSpPr>
            <a:spLocks noGrp="1"/>
          </p:cNvSpPr>
          <p:nvPr>
            <p:ph type="title"/>
          </p:nvPr>
        </p:nvSpPr>
        <p:spPr/>
        <p:txBody>
          <a:bodyPr/>
          <a:lstStyle/>
          <a:p>
            <a:r>
              <a:rPr lang="en-US"/>
              <a:t>Instagram DK Top Posts | eathappy_dk Eathappy DK - 3 of 3</a:t>
            </a:r>
          </a:p>
        </p:txBody>
      </p:sp>
      <p:graphicFrame>
        <p:nvGraphicFramePr>
          <p:cNvPr id="5" name="Table Placeholder 4">
            <a:extLst>
              <a:ext uri="{FF2B5EF4-FFF2-40B4-BE49-F238E27FC236}">
                <a16:creationId xmlns:a16="http://schemas.microsoft.com/office/drawing/2014/main" id="{BA434B4E-4468-42D9-9F52-0FD33EE4FF74}"/>
              </a:ext>
            </a:extLst>
          </p:cNvPr>
          <p:cNvGraphicFramePr>
            <a:graphicFrameLocks noGrp="1"/>
          </p:cNvGraphicFramePr>
          <p:nvPr>
            <p:ph type="tbl" sz="quarter" idx="13"/>
            <p:extLst>
              <p:ext uri="{D42A27DB-BD31-4B8C-83A1-F6EECF244321}">
                <p14:modId xmlns:p14="http://schemas.microsoft.com/office/powerpoint/2010/main" val="1155956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62901628"/>
                    </a:ext>
                  </a:extLst>
                </a:gridCol>
                <a:gridCol w="1234440">
                  <a:extLst>
                    <a:ext uri="{9D8B030D-6E8A-4147-A177-3AD203B41FA5}">
                      <a16:colId xmlns:a16="http://schemas.microsoft.com/office/drawing/2014/main" val="3132979687"/>
                    </a:ext>
                  </a:extLst>
                </a:gridCol>
                <a:gridCol w="576072">
                  <a:extLst>
                    <a:ext uri="{9D8B030D-6E8A-4147-A177-3AD203B41FA5}">
                      <a16:colId xmlns:a16="http://schemas.microsoft.com/office/drawing/2014/main" val="3723000127"/>
                    </a:ext>
                  </a:extLst>
                </a:gridCol>
                <a:gridCol w="576072">
                  <a:extLst>
                    <a:ext uri="{9D8B030D-6E8A-4147-A177-3AD203B41FA5}">
                      <a16:colId xmlns:a16="http://schemas.microsoft.com/office/drawing/2014/main" val="738598945"/>
                    </a:ext>
                  </a:extLst>
                </a:gridCol>
                <a:gridCol w="576072">
                  <a:extLst>
                    <a:ext uri="{9D8B030D-6E8A-4147-A177-3AD203B41FA5}">
                      <a16:colId xmlns:a16="http://schemas.microsoft.com/office/drawing/2014/main" val="3362516378"/>
                    </a:ext>
                  </a:extLst>
                </a:gridCol>
                <a:gridCol w="576072">
                  <a:extLst>
                    <a:ext uri="{9D8B030D-6E8A-4147-A177-3AD203B41FA5}">
                      <a16:colId xmlns:a16="http://schemas.microsoft.com/office/drawing/2014/main" val="2341642174"/>
                    </a:ext>
                  </a:extLst>
                </a:gridCol>
                <a:gridCol w="576072">
                  <a:extLst>
                    <a:ext uri="{9D8B030D-6E8A-4147-A177-3AD203B41FA5}">
                      <a16:colId xmlns:a16="http://schemas.microsoft.com/office/drawing/2014/main" val="72830421"/>
                    </a:ext>
                  </a:extLst>
                </a:gridCol>
                <a:gridCol w="576072">
                  <a:extLst>
                    <a:ext uri="{9D8B030D-6E8A-4147-A177-3AD203B41FA5}">
                      <a16:colId xmlns:a16="http://schemas.microsoft.com/office/drawing/2014/main" val="590650926"/>
                    </a:ext>
                  </a:extLst>
                </a:gridCol>
                <a:gridCol w="576072">
                  <a:extLst>
                    <a:ext uri="{9D8B030D-6E8A-4147-A177-3AD203B41FA5}">
                      <a16:colId xmlns:a16="http://schemas.microsoft.com/office/drawing/2014/main" val="3537376831"/>
                    </a:ext>
                  </a:extLst>
                </a:gridCol>
                <a:gridCol w="576072">
                  <a:extLst>
                    <a:ext uri="{9D8B030D-6E8A-4147-A177-3AD203B41FA5}">
                      <a16:colId xmlns:a16="http://schemas.microsoft.com/office/drawing/2014/main" val="528548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931398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eathappy_dk - 2021-07-11 09:25:33</a:t>
                      </a:r>
                      <a:r>
                        <a:rPr kumimoji="0" lang="da-DK" sz="1000" b="0" i="0" u="none" strike="noStrike" kern="1200" cap="none" spc="0" normalizeH="0" baseline="0" noProof="0">
                          <a:ln>
                            <a:noFill/>
                          </a:ln>
                          <a:solidFill>
                            <a:prstClr val="black"/>
                          </a:solidFill>
                          <a:effectLst/>
                          <a:uLnTx/>
                          <a:uFillTx/>
                          <a:latin typeface="+mn-lt"/>
                          <a:ea typeface="+mn-ea"/>
                          <a:cs typeface="+mn-cs"/>
                        </a:rPr>
                        <a:t>
 I dag blænder den store finale op! Vi håber I får en fantastisk søndag i fodboldens lag! ⚽
Vores sommerboks er perfekt til lejligheden, hvis du vil dele kampen og sushien med nogen! Kom ned og besøg os i en af vores butikker før kampstart og tag en sommerboks med hjem! 🍣
#finaltime #eathappymoments #freshlymadesmiles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https://quintly-image-storage.s3.amazonaws.com/fe125f23460c831394a1c869ad288e4f/93ac7e11cfa81e0b54dec0f73a4c6d6e.jpg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4102123668"/>
                  </a:ext>
                </a:extLst>
              </a:tr>
            </a:tbl>
          </a:graphicData>
        </a:graphic>
      </p:graphicFrame>
      <p:sp>
        <p:nvSpPr>
          <p:cNvPr id="4" name="Text Placeholder 3">
            <a:extLst>
              <a:ext uri="{FF2B5EF4-FFF2-40B4-BE49-F238E27FC236}">
                <a16:creationId xmlns:a16="http://schemas.microsoft.com/office/drawing/2014/main" id="{3944EB75-EF5A-4C98-8025-3D49CF5FC49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2096113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D97AC-4FBE-408C-A210-0AF0E3EF10E7}"/>
              </a:ext>
            </a:extLst>
          </p:cNvPr>
          <p:cNvSpPr>
            <a:spLocks noGrp="1"/>
          </p:cNvSpPr>
          <p:nvPr>
            <p:ph type="title"/>
          </p:nvPr>
        </p:nvSpPr>
        <p:spPr/>
        <p:txBody>
          <a:bodyPr/>
          <a:lstStyle/>
          <a:p>
            <a:r>
              <a:rPr lang="en-US"/>
              <a:t>Facebook GER Top Posts | EatHappy Eat Happy DE - 1 of 4</a:t>
            </a:r>
          </a:p>
        </p:txBody>
      </p:sp>
      <p:graphicFrame>
        <p:nvGraphicFramePr>
          <p:cNvPr id="5" name="Table Placeholder 4">
            <a:extLst>
              <a:ext uri="{FF2B5EF4-FFF2-40B4-BE49-F238E27FC236}">
                <a16:creationId xmlns:a16="http://schemas.microsoft.com/office/drawing/2014/main" id="{750F4713-C97C-4B72-B366-B29EE286DE7E}"/>
              </a:ext>
            </a:extLst>
          </p:cNvPr>
          <p:cNvGraphicFramePr>
            <a:graphicFrameLocks noGrp="1"/>
          </p:cNvGraphicFramePr>
          <p:nvPr>
            <p:ph type="tbl" sz="quarter" idx="13"/>
            <p:extLst>
              <p:ext uri="{D42A27DB-BD31-4B8C-83A1-F6EECF244321}">
                <p14:modId xmlns:p14="http://schemas.microsoft.com/office/powerpoint/2010/main" val="2222948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822195455"/>
                    </a:ext>
                  </a:extLst>
                </a:gridCol>
                <a:gridCol w="1563624">
                  <a:extLst>
                    <a:ext uri="{9D8B030D-6E8A-4147-A177-3AD203B41FA5}">
                      <a16:colId xmlns:a16="http://schemas.microsoft.com/office/drawing/2014/main" val="3119029063"/>
                    </a:ext>
                  </a:extLst>
                </a:gridCol>
                <a:gridCol w="411480">
                  <a:extLst>
                    <a:ext uri="{9D8B030D-6E8A-4147-A177-3AD203B41FA5}">
                      <a16:colId xmlns:a16="http://schemas.microsoft.com/office/drawing/2014/main" val="1666494426"/>
                    </a:ext>
                  </a:extLst>
                </a:gridCol>
                <a:gridCol w="411480">
                  <a:extLst>
                    <a:ext uri="{9D8B030D-6E8A-4147-A177-3AD203B41FA5}">
                      <a16:colId xmlns:a16="http://schemas.microsoft.com/office/drawing/2014/main" val="3945507684"/>
                    </a:ext>
                  </a:extLst>
                </a:gridCol>
                <a:gridCol w="411480">
                  <a:extLst>
                    <a:ext uri="{9D8B030D-6E8A-4147-A177-3AD203B41FA5}">
                      <a16:colId xmlns:a16="http://schemas.microsoft.com/office/drawing/2014/main" val="2083276475"/>
                    </a:ext>
                  </a:extLst>
                </a:gridCol>
                <a:gridCol w="411480">
                  <a:extLst>
                    <a:ext uri="{9D8B030D-6E8A-4147-A177-3AD203B41FA5}">
                      <a16:colId xmlns:a16="http://schemas.microsoft.com/office/drawing/2014/main" val="1518235934"/>
                    </a:ext>
                  </a:extLst>
                </a:gridCol>
                <a:gridCol w="411480">
                  <a:extLst>
                    <a:ext uri="{9D8B030D-6E8A-4147-A177-3AD203B41FA5}">
                      <a16:colId xmlns:a16="http://schemas.microsoft.com/office/drawing/2014/main" val="3130420556"/>
                    </a:ext>
                  </a:extLst>
                </a:gridCol>
                <a:gridCol w="411480">
                  <a:extLst>
                    <a:ext uri="{9D8B030D-6E8A-4147-A177-3AD203B41FA5}">
                      <a16:colId xmlns:a16="http://schemas.microsoft.com/office/drawing/2014/main" val="2369449447"/>
                    </a:ext>
                  </a:extLst>
                </a:gridCol>
                <a:gridCol w="411480">
                  <a:extLst>
                    <a:ext uri="{9D8B030D-6E8A-4147-A177-3AD203B41FA5}">
                      <a16:colId xmlns:a16="http://schemas.microsoft.com/office/drawing/2014/main" val="242299510"/>
                    </a:ext>
                  </a:extLst>
                </a:gridCol>
                <a:gridCol w="411480">
                  <a:extLst>
                    <a:ext uri="{9D8B030D-6E8A-4147-A177-3AD203B41FA5}">
                      <a16:colId xmlns:a16="http://schemas.microsoft.com/office/drawing/2014/main" val="1800074829"/>
                    </a:ext>
                  </a:extLst>
                </a:gridCol>
                <a:gridCol w="411480">
                  <a:extLst>
                    <a:ext uri="{9D8B030D-6E8A-4147-A177-3AD203B41FA5}">
                      <a16:colId xmlns:a16="http://schemas.microsoft.com/office/drawing/2014/main" val="3420306409"/>
                    </a:ext>
                  </a:extLst>
                </a:gridCol>
                <a:gridCol w="411480">
                  <a:extLst>
                    <a:ext uri="{9D8B030D-6E8A-4147-A177-3AD203B41FA5}">
                      <a16:colId xmlns:a16="http://schemas.microsoft.com/office/drawing/2014/main" val="862617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796223"/>
                  </a:ext>
                </a:extLst>
              </a:tr>
            </a:tbl>
          </a:graphicData>
        </a:graphic>
      </p:graphicFrame>
      <p:sp>
        <p:nvSpPr>
          <p:cNvPr id="4" name="Text Placeholder 3">
            <a:extLst>
              <a:ext uri="{FF2B5EF4-FFF2-40B4-BE49-F238E27FC236}">
                <a16:creationId xmlns:a16="http://schemas.microsoft.com/office/drawing/2014/main" id="{9691D00D-F44D-4358-BAD7-B9A823DD8C0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0078949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944A9-1B27-4428-8FD8-02EEE1193C60}"/>
              </a:ext>
            </a:extLst>
          </p:cNvPr>
          <p:cNvSpPr>
            <a:spLocks noGrp="1"/>
          </p:cNvSpPr>
          <p:nvPr>
            <p:ph type="title"/>
          </p:nvPr>
        </p:nvSpPr>
        <p:spPr/>
        <p:txBody>
          <a:bodyPr/>
          <a:lstStyle/>
          <a:p>
            <a:r>
              <a:rPr lang="en-US"/>
              <a:t>Facebook GER Top Posts | EatHappy Eat Happy DE - 2 of 4</a:t>
            </a:r>
          </a:p>
        </p:txBody>
      </p:sp>
      <p:graphicFrame>
        <p:nvGraphicFramePr>
          <p:cNvPr id="5" name="Table Placeholder 4">
            <a:extLst>
              <a:ext uri="{FF2B5EF4-FFF2-40B4-BE49-F238E27FC236}">
                <a16:creationId xmlns:a16="http://schemas.microsoft.com/office/drawing/2014/main" id="{A3AA8EB1-FDDF-4B60-A373-F34A0756DF67}"/>
              </a:ext>
            </a:extLst>
          </p:cNvPr>
          <p:cNvGraphicFramePr>
            <a:graphicFrameLocks noGrp="1"/>
          </p:cNvGraphicFramePr>
          <p:nvPr>
            <p:ph type="tbl" sz="quarter" idx="13"/>
            <p:extLst>
              <p:ext uri="{D42A27DB-BD31-4B8C-83A1-F6EECF244321}">
                <p14:modId xmlns:p14="http://schemas.microsoft.com/office/powerpoint/2010/main" val="184413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464624942"/>
                    </a:ext>
                  </a:extLst>
                </a:gridCol>
                <a:gridCol w="1563624">
                  <a:extLst>
                    <a:ext uri="{9D8B030D-6E8A-4147-A177-3AD203B41FA5}">
                      <a16:colId xmlns:a16="http://schemas.microsoft.com/office/drawing/2014/main" val="3087657417"/>
                    </a:ext>
                  </a:extLst>
                </a:gridCol>
                <a:gridCol w="411480">
                  <a:extLst>
                    <a:ext uri="{9D8B030D-6E8A-4147-A177-3AD203B41FA5}">
                      <a16:colId xmlns:a16="http://schemas.microsoft.com/office/drawing/2014/main" val="3282163002"/>
                    </a:ext>
                  </a:extLst>
                </a:gridCol>
                <a:gridCol w="411480">
                  <a:extLst>
                    <a:ext uri="{9D8B030D-6E8A-4147-A177-3AD203B41FA5}">
                      <a16:colId xmlns:a16="http://schemas.microsoft.com/office/drawing/2014/main" val="2882040697"/>
                    </a:ext>
                  </a:extLst>
                </a:gridCol>
                <a:gridCol w="411480">
                  <a:extLst>
                    <a:ext uri="{9D8B030D-6E8A-4147-A177-3AD203B41FA5}">
                      <a16:colId xmlns:a16="http://schemas.microsoft.com/office/drawing/2014/main" val="2355711500"/>
                    </a:ext>
                  </a:extLst>
                </a:gridCol>
                <a:gridCol w="411480">
                  <a:extLst>
                    <a:ext uri="{9D8B030D-6E8A-4147-A177-3AD203B41FA5}">
                      <a16:colId xmlns:a16="http://schemas.microsoft.com/office/drawing/2014/main" val="1424775298"/>
                    </a:ext>
                  </a:extLst>
                </a:gridCol>
                <a:gridCol w="411480">
                  <a:extLst>
                    <a:ext uri="{9D8B030D-6E8A-4147-A177-3AD203B41FA5}">
                      <a16:colId xmlns:a16="http://schemas.microsoft.com/office/drawing/2014/main" val="2164960928"/>
                    </a:ext>
                  </a:extLst>
                </a:gridCol>
                <a:gridCol w="411480">
                  <a:extLst>
                    <a:ext uri="{9D8B030D-6E8A-4147-A177-3AD203B41FA5}">
                      <a16:colId xmlns:a16="http://schemas.microsoft.com/office/drawing/2014/main" val="3293168103"/>
                    </a:ext>
                  </a:extLst>
                </a:gridCol>
                <a:gridCol w="411480">
                  <a:extLst>
                    <a:ext uri="{9D8B030D-6E8A-4147-A177-3AD203B41FA5}">
                      <a16:colId xmlns:a16="http://schemas.microsoft.com/office/drawing/2014/main" val="1257266467"/>
                    </a:ext>
                  </a:extLst>
                </a:gridCol>
                <a:gridCol w="411480">
                  <a:extLst>
                    <a:ext uri="{9D8B030D-6E8A-4147-A177-3AD203B41FA5}">
                      <a16:colId xmlns:a16="http://schemas.microsoft.com/office/drawing/2014/main" val="417039890"/>
                    </a:ext>
                  </a:extLst>
                </a:gridCol>
                <a:gridCol w="411480">
                  <a:extLst>
                    <a:ext uri="{9D8B030D-6E8A-4147-A177-3AD203B41FA5}">
                      <a16:colId xmlns:a16="http://schemas.microsoft.com/office/drawing/2014/main" val="762894403"/>
                    </a:ext>
                  </a:extLst>
                </a:gridCol>
                <a:gridCol w="411480">
                  <a:extLst>
                    <a:ext uri="{9D8B030D-6E8A-4147-A177-3AD203B41FA5}">
                      <a16:colId xmlns:a16="http://schemas.microsoft.com/office/drawing/2014/main" val="4113115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1118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- 2021-07-20 11:56:03</a:t>
                      </a:r>
                      <a:r>
                        <a:rPr kumimoji="0" lang="en-US" sz="1000" b="0" i="0" u="none" strike="noStrike" kern="1200" cap="none" spc="0" normalizeH="0" baseline="0" noProof="0">
                          <a:ln>
                            <a:noFill/>
                          </a:ln>
                          <a:solidFill>
                            <a:prstClr val="black"/>
                          </a:solidFill>
                          <a:effectLst/>
                          <a:uLnTx/>
                          <a:uFillTx/>
                          <a:latin typeface="+mn-lt"/>
                          <a:ea typeface="+mn-ea"/>
                          <a:cs typeface="+mn-cs"/>
                        </a:rPr>
                        <a:t>
 Anzeige. WE ROLL TO TOKYO! 💪🏽😍🏅 Einige haben es sicher schon mitbekommen: Wir dürfen dieses Jahr gemeinsam mit @Edeka das @teamdeutschland auf der #roadtotokyo zu den Olympischen Spielen begleiten. Deshalb gibt es ab heute exklusiv in allen Eat Happy EDEKA Shops die limitierte ROLL TO TOKYO Team D-Box mit traditionell japanischem Sushi und zwei absoluten California- und Rainbow-Favoriten mit extra viel Sushilachs und -thunfisch! 🥢 Wir drücken allen Team Deutschland-AthletInnen fest die Daumen und genießen alle Wettkämpfe ab heute mit der passenden Sushibox! 😋🙃 An die Stäbchen, fertig, GOLD!!! 🏅💪🏽
Deinen nächstgelegenen Eat Happy EDEKA Shop findest du unter eathappy.de/standorte.
Die Box gibt es nur während der Olympischen Spiele in allen teilnehmenden Shops, solange der Vorrat reicht! 
#roadtotokyo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https://quintly-image-storage.s3.amazonaws.com/f1e1bbeb093736b260b0eed5b65fd3c3/1a6280f3e5d18372f688f31efe70faf9.jpg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32105764"/>
                  </a:ext>
                </a:extLst>
              </a:tr>
            </a:tbl>
          </a:graphicData>
        </a:graphic>
      </p:graphicFrame>
      <p:sp>
        <p:nvSpPr>
          <p:cNvPr id="4" name="Text Placeholder 3">
            <a:extLst>
              <a:ext uri="{FF2B5EF4-FFF2-40B4-BE49-F238E27FC236}">
                <a16:creationId xmlns:a16="http://schemas.microsoft.com/office/drawing/2014/main" id="{0DA15825-40C4-4681-91E7-6B645790C28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85881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E9D00-E709-474C-91ED-D5FA0E586CC3}"/>
              </a:ext>
            </a:extLst>
          </p:cNvPr>
          <p:cNvSpPr>
            <a:spLocks noGrp="1"/>
          </p:cNvSpPr>
          <p:nvPr>
            <p:ph type="title"/>
          </p:nvPr>
        </p:nvSpPr>
        <p:spPr/>
        <p:txBody>
          <a:bodyPr/>
          <a:lstStyle/>
          <a:p>
            <a:r>
              <a:rPr lang="en-US"/>
              <a:t>Facebook GER Top Posts | EatHappy Eat Happy DE - 3 of 4</a:t>
            </a:r>
          </a:p>
        </p:txBody>
      </p:sp>
      <p:graphicFrame>
        <p:nvGraphicFramePr>
          <p:cNvPr id="5" name="Table Placeholder 4">
            <a:extLst>
              <a:ext uri="{FF2B5EF4-FFF2-40B4-BE49-F238E27FC236}">
                <a16:creationId xmlns:a16="http://schemas.microsoft.com/office/drawing/2014/main" id="{C2831236-90C7-4739-9B49-0D7DBFCDAF6B}"/>
              </a:ext>
            </a:extLst>
          </p:cNvPr>
          <p:cNvGraphicFramePr>
            <a:graphicFrameLocks noGrp="1"/>
          </p:cNvGraphicFramePr>
          <p:nvPr>
            <p:ph type="tbl" sz="quarter" idx="13"/>
            <p:extLst>
              <p:ext uri="{D42A27DB-BD31-4B8C-83A1-F6EECF244321}">
                <p14:modId xmlns:p14="http://schemas.microsoft.com/office/powerpoint/2010/main" val="619094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83532768"/>
                    </a:ext>
                  </a:extLst>
                </a:gridCol>
                <a:gridCol w="1563624">
                  <a:extLst>
                    <a:ext uri="{9D8B030D-6E8A-4147-A177-3AD203B41FA5}">
                      <a16:colId xmlns:a16="http://schemas.microsoft.com/office/drawing/2014/main" val="1011969403"/>
                    </a:ext>
                  </a:extLst>
                </a:gridCol>
                <a:gridCol w="411480">
                  <a:extLst>
                    <a:ext uri="{9D8B030D-6E8A-4147-A177-3AD203B41FA5}">
                      <a16:colId xmlns:a16="http://schemas.microsoft.com/office/drawing/2014/main" val="1659899380"/>
                    </a:ext>
                  </a:extLst>
                </a:gridCol>
                <a:gridCol w="411480">
                  <a:extLst>
                    <a:ext uri="{9D8B030D-6E8A-4147-A177-3AD203B41FA5}">
                      <a16:colId xmlns:a16="http://schemas.microsoft.com/office/drawing/2014/main" val="2639125213"/>
                    </a:ext>
                  </a:extLst>
                </a:gridCol>
                <a:gridCol w="411480">
                  <a:extLst>
                    <a:ext uri="{9D8B030D-6E8A-4147-A177-3AD203B41FA5}">
                      <a16:colId xmlns:a16="http://schemas.microsoft.com/office/drawing/2014/main" val="1480399149"/>
                    </a:ext>
                  </a:extLst>
                </a:gridCol>
                <a:gridCol w="411480">
                  <a:extLst>
                    <a:ext uri="{9D8B030D-6E8A-4147-A177-3AD203B41FA5}">
                      <a16:colId xmlns:a16="http://schemas.microsoft.com/office/drawing/2014/main" val="1409341178"/>
                    </a:ext>
                  </a:extLst>
                </a:gridCol>
                <a:gridCol w="411480">
                  <a:extLst>
                    <a:ext uri="{9D8B030D-6E8A-4147-A177-3AD203B41FA5}">
                      <a16:colId xmlns:a16="http://schemas.microsoft.com/office/drawing/2014/main" val="3166809407"/>
                    </a:ext>
                  </a:extLst>
                </a:gridCol>
                <a:gridCol w="411480">
                  <a:extLst>
                    <a:ext uri="{9D8B030D-6E8A-4147-A177-3AD203B41FA5}">
                      <a16:colId xmlns:a16="http://schemas.microsoft.com/office/drawing/2014/main" val="938632818"/>
                    </a:ext>
                  </a:extLst>
                </a:gridCol>
                <a:gridCol w="411480">
                  <a:extLst>
                    <a:ext uri="{9D8B030D-6E8A-4147-A177-3AD203B41FA5}">
                      <a16:colId xmlns:a16="http://schemas.microsoft.com/office/drawing/2014/main" val="1926219746"/>
                    </a:ext>
                  </a:extLst>
                </a:gridCol>
                <a:gridCol w="411480">
                  <a:extLst>
                    <a:ext uri="{9D8B030D-6E8A-4147-A177-3AD203B41FA5}">
                      <a16:colId xmlns:a16="http://schemas.microsoft.com/office/drawing/2014/main" val="1202172976"/>
                    </a:ext>
                  </a:extLst>
                </a:gridCol>
                <a:gridCol w="411480">
                  <a:extLst>
                    <a:ext uri="{9D8B030D-6E8A-4147-A177-3AD203B41FA5}">
                      <a16:colId xmlns:a16="http://schemas.microsoft.com/office/drawing/2014/main" val="2721769369"/>
                    </a:ext>
                  </a:extLst>
                </a:gridCol>
                <a:gridCol w="411480">
                  <a:extLst>
                    <a:ext uri="{9D8B030D-6E8A-4147-A177-3AD203B41FA5}">
                      <a16:colId xmlns:a16="http://schemas.microsoft.com/office/drawing/2014/main" val="1550937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3734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- 2021-07-08 11:55:03</a:t>
                      </a:r>
                      <a:r>
                        <a:rPr kumimoji="0" lang="en-US" sz="1000" b="0" i="0" u="none" strike="noStrike" kern="1200" cap="none" spc="0" normalizeH="0" baseline="0" noProof="0">
                          <a:ln>
                            <a:noFill/>
                          </a:ln>
                          <a:solidFill>
                            <a:prstClr val="black"/>
                          </a:solidFill>
                          <a:effectLst/>
                          <a:uLnTx/>
                          <a:uFillTx/>
                          <a:latin typeface="+mn-lt"/>
                          <a:ea typeface="+mn-ea"/>
                          <a:cs typeface="+mn-cs"/>
                        </a:rPr>
                        <a:t>
 Happy lunch break! 😍🥢 Bei uns sorgt heute die Futo Nigiri Box für Erfrischung in der Mittagspause. Was kommt bei euch zwischen die Stäbchen? Teilt es in den Kommentaren!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https://quintly-image-storage.s3.amazonaws.com/f1e1bbeb093736b260b0eed5b65fd3c3/28c2dcb2bf414b3307e5f780a7e1ced8.jpg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31395435"/>
                  </a:ext>
                </a:extLst>
              </a:tr>
            </a:tbl>
          </a:graphicData>
        </a:graphic>
      </p:graphicFrame>
      <p:sp>
        <p:nvSpPr>
          <p:cNvPr id="4" name="Text Placeholder 3">
            <a:extLst>
              <a:ext uri="{FF2B5EF4-FFF2-40B4-BE49-F238E27FC236}">
                <a16:creationId xmlns:a16="http://schemas.microsoft.com/office/drawing/2014/main" id="{15491934-A950-4A5E-8A13-75BF0C396CA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4679787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78EE5-E02E-41A1-91B6-5C3E32EA1453}"/>
              </a:ext>
            </a:extLst>
          </p:cNvPr>
          <p:cNvSpPr>
            <a:spLocks noGrp="1"/>
          </p:cNvSpPr>
          <p:nvPr>
            <p:ph type="title"/>
          </p:nvPr>
        </p:nvSpPr>
        <p:spPr/>
        <p:txBody>
          <a:bodyPr/>
          <a:lstStyle/>
          <a:p>
            <a:r>
              <a:rPr lang="en-US"/>
              <a:t>Facebook GER Top Posts | EatHappy Eat Happy DE - 4 of 4</a:t>
            </a:r>
          </a:p>
        </p:txBody>
      </p:sp>
      <p:graphicFrame>
        <p:nvGraphicFramePr>
          <p:cNvPr id="5" name="Table Placeholder 4">
            <a:extLst>
              <a:ext uri="{FF2B5EF4-FFF2-40B4-BE49-F238E27FC236}">
                <a16:creationId xmlns:a16="http://schemas.microsoft.com/office/drawing/2014/main" id="{201B0FAB-EE5B-470A-8CB9-F12529ACD483}"/>
              </a:ext>
            </a:extLst>
          </p:cNvPr>
          <p:cNvGraphicFramePr>
            <a:graphicFrameLocks noGrp="1"/>
          </p:cNvGraphicFramePr>
          <p:nvPr>
            <p:ph type="tbl" sz="quarter" idx="13"/>
            <p:extLst>
              <p:ext uri="{D42A27DB-BD31-4B8C-83A1-F6EECF244321}">
                <p14:modId xmlns:p14="http://schemas.microsoft.com/office/powerpoint/2010/main" val="3529878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24974781"/>
                    </a:ext>
                  </a:extLst>
                </a:gridCol>
                <a:gridCol w="1563624">
                  <a:extLst>
                    <a:ext uri="{9D8B030D-6E8A-4147-A177-3AD203B41FA5}">
                      <a16:colId xmlns:a16="http://schemas.microsoft.com/office/drawing/2014/main" val="2739158254"/>
                    </a:ext>
                  </a:extLst>
                </a:gridCol>
                <a:gridCol w="411480">
                  <a:extLst>
                    <a:ext uri="{9D8B030D-6E8A-4147-A177-3AD203B41FA5}">
                      <a16:colId xmlns:a16="http://schemas.microsoft.com/office/drawing/2014/main" val="935932846"/>
                    </a:ext>
                  </a:extLst>
                </a:gridCol>
                <a:gridCol w="411480">
                  <a:extLst>
                    <a:ext uri="{9D8B030D-6E8A-4147-A177-3AD203B41FA5}">
                      <a16:colId xmlns:a16="http://schemas.microsoft.com/office/drawing/2014/main" val="2615614127"/>
                    </a:ext>
                  </a:extLst>
                </a:gridCol>
                <a:gridCol w="411480">
                  <a:extLst>
                    <a:ext uri="{9D8B030D-6E8A-4147-A177-3AD203B41FA5}">
                      <a16:colId xmlns:a16="http://schemas.microsoft.com/office/drawing/2014/main" val="998783204"/>
                    </a:ext>
                  </a:extLst>
                </a:gridCol>
                <a:gridCol w="411480">
                  <a:extLst>
                    <a:ext uri="{9D8B030D-6E8A-4147-A177-3AD203B41FA5}">
                      <a16:colId xmlns:a16="http://schemas.microsoft.com/office/drawing/2014/main" val="1276390632"/>
                    </a:ext>
                  </a:extLst>
                </a:gridCol>
                <a:gridCol w="411480">
                  <a:extLst>
                    <a:ext uri="{9D8B030D-6E8A-4147-A177-3AD203B41FA5}">
                      <a16:colId xmlns:a16="http://schemas.microsoft.com/office/drawing/2014/main" val="1709630285"/>
                    </a:ext>
                  </a:extLst>
                </a:gridCol>
                <a:gridCol w="411480">
                  <a:extLst>
                    <a:ext uri="{9D8B030D-6E8A-4147-A177-3AD203B41FA5}">
                      <a16:colId xmlns:a16="http://schemas.microsoft.com/office/drawing/2014/main" val="4241827843"/>
                    </a:ext>
                  </a:extLst>
                </a:gridCol>
                <a:gridCol w="411480">
                  <a:extLst>
                    <a:ext uri="{9D8B030D-6E8A-4147-A177-3AD203B41FA5}">
                      <a16:colId xmlns:a16="http://schemas.microsoft.com/office/drawing/2014/main" val="525764516"/>
                    </a:ext>
                  </a:extLst>
                </a:gridCol>
                <a:gridCol w="411480">
                  <a:extLst>
                    <a:ext uri="{9D8B030D-6E8A-4147-A177-3AD203B41FA5}">
                      <a16:colId xmlns:a16="http://schemas.microsoft.com/office/drawing/2014/main" val="1539054660"/>
                    </a:ext>
                  </a:extLst>
                </a:gridCol>
                <a:gridCol w="411480">
                  <a:extLst>
                    <a:ext uri="{9D8B030D-6E8A-4147-A177-3AD203B41FA5}">
                      <a16:colId xmlns:a16="http://schemas.microsoft.com/office/drawing/2014/main" val="4263555525"/>
                    </a:ext>
                  </a:extLst>
                </a:gridCol>
                <a:gridCol w="411480">
                  <a:extLst>
                    <a:ext uri="{9D8B030D-6E8A-4147-A177-3AD203B41FA5}">
                      <a16:colId xmlns:a16="http://schemas.microsoft.com/office/drawing/2014/main" val="2225401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2616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- 2021-07-12 12:00:16</a:t>
                      </a:r>
                      <a:r>
                        <a:rPr kumimoji="0" lang="en-US" sz="1000" b="0" i="0" u="none" strike="noStrike" kern="1200" cap="none" spc="0" normalizeH="0" baseline="0" noProof="0">
                          <a:ln>
                            <a:noFill/>
                          </a:ln>
                          <a:solidFill>
                            <a:prstClr val="black"/>
                          </a:solidFill>
                          <a:effectLst/>
                          <a:uLnTx/>
                          <a:uFillTx/>
                          <a:latin typeface="+mn-lt"/>
                          <a:ea typeface="+mn-ea"/>
                          <a:cs typeface="+mn-cs"/>
                        </a:rPr>
                        <a:t>
 Schon die Eat Happy Sideproduct Range entdeckt? 😍😮 Dazu gehören alle Eat Happy Produkte, die du außerhalb der Kühltheke in unseren Regalen am Shop findest – von unserem Wasabi aus der XL-Tube bis hin zum alternativen Chips-Snack! Diese Woche zeigen wir euch unsere Produkte, die man zu Hause lagern und flexibel zum frischen Sushi oder als spontanen Snack genießen kann. Los geht's mit dem original Eat Happy Wasabi, das es ab sofort auch in einer großen Portion gibt.
DO YOU LIKE THE BURN? 🔥😍🥢
Stay tuned!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https://quintly-image-storage.s3.amazonaws.com/f1e1bbeb093736b260b0eed5b65fd3c3/513451223ce2285c05b527f203168ecb.jpg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07659061"/>
                  </a:ext>
                </a:extLst>
              </a:tr>
            </a:tbl>
          </a:graphicData>
        </a:graphic>
      </p:graphicFrame>
      <p:sp>
        <p:nvSpPr>
          <p:cNvPr id="4" name="Text Placeholder 3">
            <a:extLst>
              <a:ext uri="{FF2B5EF4-FFF2-40B4-BE49-F238E27FC236}">
                <a16:creationId xmlns:a16="http://schemas.microsoft.com/office/drawing/2014/main" id="{6FF399B8-F282-4376-A8B9-2637416BA3E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2645207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924B0-989B-4DE0-95A0-1F02A596A55A}"/>
              </a:ext>
            </a:extLst>
          </p:cNvPr>
          <p:cNvSpPr>
            <a:spLocks noGrp="1"/>
          </p:cNvSpPr>
          <p:nvPr>
            <p:ph type="title"/>
          </p:nvPr>
        </p:nvSpPr>
        <p:spPr/>
        <p:txBody>
          <a:bodyPr/>
          <a:lstStyle/>
          <a:p>
            <a:r>
              <a:rPr lang="en-US"/>
              <a:t>Instagram GER Top Posts | eathappy Eathappy DE - 1 of 3</a:t>
            </a:r>
          </a:p>
        </p:txBody>
      </p:sp>
      <p:graphicFrame>
        <p:nvGraphicFramePr>
          <p:cNvPr id="5" name="Table Placeholder 4">
            <a:extLst>
              <a:ext uri="{FF2B5EF4-FFF2-40B4-BE49-F238E27FC236}">
                <a16:creationId xmlns:a16="http://schemas.microsoft.com/office/drawing/2014/main" id="{C4858E82-D3CF-4E68-8D47-F6A9986D17AE}"/>
              </a:ext>
            </a:extLst>
          </p:cNvPr>
          <p:cNvGraphicFramePr>
            <a:graphicFrameLocks noGrp="1"/>
          </p:cNvGraphicFramePr>
          <p:nvPr>
            <p:ph type="tbl" sz="quarter" idx="13"/>
            <p:extLst>
              <p:ext uri="{D42A27DB-BD31-4B8C-83A1-F6EECF244321}">
                <p14:modId xmlns:p14="http://schemas.microsoft.com/office/powerpoint/2010/main" val="3538924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17984185"/>
                    </a:ext>
                  </a:extLst>
                </a:gridCol>
                <a:gridCol w="1234440">
                  <a:extLst>
                    <a:ext uri="{9D8B030D-6E8A-4147-A177-3AD203B41FA5}">
                      <a16:colId xmlns:a16="http://schemas.microsoft.com/office/drawing/2014/main" val="3335809217"/>
                    </a:ext>
                  </a:extLst>
                </a:gridCol>
                <a:gridCol w="576072">
                  <a:extLst>
                    <a:ext uri="{9D8B030D-6E8A-4147-A177-3AD203B41FA5}">
                      <a16:colId xmlns:a16="http://schemas.microsoft.com/office/drawing/2014/main" val="3879350785"/>
                    </a:ext>
                  </a:extLst>
                </a:gridCol>
                <a:gridCol w="576072">
                  <a:extLst>
                    <a:ext uri="{9D8B030D-6E8A-4147-A177-3AD203B41FA5}">
                      <a16:colId xmlns:a16="http://schemas.microsoft.com/office/drawing/2014/main" val="900510773"/>
                    </a:ext>
                  </a:extLst>
                </a:gridCol>
                <a:gridCol w="576072">
                  <a:extLst>
                    <a:ext uri="{9D8B030D-6E8A-4147-A177-3AD203B41FA5}">
                      <a16:colId xmlns:a16="http://schemas.microsoft.com/office/drawing/2014/main" val="4189003537"/>
                    </a:ext>
                  </a:extLst>
                </a:gridCol>
                <a:gridCol w="576072">
                  <a:extLst>
                    <a:ext uri="{9D8B030D-6E8A-4147-A177-3AD203B41FA5}">
                      <a16:colId xmlns:a16="http://schemas.microsoft.com/office/drawing/2014/main" val="3590646077"/>
                    </a:ext>
                  </a:extLst>
                </a:gridCol>
                <a:gridCol w="576072">
                  <a:extLst>
                    <a:ext uri="{9D8B030D-6E8A-4147-A177-3AD203B41FA5}">
                      <a16:colId xmlns:a16="http://schemas.microsoft.com/office/drawing/2014/main" val="2759707360"/>
                    </a:ext>
                  </a:extLst>
                </a:gridCol>
                <a:gridCol w="576072">
                  <a:extLst>
                    <a:ext uri="{9D8B030D-6E8A-4147-A177-3AD203B41FA5}">
                      <a16:colId xmlns:a16="http://schemas.microsoft.com/office/drawing/2014/main" val="2219923283"/>
                    </a:ext>
                  </a:extLst>
                </a:gridCol>
                <a:gridCol w="576072">
                  <a:extLst>
                    <a:ext uri="{9D8B030D-6E8A-4147-A177-3AD203B41FA5}">
                      <a16:colId xmlns:a16="http://schemas.microsoft.com/office/drawing/2014/main" val="3056243424"/>
                    </a:ext>
                  </a:extLst>
                </a:gridCol>
                <a:gridCol w="576072">
                  <a:extLst>
                    <a:ext uri="{9D8B030D-6E8A-4147-A177-3AD203B41FA5}">
                      <a16:colId xmlns:a16="http://schemas.microsoft.com/office/drawing/2014/main" val="2681039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822457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- 2021-07-14 17:49:05</a:t>
                      </a:r>
                      <a:r>
                        <a:rPr kumimoji="0" lang="en-US" sz="1000" b="0" i="0" u="none" strike="noStrike" kern="1200" cap="none" spc="0" normalizeH="0" baseline="0" noProof="0">
                          <a:ln>
                            <a:noFill/>
                          </a:ln>
                          <a:solidFill>
                            <a:prstClr val="black"/>
                          </a:solidFill>
                          <a:effectLst/>
                          <a:uLnTx/>
                          <a:uFillTx/>
                          <a:latin typeface="+mn-lt"/>
                          <a:ea typeface="+mn-ea"/>
                          <a:cs typeface="+mn-cs"/>
                        </a:rPr>
                        <a:t>
 Wir snacken uns happy! 🤩🌧 Ab sofort findet ihr auf unseren Theken oder in den Seitenregalen unserer Shops auch Seaweed Crisps. 😍💪🏽 Die knusprigen Tapioka-Algenchips gibt es in den Geschmacksrichtungen Salty und Cheese – glutenfrei, vegan und ohne Geschmacksverstärker. Damit verkriecht man sich bei dem Regenwetter heute doch gerne auf die Couch! 😁🌧 #snackhappy #healthysnack #seaweed #snacklove #sushilove #eathappy #freshlymadesmiles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https://quintly-image-storage.s3.amazonaws.com/81c82cfa36e439d5d7dc5e20a43dcb1e/92068f9e50c8510f6d2c62d39db5b36e.jpg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a:t>
                      </a:r>
                    </a:p>
                  </a:txBody>
                  <a:tcPr/>
                </a:tc>
                <a:extLst>
                  <a:ext uri="{0D108BD9-81ED-4DB2-BD59-A6C34878D82A}">
                    <a16:rowId xmlns:a16="http://schemas.microsoft.com/office/drawing/2014/main" val="3177171525"/>
                  </a:ext>
                </a:extLst>
              </a:tr>
            </a:tbl>
          </a:graphicData>
        </a:graphic>
      </p:graphicFrame>
      <p:sp>
        <p:nvSpPr>
          <p:cNvPr id="4" name="Text Placeholder 3">
            <a:extLst>
              <a:ext uri="{FF2B5EF4-FFF2-40B4-BE49-F238E27FC236}">
                <a16:creationId xmlns:a16="http://schemas.microsoft.com/office/drawing/2014/main" id="{D15F96EB-049F-454F-AF7F-D48DC9C7EAC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9775456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C426C-BFC3-47DB-88DF-75841AFE9CE4}"/>
              </a:ext>
            </a:extLst>
          </p:cNvPr>
          <p:cNvSpPr>
            <a:spLocks noGrp="1"/>
          </p:cNvSpPr>
          <p:nvPr>
            <p:ph type="title"/>
          </p:nvPr>
        </p:nvSpPr>
        <p:spPr/>
        <p:txBody>
          <a:bodyPr/>
          <a:lstStyle/>
          <a:p>
            <a:r>
              <a:rPr lang="en-US"/>
              <a:t>Instagram GER Top Posts | eathappy Eathappy DE - 2 of 3</a:t>
            </a:r>
          </a:p>
        </p:txBody>
      </p:sp>
      <p:graphicFrame>
        <p:nvGraphicFramePr>
          <p:cNvPr id="5" name="Table Placeholder 4">
            <a:extLst>
              <a:ext uri="{FF2B5EF4-FFF2-40B4-BE49-F238E27FC236}">
                <a16:creationId xmlns:a16="http://schemas.microsoft.com/office/drawing/2014/main" id="{26E762FF-E0C7-4959-A5A3-0CD23EDCAB0B}"/>
              </a:ext>
            </a:extLst>
          </p:cNvPr>
          <p:cNvGraphicFramePr>
            <a:graphicFrameLocks noGrp="1"/>
          </p:cNvGraphicFramePr>
          <p:nvPr>
            <p:ph type="tbl" sz="quarter" idx="13"/>
            <p:extLst>
              <p:ext uri="{D42A27DB-BD31-4B8C-83A1-F6EECF244321}">
                <p14:modId xmlns:p14="http://schemas.microsoft.com/office/powerpoint/2010/main" val="2470564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00277749"/>
                    </a:ext>
                  </a:extLst>
                </a:gridCol>
                <a:gridCol w="1234440">
                  <a:extLst>
                    <a:ext uri="{9D8B030D-6E8A-4147-A177-3AD203B41FA5}">
                      <a16:colId xmlns:a16="http://schemas.microsoft.com/office/drawing/2014/main" val="37659191"/>
                    </a:ext>
                  </a:extLst>
                </a:gridCol>
                <a:gridCol w="576072">
                  <a:extLst>
                    <a:ext uri="{9D8B030D-6E8A-4147-A177-3AD203B41FA5}">
                      <a16:colId xmlns:a16="http://schemas.microsoft.com/office/drawing/2014/main" val="2661900097"/>
                    </a:ext>
                  </a:extLst>
                </a:gridCol>
                <a:gridCol w="576072">
                  <a:extLst>
                    <a:ext uri="{9D8B030D-6E8A-4147-A177-3AD203B41FA5}">
                      <a16:colId xmlns:a16="http://schemas.microsoft.com/office/drawing/2014/main" val="2921179810"/>
                    </a:ext>
                  </a:extLst>
                </a:gridCol>
                <a:gridCol w="576072">
                  <a:extLst>
                    <a:ext uri="{9D8B030D-6E8A-4147-A177-3AD203B41FA5}">
                      <a16:colId xmlns:a16="http://schemas.microsoft.com/office/drawing/2014/main" val="2723484041"/>
                    </a:ext>
                  </a:extLst>
                </a:gridCol>
                <a:gridCol w="576072">
                  <a:extLst>
                    <a:ext uri="{9D8B030D-6E8A-4147-A177-3AD203B41FA5}">
                      <a16:colId xmlns:a16="http://schemas.microsoft.com/office/drawing/2014/main" val="752319781"/>
                    </a:ext>
                  </a:extLst>
                </a:gridCol>
                <a:gridCol w="576072">
                  <a:extLst>
                    <a:ext uri="{9D8B030D-6E8A-4147-A177-3AD203B41FA5}">
                      <a16:colId xmlns:a16="http://schemas.microsoft.com/office/drawing/2014/main" val="3362928174"/>
                    </a:ext>
                  </a:extLst>
                </a:gridCol>
                <a:gridCol w="576072">
                  <a:extLst>
                    <a:ext uri="{9D8B030D-6E8A-4147-A177-3AD203B41FA5}">
                      <a16:colId xmlns:a16="http://schemas.microsoft.com/office/drawing/2014/main" val="3186330323"/>
                    </a:ext>
                  </a:extLst>
                </a:gridCol>
                <a:gridCol w="576072">
                  <a:extLst>
                    <a:ext uri="{9D8B030D-6E8A-4147-A177-3AD203B41FA5}">
                      <a16:colId xmlns:a16="http://schemas.microsoft.com/office/drawing/2014/main" val="1689078452"/>
                    </a:ext>
                  </a:extLst>
                </a:gridCol>
                <a:gridCol w="576072">
                  <a:extLst>
                    <a:ext uri="{9D8B030D-6E8A-4147-A177-3AD203B41FA5}">
                      <a16:colId xmlns:a16="http://schemas.microsoft.com/office/drawing/2014/main" val="3258285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905848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- 2021-07-20 11:56:32</a:t>
                      </a:r>
                      <a:r>
                        <a:rPr kumimoji="0" lang="en-US" sz="1000" b="0" i="0" u="none" strike="noStrike" kern="1200" cap="none" spc="0" normalizeH="0" baseline="0" noProof="0">
                          <a:ln>
                            <a:noFill/>
                          </a:ln>
                          <a:solidFill>
                            <a:prstClr val="black"/>
                          </a:solidFill>
                          <a:effectLst/>
                          <a:uLnTx/>
                          <a:uFillTx/>
                          <a:latin typeface="+mn-lt"/>
                          <a:ea typeface="+mn-ea"/>
                          <a:cs typeface="+mn-cs"/>
                        </a:rPr>
                        <a:t>
 Anzeige. WE ROLL TO TOKYO! 💪🏽😍🏅 Einige haben es sicher schon mitbekommen: Wir dürfen dieses Jahr gemeinsam mit @Edeka das @teamdeutschland auf der #roadtotokyo zu den Olympischen Spielen begleiten. Deshalb gibt es ab heute exklusiv in allen Eat Happy EDEKA Shops die limitierte ROLL TO TOKYO Team D-Box mit traditionell japanischem Sushi und zwei absoluten California- und Rainbow-Favoriten mit extra viel Sushilachs und -thunfisch! 🥢 Wir drücken allen Team Deutschland-AthletInnen fest die Daumen und genießen alle Wettkämpfe ab heute mit der passenden Sushibox! 😋🙃 An die Stäbchen, fertig, GOLD!!! 🏅💪🏽
Deinen nächstgelegenen Eat Happy EDEKA Shop findest du unter eathappy.de/standorte.
Die Box gibt es nur während der Olympischen Spiele in allen teilnehmenden Shops, solange der Vorrat reicht. 
#roadtotokyo #rolltotokyo #freshlymadesmiles #eathappy #sushilove #reifeleistung #edeka #wirliebensushi #wirliebenlebensmittel #teamdeutschland #teamd #wirfuerd #meinweg #teamedeka #olympischespiele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https://quintly-image-storage.s3.amazonaws.com/81c82cfa36e439d5d7dc5e20a43dcb1e/e94194bcd893f3d1bcc82021dd66128d.jpg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3345</a:t>
                      </a:r>
                    </a:p>
                  </a:txBody>
                  <a:tcPr/>
                </a:tc>
                <a:extLst>
                  <a:ext uri="{0D108BD9-81ED-4DB2-BD59-A6C34878D82A}">
                    <a16:rowId xmlns:a16="http://schemas.microsoft.com/office/drawing/2014/main" val="2642177923"/>
                  </a:ext>
                </a:extLst>
              </a:tr>
            </a:tbl>
          </a:graphicData>
        </a:graphic>
      </p:graphicFrame>
      <p:sp>
        <p:nvSpPr>
          <p:cNvPr id="4" name="Text Placeholder 3">
            <a:extLst>
              <a:ext uri="{FF2B5EF4-FFF2-40B4-BE49-F238E27FC236}">
                <a16:creationId xmlns:a16="http://schemas.microsoft.com/office/drawing/2014/main" id="{4AAECFCE-82D0-447E-87B0-3BD1F6543C3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948063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9F6A6-91E1-4492-9395-06DAF1050B13}"/>
              </a:ext>
            </a:extLst>
          </p:cNvPr>
          <p:cNvSpPr>
            <a:spLocks noGrp="1"/>
          </p:cNvSpPr>
          <p:nvPr>
            <p:ph type="title"/>
          </p:nvPr>
        </p:nvSpPr>
        <p:spPr/>
        <p:txBody>
          <a:bodyPr/>
          <a:lstStyle/>
          <a:p>
            <a:r>
              <a:rPr lang="en-US"/>
              <a:t>Instagram GER Top Posts | eathappy Eathappy DE - 3 of 3</a:t>
            </a:r>
          </a:p>
        </p:txBody>
      </p:sp>
      <p:graphicFrame>
        <p:nvGraphicFramePr>
          <p:cNvPr id="5" name="Table Placeholder 4">
            <a:extLst>
              <a:ext uri="{FF2B5EF4-FFF2-40B4-BE49-F238E27FC236}">
                <a16:creationId xmlns:a16="http://schemas.microsoft.com/office/drawing/2014/main" id="{52D02949-59E2-456C-9815-3CB9608B6D0E}"/>
              </a:ext>
            </a:extLst>
          </p:cNvPr>
          <p:cNvGraphicFramePr>
            <a:graphicFrameLocks noGrp="1"/>
          </p:cNvGraphicFramePr>
          <p:nvPr>
            <p:ph type="tbl" sz="quarter" idx="13"/>
            <p:extLst>
              <p:ext uri="{D42A27DB-BD31-4B8C-83A1-F6EECF244321}">
                <p14:modId xmlns:p14="http://schemas.microsoft.com/office/powerpoint/2010/main" val="2583688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459895898"/>
                    </a:ext>
                  </a:extLst>
                </a:gridCol>
                <a:gridCol w="1234440">
                  <a:extLst>
                    <a:ext uri="{9D8B030D-6E8A-4147-A177-3AD203B41FA5}">
                      <a16:colId xmlns:a16="http://schemas.microsoft.com/office/drawing/2014/main" val="2372664139"/>
                    </a:ext>
                  </a:extLst>
                </a:gridCol>
                <a:gridCol w="576072">
                  <a:extLst>
                    <a:ext uri="{9D8B030D-6E8A-4147-A177-3AD203B41FA5}">
                      <a16:colId xmlns:a16="http://schemas.microsoft.com/office/drawing/2014/main" val="4063826165"/>
                    </a:ext>
                  </a:extLst>
                </a:gridCol>
                <a:gridCol w="576072">
                  <a:extLst>
                    <a:ext uri="{9D8B030D-6E8A-4147-A177-3AD203B41FA5}">
                      <a16:colId xmlns:a16="http://schemas.microsoft.com/office/drawing/2014/main" val="2426600114"/>
                    </a:ext>
                  </a:extLst>
                </a:gridCol>
                <a:gridCol w="576072">
                  <a:extLst>
                    <a:ext uri="{9D8B030D-6E8A-4147-A177-3AD203B41FA5}">
                      <a16:colId xmlns:a16="http://schemas.microsoft.com/office/drawing/2014/main" val="1206484994"/>
                    </a:ext>
                  </a:extLst>
                </a:gridCol>
                <a:gridCol w="576072">
                  <a:extLst>
                    <a:ext uri="{9D8B030D-6E8A-4147-A177-3AD203B41FA5}">
                      <a16:colId xmlns:a16="http://schemas.microsoft.com/office/drawing/2014/main" val="581931850"/>
                    </a:ext>
                  </a:extLst>
                </a:gridCol>
                <a:gridCol w="576072">
                  <a:extLst>
                    <a:ext uri="{9D8B030D-6E8A-4147-A177-3AD203B41FA5}">
                      <a16:colId xmlns:a16="http://schemas.microsoft.com/office/drawing/2014/main" val="1852179082"/>
                    </a:ext>
                  </a:extLst>
                </a:gridCol>
                <a:gridCol w="576072">
                  <a:extLst>
                    <a:ext uri="{9D8B030D-6E8A-4147-A177-3AD203B41FA5}">
                      <a16:colId xmlns:a16="http://schemas.microsoft.com/office/drawing/2014/main" val="1422377520"/>
                    </a:ext>
                  </a:extLst>
                </a:gridCol>
                <a:gridCol w="576072">
                  <a:extLst>
                    <a:ext uri="{9D8B030D-6E8A-4147-A177-3AD203B41FA5}">
                      <a16:colId xmlns:a16="http://schemas.microsoft.com/office/drawing/2014/main" val="3558702551"/>
                    </a:ext>
                  </a:extLst>
                </a:gridCol>
                <a:gridCol w="576072">
                  <a:extLst>
                    <a:ext uri="{9D8B030D-6E8A-4147-A177-3AD203B41FA5}">
                      <a16:colId xmlns:a16="http://schemas.microsoft.com/office/drawing/2014/main" val="537710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676150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- 2021-07-12 12:01:47</a:t>
                      </a:r>
                      <a:r>
                        <a:rPr kumimoji="0" lang="en-US" sz="1000" b="0" i="0" u="none" strike="noStrike" kern="1200" cap="none" spc="0" normalizeH="0" baseline="0" noProof="0">
                          <a:ln>
                            <a:noFill/>
                          </a:ln>
                          <a:solidFill>
                            <a:prstClr val="black"/>
                          </a:solidFill>
                          <a:effectLst/>
                          <a:uLnTx/>
                          <a:uFillTx/>
                          <a:latin typeface="+mn-lt"/>
                          <a:ea typeface="+mn-ea"/>
                          <a:cs typeface="+mn-cs"/>
                        </a:rPr>
                        <a:t>
 Schon die Eat Happy Sideproduct Range entdeckt? 😍😮 Dazu gehören alle Eat Happy Produkte, die du außerhalb der Kühltheke in unseren Regalen am Shop findest – von unserem Wasabi aus der XL-Tube bis hin zum alternativen Chips-Snack! Diese Woche zeigen wir euch unsere Produkte, die man zu Hause lagern und flexibel zum frischen Sushi oder als spontanen Snack genießen kann. 
Los geht's mit dem original Eat Happy Wasabi, das es ab sofort auch in einer großen Portion gibt.
DO YOU LIKE THE BURN? 🔥😍🥢
Stay tuned! 😋🙃
#wasabi #sushiproducts #sushilove #eathappy #freshlymadesmiles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https://quintly-image-storage.s3.amazonaws.com/81c82cfa36e439d5d7dc5e20a43dcb1e/cfe4a504845bca465be187886438ee3d.jpg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extLst>
                  <a:ext uri="{0D108BD9-81ED-4DB2-BD59-A6C34878D82A}">
                    <a16:rowId xmlns:a16="http://schemas.microsoft.com/office/drawing/2014/main" val="1526811986"/>
                  </a:ext>
                </a:extLst>
              </a:tr>
            </a:tbl>
          </a:graphicData>
        </a:graphic>
      </p:graphicFrame>
      <p:sp>
        <p:nvSpPr>
          <p:cNvPr id="4" name="Text Placeholder 3">
            <a:extLst>
              <a:ext uri="{FF2B5EF4-FFF2-40B4-BE49-F238E27FC236}">
                <a16:creationId xmlns:a16="http://schemas.microsoft.com/office/drawing/2014/main" id="{D8ECF233-BC82-414E-9C82-B20079EF541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185272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6134A-1AFA-4ACF-A128-3BA8BFD9CCFC}"/>
              </a:ext>
            </a:extLst>
          </p:cNvPr>
          <p:cNvSpPr>
            <a:spLocks noGrp="1"/>
          </p:cNvSpPr>
          <p:nvPr>
            <p:ph type="title"/>
          </p:nvPr>
        </p:nvSpPr>
        <p:spPr/>
        <p:txBody>
          <a:bodyPr/>
          <a:lstStyle/>
          <a:p>
            <a:r>
              <a:rPr lang="en-US"/>
              <a:t>Facebook IT Top Posts | EatHappy Italia Eat Happy IT - 1 of 3</a:t>
            </a:r>
          </a:p>
        </p:txBody>
      </p:sp>
      <p:graphicFrame>
        <p:nvGraphicFramePr>
          <p:cNvPr id="5" name="Table Placeholder 4">
            <a:extLst>
              <a:ext uri="{FF2B5EF4-FFF2-40B4-BE49-F238E27FC236}">
                <a16:creationId xmlns:a16="http://schemas.microsoft.com/office/drawing/2014/main" id="{C889E56A-3672-4360-B174-58076194D8BA}"/>
              </a:ext>
            </a:extLst>
          </p:cNvPr>
          <p:cNvGraphicFramePr>
            <a:graphicFrameLocks noGrp="1"/>
          </p:cNvGraphicFramePr>
          <p:nvPr>
            <p:ph type="tbl" sz="quarter" idx="13"/>
            <p:extLst>
              <p:ext uri="{D42A27DB-BD31-4B8C-83A1-F6EECF244321}">
                <p14:modId xmlns:p14="http://schemas.microsoft.com/office/powerpoint/2010/main" val="3044430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41077217"/>
                    </a:ext>
                  </a:extLst>
                </a:gridCol>
                <a:gridCol w="1563624">
                  <a:extLst>
                    <a:ext uri="{9D8B030D-6E8A-4147-A177-3AD203B41FA5}">
                      <a16:colId xmlns:a16="http://schemas.microsoft.com/office/drawing/2014/main" val="3773455101"/>
                    </a:ext>
                  </a:extLst>
                </a:gridCol>
                <a:gridCol w="411480">
                  <a:extLst>
                    <a:ext uri="{9D8B030D-6E8A-4147-A177-3AD203B41FA5}">
                      <a16:colId xmlns:a16="http://schemas.microsoft.com/office/drawing/2014/main" val="4074182674"/>
                    </a:ext>
                  </a:extLst>
                </a:gridCol>
                <a:gridCol w="411480">
                  <a:extLst>
                    <a:ext uri="{9D8B030D-6E8A-4147-A177-3AD203B41FA5}">
                      <a16:colId xmlns:a16="http://schemas.microsoft.com/office/drawing/2014/main" val="2566732971"/>
                    </a:ext>
                  </a:extLst>
                </a:gridCol>
                <a:gridCol w="411480">
                  <a:extLst>
                    <a:ext uri="{9D8B030D-6E8A-4147-A177-3AD203B41FA5}">
                      <a16:colId xmlns:a16="http://schemas.microsoft.com/office/drawing/2014/main" val="3324848661"/>
                    </a:ext>
                  </a:extLst>
                </a:gridCol>
                <a:gridCol w="411480">
                  <a:extLst>
                    <a:ext uri="{9D8B030D-6E8A-4147-A177-3AD203B41FA5}">
                      <a16:colId xmlns:a16="http://schemas.microsoft.com/office/drawing/2014/main" val="2026588576"/>
                    </a:ext>
                  </a:extLst>
                </a:gridCol>
                <a:gridCol w="411480">
                  <a:extLst>
                    <a:ext uri="{9D8B030D-6E8A-4147-A177-3AD203B41FA5}">
                      <a16:colId xmlns:a16="http://schemas.microsoft.com/office/drawing/2014/main" val="191343190"/>
                    </a:ext>
                  </a:extLst>
                </a:gridCol>
                <a:gridCol w="411480">
                  <a:extLst>
                    <a:ext uri="{9D8B030D-6E8A-4147-A177-3AD203B41FA5}">
                      <a16:colId xmlns:a16="http://schemas.microsoft.com/office/drawing/2014/main" val="2002341706"/>
                    </a:ext>
                  </a:extLst>
                </a:gridCol>
                <a:gridCol w="411480">
                  <a:extLst>
                    <a:ext uri="{9D8B030D-6E8A-4147-A177-3AD203B41FA5}">
                      <a16:colId xmlns:a16="http://schemas.microsoft.com/office/drawing/2014/main" val="1566222557"/>
                    </a:ext>
                  </a:extLst>
                </a:gridCol>
                <a:gridCol w="411480">
                  <a:extLst>
                    <a:ext uri="{9D8B030D-6E8A-4147-A177-3AD203B41FA5}">
                      <a16:colId xmlns:a16="http://schemas.microsoft.com/office/drawing/2014/main" val="2954029871"/>
                    </a:ext>
                  </a:extLst>
                </a:gridCol>
                <a:gridCol w="411480">
                  <a:extLst>
                    <a:ext uri="{9D8B030D-6E8A-4147-A177-3AD203B41FA5}">
                      <a16:colId xmlns:a16="http://schemas.microsoft.com/office/drawing/2014/main" val="1653403360"/>
                    </a:ext>
                  </a:extLst>
                </a:gridCol>
                <a:gridCol w="411480">
                  <a:extLst>
                    <a:ext uri="{9D8B030D-6E8A-4147-A177-3AD203B41FA5}">
                      <a16:colId xmlns:a16="http://schemas.microsoft.com/office/drawing/2014/main" val="332585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9850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EatHappy Italia Eat Happy IT - 2021-07-21 14:27:38</a:t>
                      </a:r>
                      <a:r>
                        <a:rPr kumimoji="0" lang="it-IT" sz="1000" b="0" i="0" u="none" strike="noStrike" kern="1200" cap="none" spc="0" normalizeH="0" baseline="0" noProof="0">
                          <a:ln>
                            <a:noFill/>
                          </a:ln>
                          <a:solidFill>
                            <a:prstClr val="black"/>
                          </a:solidFill>
                          <a:effectLst/>
                          <a:uLnTx/>
                          <a:uFillTx/>
                          <a:latin typeface="+mn-lt"/>
                          <a:ea typeface="+mn-ea"/>
                          <a:cs typeface="+mn-cs"/>
                        </a:rPr>
                        <a:t>
 Se vivi a Busto Arsizio e dintorni e non puoi fare a meno del vero sushi artigianale c’è un’imperdibile novità per te! 😋  Da oggi puoi gustare il nostro sushi, preparato fresco ogni giorno davanti ai tuoi occhi presso lo store Viaggiator Goloso di:
👉BUSTO ARSIZIO (VA), Corso Sempione 194
Vi aspettiamo 👉 bit.ly/PuntiVendita_EatHappy
#newopening #eathappy #welovesushi #wonderfulsushi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https://quintly-image-storage.s3.amazonaws.com/939be8e4b2b165d27c138c798ebd90e4/900fc8663878a20e05dd5268f1a9cc79.png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3287043"/>
                  </a:ext>
                </a:extLst>
              </a:tr>
            </a:tbl>
          </a:graphicData>
        </a:graphic>
      </p:graphicFrame>
      <p:sp>
        <p:nvSpPr>
          <p:cNvPr id="4" name="Text Placeholder 3">
            <a:extLst>
              <a:ext uri="{FF2B5EF4-FFF2-40B4-BE49-F238E27FC236}">
                <a16:creationId xmlns:a16="http://schemas.microsoft.com/office/drawing/2014/main" id="{1C983846-BA47-436F-90E0-FA9C37EF7D6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68038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85F40-E3CC-446C-9A32-E2E08693BF36}"/>
              </a:ext>
            </a:extLst>
          </p:cNvPr>
          <p:cNvSpPr>
            <a:spLocks noGrp="1"/>
          </p:cNvSpPr>
          <p:nvPr>
            <p:ph type="title"/>
          </p:nvPr>
        </p:nvSpPr>
        <p:spPr/>
        <p:txBody>
          <a:bodyPr/>
          <a:lstStyle/>
          <a:p>
            <a:r>
              <a:rPr lang="en-US"/>
              <a:t>Facebook IT Top Posts | EatHappy Italia Eat Happy IT - 2 of 3</a:t>
            </a:r>
          </a:p>
        </p:txBody>
      </p:sp>
      <p:graphicFrame>
        <p:nvGraphicFramePr>
          <p:cNvPr id="5" name="Table Placeholder 4">
            <a:extLst>
              <a:ext uri="{FF2B5EF4-FFF2-40B4-BE49-F238E27FC236}">
                <a16:creationId xmlns:a16="http://schemas.microsoft.com/office/drawing/2014/main" id="{7922ED24-CC5D-4346-8B1F-0ABFB7190748}"/>
              </a:ext>
            </a:extLst>
          </p:cNvPr>
          <p:cNvGraphicFramePr>
            <a:graphicFrameLocks noGrp="1"/>
          </p:cNvGraphicFramePr>
          <p:nvPr>
            <p:ph type="tbl" sz="quarter" idx="13"/>
            <p:extLst>
              <p:ext uri="{D42A27DB-BD31-4B8C-83A1-F6EECF244321}">
                <p14:modId xmlns:p14="http://schemas.microsoft.com/office/powerpoint/2010/main" val="1370557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17444664"/>
                    </a:ext>
                  </a:extLst>
                </a:gridCol>
                <a:gridCol w="1563624">
                  <a:extLst>
                    <a:ext uri="{9D8B030D-6E8A-4147-A177-3AD203B41FA5}">
                      <a16:colId xmlns:a16="http://schemas.microsoft.com/office/drawing/2014/main" val="4063247209"/>
                    </a:ext>
                  </a:extLst>
                </a:gridCol>
                <a:gridCol w="411480">
                  <a:extLst>
                    <a:ext uri="{9D8B030D-6E8A-4147-A177-3AD203B41FA5}">
                      <a16:colId xmlns:a16="http://schemas.microsoft.com/office/drawing/2014/main" val="526242802"/>
                    </a:ext>
                  </a:extLst>
                </a:gridCol>
                <a:gridCol w="411480">
                  <a:extLst>
                    <a:ext uri="{9D8B030D-6E8A-4147-A177-3AD203B41FA5}">
                      <a16:colId xmlns:a16="http://schemas.microsoft.com/office/drawing/2014/main" val="1684136651"/>
                    </a:ext>
                  </a:extLst>
                </a:gridCol>
                <a:gridCol w="411480">
                  <a:extLst>
                    <a:ext uri="{9D8B030D-6E8A-4147-A177-3AD203B41FA5}">
                      <a16:colId xmlns:a16="http://schemas.microsoft.com/office/drawing/2014/main" val="4258792321"/>
                    </a:ext>
                  </a:extLst>
                </a:gridCol>
                <a:gridCol w="411480">
                  <a:extLst>
                    <a:ext uri="{9D8B030D-6E8A-4147-A177-3AD203B41FA5}">
                      <a16:colId xmlns:a16="http://schemas.microsoft.com/office/drawing/2014/main" val="1140611517"/>
                    </a:ext>
                  </a:extLst>
                </a:gridCol>
                <a:gridCol w="411480">
                  <a:extLst>
                    <a:ext uri="{9D8B030D-6E8A-4147-A177-3AD203B41FA5}">
                      <a16:colId xmlns:a16="http://schemas.microsoft.com/office/drawing/2014/main" val="1465844165"/>
                    </a:ext>
                  </a:extLst>
                </a:gridCol>
                <a:gridCol w="411480">
                  <a:extLst>
                    <a:ext uri="{9D8B030D-6E8A-4147-A177-3AD203B41FA5}">
                      <a16:colId xmlns:a16="http://schemas.microsoft.com/office/drawing/2014/main" val="3861748708"/>
                    </a:ext>
                  </a:extLst>
                </a:gridCol>
                <a:gridCol w="411480">
                  <a:extLst>
                    <a:ext uri="{9D8B030D-6E8A-4147-A177-3AD203B41FA5}">
                      <a16:colId xmlns:a16="http://schemas.microsoft.com/office/drawing/2014/main" val="1478664891"/>
                    </a:ext>
                  </a:extLst>
                </a:gridCol>
                <a:gridCol w="411480">
                  <a:extLst>
                    <a:ext uri="{9D8B030D-6E8A-4147-A177-3AD203B41FA5}">
                      <a16:colId xmlns:a16="http://schemas.microsoft.com/office/drawing/2014/main" val="949560623"/>
                    </a:ext>
                  </a:extLst>
                </a:gridCol>
                <a:gridCol w="411480">
                  <a:extLst>
                    <a:ext uri="{9D8B030D-6E8A-4147-A177-3AD203B41FA5}">
                      <a16:colId xmlns:a16="http://schemas.microsoft.com/office/drawing/2014/main" val="2358236806"/>
                    </a:ext>
                  </a:extLst>
                </a:gridCol>
                <a:gridCol w="411480">
                  <a:extLst>
                    <a:ext uri="{9D8B030D-6E8A-4147-A177-3AD203B41FA5}">
                      <a16:colId xmlns:a16="http://schemas.microsoft.com/office/drawing/2014/main" val="3584139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8344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Italia Eat Happy IT - 2021-07-19 12:00:19</a:t>
                      </a:r>
                      <a:r>
                        <a:rPr kumimoji="0" lang="en-US" sz="1000" b="0" i="0" u="none" strike="noStrike" kern="1200" cap="none" spc="0" normalizeH="0" baseline="0" noProof="0">
                          <a:ln>
                            <a:noFill/>
                          </a:ln>
                          <a:solidFill>
                            <a:prstClr val="black"/>
                          </a:solidFill>
                          <a:effectLst/>
                          <a:uLnTx/>
                          <a:uFillTx/>
                          <a:latin typeface="+mn-lt"/>
                          <a:ea typeface="+mn-ea"/>
                          <a:cs typeface="+mn-cs"/>
                        </a:rPr>
                        <a:t>
 Il vero MUST HAVE dell’estate? La nostra Summer Box! ☀️  Un mix di colori e sapori da condividere con chi vuoi. 😋
Vieni a scoprire il nostro sushi preparato fresco ogni giorno per te nell’Eat Happy corner più vicino 👉 bit.ly/PuntiVendita_EatHappy
#eathappy #welovesushi #wonderfulsushi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https://quintly-image-storage.s3.amazonaws.com/939be8e4b2b165d27c138c798ebd90e4/2d64568afee7ab35220f5a460c99029a.jpg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9669145"/>
                  </a:ext>
                </a:extLst>
              </a:tr>
            </a:tbl>
          </a:graphicData>
        </a:graphic>
      </p:graphicFrame>
      <p:sp>
        <p:nvSpPr>
          <p:cNvPr id="4" name="Text Placeholder 3">
            <a:extLst>
              <a:ext uri="{FF2B5EF4-FFF2-40B4-BE49-F238E27FC236}">
                <a16:creationId xmlns:a16="http://schemas.microsoft.com/office/drawing/2014/main" id="{B882378C-CB7A-4E55-9D80-FFB6BB6A114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636125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58BBE-D2E2-4868-8336-7DBB22701DEE}"/>
              </a:ext>
            </a:extLst>
          </p:cNvPr>
          <p:cNvSpPr>
            <a:spLocks noGrp="1"/>
          </p:cNvSpPr>
          <p:nvPr>
            <p:ph type="title"/>
          </p:nvPr>
        </p:nvSpPr>
        <p:spPr/>
        <p:txBody>
          <a:bodyPr/>
          <a:lstStyle/>
          <a:p>
            <a:r>
              <a:rPr lang="en-US"/>
              <a:t>Facebook IT Top Posts | EatHappy Italia Eat Happy IT - 3 of 3</a:t>
            </a:r>
          </a:p>
        </p:txBody>
      </p:sp>
      <p:graphicFrame>
        <p:nvGraphicFramePr>
          <p:cNvPr id="5" name="Table Placeholder 4">
            <a:extLst>
              <a:ext uri="{FF2B5EF4-FFF2-40B4-BE49-F238E27FC236}">
                <a16:creationId xmlns:a16="http://schemas.microsoft.com/office/drawing/2014/main" id="{7AE71301-C28A-412B-8C9A-2CFFDFBAE023}"/>
              </a:ext>
            </a:extLst>
          </p:cNvPr>
          <p:cNvGraphicFramePr>
            <a:graphicFrameLocks noGrp="1"/>
          </p:cNvGraphicFramePr>
          <p:nvPr>
            <p:ph type="tbl" sz="quarter" idx="13"/>
            <p:extLst>
              <p:ext uri="{D42A27DB-BD31-4B8C-83A1-F6EECF244321}">
                <p14:modId xmlns:p14="http://schemas.microsoft.com/office/powerpoint/2010/main" val="795018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73854447"/>
                    </a:ext>
                  </a:extLst>
                </a:gridCol>
                <a:gridCol w="1563624">
                  <a:extLst>
                    <a:ext uri="{9D8B030D-6E8A-4147-A177-3AD203B41FA5}">
                      <a16:colId xmlns:a16="http://schemas.microsoft.com/office/drawing/2014/main" val="2757915144"/>
                    </a:ext>
                  </a:extLst>
                </a:gridCol>
                <a:gridCol w="411480">
                  <a:extLst>
                    <a:ext uri="{9D8B030D-6E8A-4147-A177-3AD203B41FA5}">
                      <a16:colId xmlns:a16="http://schemas.microsoft.com/office/drawing/2014/main" val="3659570734"/>
                    </a:ext>
                  </a:extLst>
                </a:gridCol>
                <a:gridCol w="411480">
                  <a:extLst>
                    <a:ext uri="{9D8B030D-6E8A-4147-A177-3AD203B41FA5}">
                      <a16:colId xmlns:a16="http://schemas.microsoft.com/office/drawing/2014/main" val="2219528553"/>
                    </a:ext>
                  </a:extLst>
                </a:gridCol>
                <a:gridCol w="411480">
                  <a:extLst>
                    <a:ext uri="{9D8B030D-6E8A-4147-A177-3AD203B41FA5}">
                      <a16:colId xmlns:a16="http://schemas.microsoft.com/office/drawing/2014/main" val="3697726905"/>
                    </a:ext>
                  </a:extLst>
                </a:gridCol>
                <a:gridCol w="411480">
                  <a:extLst>
                    <a:ext uri="{9D8B030D-6E8A-4147-A177-3AD203B41FA5}">
                      <a16:colId xmlns:a16="http://schemas.microsoft.com/office/drawing/2014/main" val="3919363428"/>
                    </a:ext>
                  </a:extLst>
                </a:gridCol>
                <a:gridCol w="411480">
                  <a:extLst>
                    <a:ext uri="{9D8B030D-6E8A-4147-A177-3AD203B41FA5}">
                      <a16:colId xmlns:a16="http://schemas.microsoft.com/office/drawing/2014/main" val="4029419031"/>
                    </a:ext>
                  </a:extLst>
                </a:gridCol>
                <a:gridCol w="411480">
                  <a:extLst>
                    <a:ext uri="{9D8B030D-6E8A-4147-A177-3AD203B41FA5}">
                      <a16:colId xmlns:a16="http://schemas.microsoft.com/office/drawing/2014/main" val="1918163751"/>
                    </a:ext>
                  </a:extLst>
                </a:gridCol>
                <a:gridCol w="411480">
                  <a:extLst>
                    <a:ext uri="{9D8B030D-6E8A-4147-A177-3AD203B41FA5}">
                      <a16:colId xmlns:a16="http://schemas.microsoft.com/office/drawing/2014/main" val="308345648"/>
                    </a:ext>
                  </a:extLst>
                </a:gridCol>
                <a:gridCol w="411480">
                  <a:extLst>
                    <a:ext uri="{9D8B030D-6E8A-4147-A177-3AD203B41FA5}">
                      <a16:colId xmlns:a16="http://schemas.microsoft.com/office/drawing/2014/main" val="1144110514"/>
                    </a:ext>
                  </a:extLst>
                </a:gridCol>
                <a:gridCol w="411480">
                  <a:extLst>
                    <a:ext uri="{9D8B030D-6E8A-4147-A177-3AD203B41FA5}">
                      <a16:colId xmlns:a16="http://schemas.microsoft.com/office/drawing/2014/main" val="1409833736"/>
                    </a:ext>
                  </a:extLst>
                </a:gridCol>
                <a:gridCol w="411480">
                  <a:extLst>
                    <a:ext uri="{9D8B030D-6E8A-4147-A177-3AD203B41FA5}">
                      <a16:colId xmlns:a16="http://schemas.microsoft.com/office/drawing/2014/main" val="3447270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9899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Italia Eat Happy IT - 2021-07-09 12:00:28</a:t>
                      </a:r>
                      <a:r>
                        <a:rPr kumimoji="0" lang="en-US" sz="1000" b="0" i="0" u="none" strike="noStrike" kern="1200" cap="none" spc="0" normalizeH="0" baseline="0" noProof="0">
                          <a:ln>
                            <a:noFill/>
                          </a:ln>
                          <a:solidFill>
                            <a:prstClr val="black"/>
                          </a:solidFill>
                          <a:effectLst/>
                          <a:uLnTx/>
                          <a:uFillTx/>
                          <a:latin typeface="+mn-lt"/>
                          <a:ea typeface="+mn-ea"/>
                          <a:cs typeface="+mn-cs"/>
                        </a:rPr>
                        <a:t>
 La ricetta per il weekend perfetto? Sole, natura, la giusta compagnia e le sushi box Eat Happy! ☀️🍃🍣 😋
Vieni a scoprire il nostro sushi preparato dalle mani esperte dei nostri chef nell’Eat Happy corner più vicino 👉 bit.ly/PuntiVendita_EatHappy
#eathappy #welovesushi #wonderfulsushi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https://quintly-image-storage.s3.amazonaws.com/939be8e4b2b165d27c138c798ebd90e4/48af2a97e288ddd5b0fbcff0539b03e2.jpg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26736517"/>
                  </a:ext>
                </a:extLst>
              </a:tr>
            </a:tbl>
          </a:graphicData>
        </a:graphic>
      </p:graphicFrame>
      <p:sp>
        <p:nvSpPr>
          <p:cNvPr id="4" name="Text Placeholder 3">
            <a:extLst>
              <a:ext uri="{FF2B5EF4-FFF2-40B4-BE49-F238E27FC236}">
                <a16:creationId xmlns:a16="http://schemas.microsoft.com/office/drawing/2014/main" id="{A5D146D7-41D4-42A5-95AA-1C49D4E26EA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2709070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7EA21-0317-47FB-9926-7DE247287F91}"/>
              </a:ext>
            </a:extLst>
          </p:cNvPr>
          <p:cNvSpPr>
            <a:spLocks noGrp="1"/>
          </p:cNvSpPr>
          <p:nvPr>
            <p:ph type="title"/>
          </p:nvPr>
        </p:nvSpPr>
        <p:spPr/>
        <p:txBody>
          <a:bodyPr/>
          <a:lstStyle/>
          <a:p>
            <a:r>
              <a:rPr lang="en-US"/>
              <a:t>Instagram IT Top Posts | eathappy_ita Eathappy IT - 1 of 3</a:t>
            </a:r>
          </a:p>
        </p:txBody>
      </p:sp>
      <p:graphicFrame>
        <p:nvGraphicFramePr>
          <p:cNvPr id="5" name="Table Placeholder 4">
            <a:extLst>
              <a:ext uri="{FF2B5EF4-FFF2-40B4-BE49-F238E27FC236}">
                <a16:creationId xmlns:a16="http://schemas.microsoft.com/office/drawing/2014/main" id="{DFCB70D1-0405-47BF-B6CD-4F64CB528045}"/>
              </a:ext>
            </a:extLst>
          </p:cNvPr>
          <p:cNvGraphicFramePr>
            <a:graphicFrameLocks noGrp="1"/>
          </p:cNvGraphicFramePr>
          <p:nvPr>
            <p:ph type="tbl" sz="quarter" idx="13"/>
            <p:extLst>
              <p:ext uri="{D42A27DB-BD31-4B8C-83A1-F6EECF244321}">
                <p14:modId xmlns:p14="http://schemas.microsoft.com/office/powerpoint/2010/main" val="1542160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33953744"/>
                    </a:ext>
                  </a:extLst>
                </a:gridCol>
                <a:gridCol w="1234440">
                  <a:extLst>
                    <a:ext uri="{9D8B030D-6E8A-4147-A177-3AD203B41FA5}">
                      <a16:colId xmlns:a16="http://schemas.microsoft.com/office/drawing/2014/main" val="1130456741"/>
                    </a:ext>
                  </a:extLst>
                </a:gridCol>
                <a:gridCol w="576072">
                  <a:extLst>
                    <a:ext uri="{9D8B030D-6E8A-4147-A177-3AD203B41FA5}">
                      <a16:colId xmlns:a16="http://schemas.microsoft.com/office/drawing/2014/main" val="899525911"/>
                    </a:ext>
                  </a:extLst>
                </a:gridCol>
                <a:gridCol w="576072">
                  <a:extLst>
                    <a:ext uri="{9D8B030D-6E8A-4147-A177-3AD203B41FA5}">
                      <a16:colId xmlns:a16="http://schemas.microsoft.com/office/drawing/2014/main" val="4156852124"/>
                    </a:ext>
                  </a:extLst>
                </a:gridCol>
                <a:gridCol w="576072">
                  <a:extLst>
                    <a:ext uri="{9D8B030D-6E8A-4147-A177-3AD203B41FA5}">
                      <a16:colId xmlns:a16="http://schemas.microsoft.com/office/drawing/2014/main" val="3826290843"/>
                    </a:ext>
                  </a:extLst>
                </a:gridCol>
                <a:gridCol w="576072">
                  <a:extLst>
                    <a:ext uri="{9D8B030D-6E8A-4147-A177-3AD203B41FA5}">
                      <a16:colId xmlns:a16="http://schemas.microsoft.com/office/drawing/2014/main" val="1860875823"/>
                    </a:ext>
                  </a:extLst>
                </a:gridCol>
                <a:gridCol w="576072">
                  <a:extLst>
                    <a:ext uri="{9D8B030D-6E8A-4147-A177-3AD203B41FA5}">
                      <a16:colId xmlns:a16="http://schemas.microsoft.com/office/drawing/2014/main" val="2487460694"/>
                    </a:ext>
                  </a:extLst>
                </a:gridCol>
                <a:gridCol w="576072">
                  <a:extLst>
                    <a:ext uri="{9D8B030D-6E8A-4147-A177-3AD203B41FA5}">
                      <a16:colId xmlns:a16="http://schemas.microsoft.com/office/drawing/2014/main" val="1271560139"/>
                    </a:ext>
                  </a:extLst>
                </a:gridCol>
                <a:gridCol w="576072">
                  <a:extLst>
                    <a:ext uri="{9D8B030D-6E8A-4147-A177-3AD203B41FA5}">
                      <a16:colId xmlns:a16="http://schemas.microsoft.com/office/drawing/2014/main" val="2945290620"/>
                    </a:ext>
                  </a:extLst>
                </a:gridCol>
                <a:gridCol w="576072">
                  <a:extLst>
                    <a:ext uri="{9D8B030D-6E8A-4147-A177-3AD203B41FA5}">
                      <a16:colId xmlns:a16="http://schemas.microsoft.com/office/drawing/2014/main" val="550311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766098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eathappy_ita - 2021-07-10 12:00:08</a:t>
                      </a:r>
                      <a:r>
                        <a:rPr kumimoji="0" lang="en-US" sz="1000" b="0" i="0" u="none" strike="noStrike" kern="1200" cap="none" spc="0" normalizeH="0" baseline="0" noProof="0">
                          <a:ln>
                            <a:noFill/>
                          </a:ln>
                          <a:solidFill>
                            <a:prstClr val="black"/>
                          </a:solidFill>
                          <a:effectLst/>
                          <a:uLnTx/>
                          <a:uFillTx/>
                          <a:latin typeface="+mn-lt"/>
                          <a:ea typeface="+mn-ea"/>
                          <a:cs typeface="+mn-cs"/>
                        </a:rPr>
                        <a:t>
 Sushi e partita, accoppiata perfetta! ⚽🍣 Chiama tutti i tuoi amici e preparatevi a gustare la finale con il nostro plateau STAIRWAY TO HEAVEN! Forza azzurri! 🇮🇹🇮🇹
Vieni a scoprire il nostro sushi fresco e prenota il tuo plateau dai nostri chef nell’Eat Happy corner più vicino! LINK IN BIO.
#eathappy #welovesushi #wonderfulsushi #Euro2020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https://quintly-image-storage.s3.amazonaws.com/95f4db24c697185c12bb1c62f92685be/1e5806cc81b1a5bc3636bdd41c00081d.jpg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extLst>
                  <a:ext uri="{0D108BD9-81ED-4DB2-BD59-A6C34878D82A}">
                    <a16:rowId xmlns:a16="http://schemas.microsoft.com/office/drawing/2014/main" val="2425568726"/>
                  </a:ext>
                </a:extLst>
              </a:tr>
            </a:tbl>
          </a:graphicData>
        </a:graphic>
      </p:graphicFrame>
      <p:sp>
        <p:nvSpPr>
          <p:cNvPr id="4" name="Text Placeholder 3">
            <a:extLst>
              <a:ext uri="{FF2B5EF4-FFF2-40B4-BE49-F238E27FC236}">
                <a16:creationId xmlns:a16="http://schemas.microsoft.com/office/drawing/2014/main" id="{B0B05D2B-CC86-440C-84AF-B9854EFB66B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643254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174C4-9D78-4B5B-B827-3B1B4207578D}"/>
              </a:ext>
            </a:extLst>
          </p:cNvPr>
          <p:cNvSpPr>
            <a:spLocks noGrp="1"/>
          </p:cNvSpPr>
          <p:nvPr>
            <p:ph type="title"/>
          </p:nvPr>
        </p:nvSpPr>
        <p:spPr/>
        <p:txBody>
          <a:bodyPr/>
          <a:lstStyle/>
          <a:p>
            <a:r>
              <a:rPr lang="en-US"/>
              <a:t>Instagram IT Top Posts | eathappy_ita Eathappy IT - 2 of 3</a:t>
            </a:r>
          </a:p>
        </p:txBody>
      </p:sp>
      <p:graphicFrame>
        <p:nvGraphicFramePr>
          <p:cNvPr id="5" name="Table Placeholder 4">
            <a:extLst>
              <a:ext uri="{FF2B5EF4-FFF2-40B4-BE49-F238E27FC236}">
                <a16:creationId xmlns:a16="http://schemas.microsoft.com/office/drawing/2014/main" id="{90ADF400-ED69-41B0-BB64-578358C7B1A0}"/>
              </a:ext>
            </a:extLst>
          </p:cNvPr>
          <p:cNvGraphicFramePr>
            <a:graphicFrameLocks noGrp="1"/>
          </p:cNvGraphicFramePr>
          <p:nvPr>
            <p:ph type="tbl" sz="quarter" idx="13"/>
            <p:extLst>
              <p:ext uri="{D42A27DB-BD31-4B8C-83A1-F6EECF244321}">
                <p14:modId xmlns:p14="http://schemas.microsoft.com/office/powerpoint/2010/main" val="859780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098236867"/>
                    </a:ext>
                  </a:extLst>
                </a:gridCol>
                <a:gridCol w="1234440">
                  <a:extLst>
                    <a:ext uri="{9D8B030D-6E8A-4147-A177-3AD203B41FA5}">
                      <a16:colId xmlns:a16="http://schemas.microsoft.com/office/drawing/2014/main" val="2750514598"/>
                    </a:ext>
                  </a:extLst>
                </a:gridCol>
                <a:gridCol w="576072">
                  <a:extLst>
                    <a:ext uri="{9D8B030D-6E8A-4147-A177-3AD203B41FA5}">
                      <a16:colId xmlns:a16="http://schemas.microsoft.com/office/drawing/2014/main" val="320074437"/>
                    </a:ext>
                  </a:extLst>
                </a:gridCol>
                <a:gridCol w="576072">
                  <a:extLst>
                    <a:ext uri="{9D8B030D-6E8A-4147-A177-3AD203B41FA5}">
                      <a16:colId xmlns:a16="http://schemas.microsoft.com/office/drawing/2014/main" val="3133946488"/>
                    </a:ext>
                  </a:extLst>
                </a:gridCol>
                <a:gridCol w="576072">
                  <a:extLst>
                    <a:ext uri="{9D8B030D-6E8A-4147-A177-3AD203B41FA5}">
                      <a16:colId xmlns:a16="http://schemas.microsoft.com/office/drawing/2014/main" val="1367561550"/>
                    </a:ext>
                  </a:extLst>
                </a:gridCol>
                <a:gridCol w="576072">
                  <a:extLst>
                    <a:ext uri="{9D8B030D-6E8A-4147-A177-3AD203B41FA5}">
                      <a16:colId xmlns:a16="http://schemas.microsoft.com/office/drawing/2014/main" val="3988781678"/>
                    </a:ext>
                  </a:extLst>
                </a:gridCol>
                <a:gridCol w="576072">
                  <a:extLst>
                    <a:ext uri="{9D8B030D-6E8A-4147-A177-3AD203B41FA5}">
                      <a16:colId xmlns:a16="http://schemas.microsoft.com/office/drawing/2014/main" val="3161825991"/>
                    </a:ext>
                  </a:extLst>
                </a:gridCol>
                <a:gridCol w="576072">
                  <a:extLst>
                    <a:ext uri="{9D8B030D-6E8A-4147-A177-3AD203B41FA5}">
                      <a16:colId xmlns:a16="http://schemas.microsoft.com/office/drawing/2014/main" val="1042897295"/>
                    </a:ext>
                  </a:extLst>
                </a:gridCol>
                <a:gridCol w="576072">
                  <a:extLst>
                    <a:ext uri="{9D8B030D-6E8A-4147-A177-3AD203B41FA5}">
                      <a16:colId xmlns:a16="http://schemas.microsoft.com/office/drawing/2014/main" val="2916940985"/>
                    </a:ext>
                  </a:extLst>
                </a:gridCol>
                <a:gridCol w="576072">
                  <a:extLst>
                    <a:ext uri="{9D8B030D-6E8A-4147-A177-3AD203B41FA5}">
                      <a16:colId xmlns:a16="http://schemas.microsoft.com/office/drawing/2014/main" val="1874519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458016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eathappy_ita - 2021-07-19 12:00:36</a:t>
                      </a:r>
                      <a:r>
                        <a:rPr kumimoji="0" lang="it-IT" sz="1000" b="0" i="0" u="none" strike="noStrike" kern="1200" cap="none" spc="0" normalizeH="0" baseline="0" noProof="0">
                          <a:ln>
                            <a:noFill/>
                          </a:ln>
                          <a:solidFill>
                            <a:prstClr val="black"/>
                          </a:solidFill>
                          <a:effectLst/>
                          <a:uLnTx/>
                          <a:uFillTx/>
                          <a:latin typeface="+mn-lt"/>
                          <a:ea typeface="+mn-ea"/>
                          <a:cs typeface="+mn-cs"/>
                        </a:rPr>
                        <a:t>
 Il vero MUST HAVE dell’estate? La nostra Summer Box! ☀️ Un mix di colori e sapori da condividere con chi vuoi. 😋
Vieni a scoprire il nostro sushi preparato fresco ogni giorno per te nell’Eat Happy corner più vicino. LINK IN BIO.
#eathappy #welovesushi #wonderfulsushi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https://quintly-image-storage.s3.amazonaws.com/95f4db24c697185c12bb1c62f92685be/60051cf62af541ed102f7abe65ed435f.jpg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extLst>
                  <a:ext uri="{0D108BD9-81ED-4DB2-BD59-A6C34878D82A}">
                    <a16:rowId xmlns:a16="http://schemas.microsoft.com/office/drawing/2014/main" val="1072350955"/>
                  </a:ext>
                </a:extLst>
              </a:tr>
            </a:tbl>
          </a:graphicData>
        </a:graphic>
      </p:graphicFrame>
      <p:sp>
        <p:nvSpPr>
          <p:cNvPr id="4" name="Text Placeholder 3">
            <a:extLst>
              <a:ext uri="{FF2B5EF4-FFF2-40B4-BE49-F238E27FC236}">
                <a16:creationId xmlns:a16="http://schemas.microsoft.com/office/drawing/2014/main" id="{6EE3D052-0C9F-45F8-88C0-71628891208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658081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FAA6-EA1F-4222-96AF-05EDE77BDD1B}"/>
              </a:ext>
            </a:extLst>
          </p:cNvPr>
          <p:cNvSpPr>
            <a:spLocks noGrp="1"/>
          </p:cNvSpPr>
          <p:nvPr>
            <p:ph type="title"/>
          </p:nvPr>
        </p:nvSpPr>
        <p:spPr/>
        <p:txBody>
          <a:bodyPr/>
          <a:lstStyle/>
          <a:p>
            <a:r>
              <a:rPr lang="en-US"/>
              <a:t>Instagram IT Top Posts | eathappy_ita Eathappy IT - 3 of 3</a:t>
            </a:r>
          </a:p>
        </p:txBody>
      </p:sp>
      <p:graphicFrame>
        <p:nvGraphicFramePr>
          <p:cNvPr id="5" name="Table Placeholder 4">
            <a:extLst>
              <a:ext uri="{FF2B5EF4-FFF2-40B4-BE49-F238E27FC236}">
                <a16:creationId xmlns:a16="http://schemas.microsoft.com/office/drawing/2014/main" id="{00393749-4C32-45F3-9877-9DDE1B8451D2}"/>
              </a:ext>
            </a:extLst>
          </p:cNvPr>
          <p:cNvGraphicFramePr>
            <a:graphicFrameLocks noGrp="1"/>
          </p:cNvGraphicFramePr>
          <p:nvPr>
            <p:ph type="tbl" sz="quarter" idx="13"/>
            <p:extLst>
              <p:ext uri="{D42A27DB-BD31-4B8C-83A1-F6EECF244321}">
                <p14:modId xmlns:p14="http://schemas.microsoft.com/office/powerpoint/2010/main" val="2767752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38922840"/>
                    </a:ext>
                  </a:extLst>
                </a:gridCol>
                <a:gridCol w="1234440">
                  <a:extLst>
                    <a:ext uri="{9D8B030D-6E8A-4147-A177-3AD203B41FA5}">
                      <a16:colId xmlns:a16="http://schemas.microsoft.com/office/drawing/2014/main" val="10179608"/>
                    </a:ext>
                  </a:extLst>
                </a:gridCol>
                <a:gridCol w="576072">
                  <a:extLst>
                    <a:ext uri="{9D8B030D-6E8A-4147-A177-3AD203B41FA5}">
                      <a16:colId xmlns:a16="http://schemas.microsoft.com/office/drawing/2014/main" val="2694051984"/>
                    </a:ext>
                  </a:extLst>
                </a:gridCol>
                <a:gridCol w="576072">
                  <a:extLst>
                    <a:ext uri="{9D8B030D-6E8A-4147-A177-3AD203B41FA5}">
                      <a16:colId xmlns:a16="http://schemas.microsoft.com/office/drawing/2014/main" val="4013463572"/>
                    </a:ext>
                  </a:extLst>
                </a:gridCol>
                <a:gridCol w="576072">
                  <a:extLst>
                    <a:ext uri="{9D8B030D-6E8A-4147-A177-3AD203B41FA5}">
                      <a16:colId xmlns:a16="http://schemas.microsoft.com/office/drawing/2014/main" val="1593994048"/>
                    </a:ext>
                  </a:extLst>
                </a:gridCol>
                <a:gridCol w="576072">
                  <a:extLst>
                    <a:ext uri="{9D8B030D-6E8A-4147-A177-3AD203B41FA5}">
                      <a16:colId xmlns:a16="http://schemas.microsoft.com/office/drawing/2014/main" val="3365617853"/>
                    </a:ext>
                  </a:extLst>
                </a:gridCol>
                <a:gridCol w="576072">
                  <a:extLst>
                    <a:ext uri="{9D8B030D-6E8A-4147-A177-3AD203B41FA5}">
                      <a16:colId xmlns:a16="http://schemas.microsoft.com/office/drawing/2014/main" val="2614348675"/>
                    </a:ext>
                  </a:extLst>
                </a:gridCol>
                <a:gridCol w="576072">
                  <a:extLst>
                    <a:ext uri="{9D8B030D-6E8A-4147-A177-3AD203B41FA5}">
                      <a16:colId xmlns:a16="http://schemas.microsoft.com/office/drawing/2014/main" val="4150738873"/>
                    </a:ext>
                  </a:extLst>
                </a:gridCol>
                <a:gridCol w="576072">
                  <a:extLst>
                    <a:ext uri="{9D8B030D-6E8A-4147-A177-3AD203B41FA5}">
                      <a16:colId xmlns:a16="http://schemas.microsoft.com/office/drawing/2014/main" val="1301976543"/>
                    </a:ext>
                  </a:extLst>
                </a:gridCol>
                <a:gridCol w="576072">
                  <a:extLst>
                    <a:ext uri="{9D8B030D-6E8A-4147-A177-3AD203B41FA5}">
                      <a16:colId xmlns:a16="http://schemas.microsoft.com/office/drawing/2014/main" val="3642234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98900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eathappy_ita - 2021-07-02 12:00:54</a:t>
                      </a:r>
                      <a:r>
                        <a:rPr kumimoji="0" lang="en-US" sz="1000" b="0" i="0" u="none" strike="noStrike" kern="1200" cap="none" spc="0" normalizeH="0" baseline="0" noProof="0">
                          <a:ln>
                            <a:noFill/>
                          </a:ln>
                          <a:solidFill>
                            <a:prstClr val="black"/>
                          </a:solidFill>
                          <a:effectLst/>
                          <a:uLnTx/>
                          <a:uFillTx/>
                          <a:latin typeface="+mn-lt"/>
                          <a:ea typeface="+mn-ea"/>
                          <a:cs typeface="+mn-cs"/>
                        </a:rPr>
                        <a:t>
 IT'S MATCH TIME! ⚽💪🏽 Mai provata l’accoppiata sushi + partita? Con la Summer Box Eat Happy tifare Italia è ancora più gustoso. 🍣
Vieni a scoprire il nostro sushi fresco e artigianale nel corner Eat Happy più vicino! LINK IN BIO.
#eathappy #welovesushi #wonderfulsushi #europei2020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https://quintly-image-storage.s3.amazonaws.com/95f4db24c697185c12bb1c62f92685be/164bf76a1a73c3a8d361aafdd7282dca.jpg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extLst>
                  <a:ext uri="{0D108BD9-81ED-4DB2-BD59-A6C34878D82A}">
                    <a16:rowId xmlns:a16="http://schemas.microsoft.com/office/drawing/2014/main" val="171169137"/>
                  </a:ext>
                </a:extLst>
              </a:tr>
            </a:tbl>
          </a:graphicData>
        </a:graphic>
      </p:graphicFrame>
      <p:sp>
        <p:nvSpPr>
          <p:cNvPr id="4" name="Text Placeholder 3">
            <a:extLst>
              <a:ext uri="{FF2B5EF4-FFF2-40B4-BE49-F238E27FC236}">
                <a16:creationId xmlns:a16="http://schemas.microsoft.com/office/drawing/2014/main" id="{DA48EA81-7AD6-44EA-9507-D415B6A9584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8400620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2203</Words>
  <Application>Microsoft Office PowerPoint</Application>
  <PresentationFormat>On-screen Show (4:3)</PresentationFormat>
  <Paragraphs>750</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International Dashboard</vt:lpstr>
      <vt:lpstr>Overall Overall Top Pages | Int. EAT HAPPY Accounts</vt:lpstr>
      <vt:lpstr>Facebook Key Metrics Table | Int. EAT HAPPY Accounts</vt:lpstr>
      <vt:lpstr>Facebook Fan Distribution | Int. EAT HAPPY Accounts</vt:lpstr>
      <vt:lpstr>Facebook Post Type Distribution | Int. EAT HAPPY Accounts</vt:lpstr>
      <vt:lpstr>Facebook Engagement Rate By Post Type | Int. EAT HAPPY Accounts</vt:lpstr>
      <vt:lpstr>Facebook Own Posts | Int. EAT HAPPY Accounts</vt:lpstr>
      <vt:lpstr>Facebook Reach | Int. EAT HAPPY Accounts</vt:lpstr>
      <vt:lpstr>Facebook Impressions | Int. EAT HAPPY Accounts</vt:lpstr>
      <vt:lpstr>Facebook Average Interactions Per Post | Int. EAT HAPPY Accounts</vt:lpstr>
      <vt:lpstr>Facebook Total Engagements | Int. EAT HAPPY Accounts</vt:lpstr>
      <vt:lpstr>Instagram Key Metrics Table | Int. EAT HAPPY Accounts</vt:lpstr>
      <vt:lpstr>Instagram Follower Distribution | Int. EAT HAPPY Accounts</vt:lpstr>
      <vt:lpstr>Instagram Post Type Distribution per Country | Int. EAT HAPPY Accounts</vt:lpstr>
      <vt:lpstr>Instagram Avg. Organic Engagement Distribution per post (by Post Type) | Int. EAT HAPPY Accounts</vt:lpstr>
      <vt:lpstr>Instagram Posts | Int. EAT HAPPY Accounts</vt:lpstr>
      <vt:lpstr>Instagram Reach | Int. EAT HAPPY Accounts</vt:lpstr>
      <vt:lpstr>Instagram Impressions  | Int. EAT HAPPY Accounts</vt:lpstr>
      <vt:lpstr>Instagram Average Interactions Per Post | Int. EAT HAPPY Accounts</vt:lpstr>
      <vt:lpstr>Instagram Total Interactions | Int. EAT HAPPY Accounts</vt:lpstr>
      <vt:lpstr>Facebook AT Top Posts | EatHappy Österreich Eat Happy AT - 1 of 2</vt:lpstr>
      <vt:lpstr>Facebook AT Top Posts | EatHappy Österreich Eat Happy AT - 2 of 2</vt:lpstr>
      <vt:lpstr>Instagram AT Top Posts | eathappy_at - 1 of 2</vt:lpstr>
      <vt:lpstr>Instagram AT Top Posts | eathappy_at - 2 of 2</vt:lpstr>
      <vt:lpstr>Facebook DK Top Posts | EatHappy Denmark Eat Happy DK - 1 of 3</vt:lpstr>
      <vt:lpstr>Facebook DK Top Posts | EatHappy Denmark Eat Happy DK - 2 of 3</vt:lpstr>
      <vt:lpstr>Facebook DK Top Posts | EatHappy Denmark Eat Happy DK - 3 of 3</vt:lpstr>
      <vt:lpstr>Instagram DK Top Posts | eathappy_dk Eathappy DK - 1 of 3</vt:lpstr>
      <vt:lpstr>Instagram DK Top Posts | eathappy_dk Eathappy DK - 2 of 3</vt:lpstr>
      <vt:lpstr>Instagram DK Top Posts | eathappy_dk Eathappy DK - 3 of 3</vt:lpstr>
      <vt:lpstr>Facebook GER Top Posts | EatHappy Eat Happy DE - 1 of 4</vt:lpstr>
      <vt:lpstr>Facebook GER Top Posts | EatHappy Eat Happy DE - 2 of 4</vt:lpstr>
      <vt:lpstr>Facebook GER Top Posts | EatHappy Eat Happy DE - 3 of 4</vt:lpstr>
      <vt:lpstr>Facebook GER Top Posts | EatHappy Eat Happy DE - 4 of 4</vt:lpstr>
      <vt:lpstr>Instagram GER Top Posts | eathappy Eathappy DE - 1 of 3</vt:lpstr>
      <vt:lpstr>Instagram GER Top Posts | eathappy Eathappy DE - 2 of 3</vt:lpstr>
      <vt:lpstr>Instagram GER Top Posts | eathappy Eathappy DE - 3 of 3</vt:lpstr>
      <vt:lpstr>Facebook IT Top Posts | EatHappy Italia Eat Happy IT - 1 of 3</vt:lpstr>
      <vt:lpstr>Facebook IT Top Posts | EatHappy Italia Eat Happy IT - 2 of 3</vt:lpstr>
      <vt:lpstr>Facebook IT Top Posts | EatHappy Italia Eat Happy IT - 3 of 3</vt:lpstr>
      <vt:lpstr>Instagram IT Top Posts | eathappy_ita Eathappy IT - 1 of 3</vt:lpstr>
      <vt:lpstr>Instagram IT Top Posts | eathappy_ita Eathappy IT - 2 of 3</vt:lpstr>
      <vt:lpstr>Instagram IT Top Posts | eathappy_ita Eathappy IT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Dashboard</dc:title>
  <dc:creator>Frederik Peiniger</dc:creator>
  <cp:lastModifiedBy>Frederik Peiniger</cp:lastModifiedBy>
  <cp:revision>1</cp:revision>
  <dcterms:created xsi:type="dcterms:W3CDTF">2021-08-03T13:33:26Z</dcterms:created>
  <dcterms:modified xsi:type="dcterms:W3CDTF">2021-08-03T13:34:50Z</dcterms:modified>
</cp:coreProperties>
</file>