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80" r:id="rId24"/>
    <p:sldId id="281" r:id="rId25"/>
    <p:sldId id="283" r:id="rId26"/>
    <p:sldId id="284" r:id="rId27"/>
    <p:sldId id="285" r:id="rId28"/>
    <p:sldId id="287" r:id="rId29"/>
    <p:sldId id="288" r:id="rId30"/>
    <p:sldId id="289" r:id="rId31"/>
    <p:sldId id="291" r:id="rId32"/>
    <p:sldId id="292" r:id="rId33"/>
    <p:sldId id="293" r:id="rId34"/>
    <p:sldId id="294" r:id="rId35"/>
    <p:sldId id="296" r:id="rId36"/>
    <p:sldId id="297" r:id="rId37"/>
    <p:sldId id="298" r:id="rId38"/>
    <p:sldId id="300" r:id="rId39"/>
    <p:sldId id="301" r:id="rId40"/>
    <p:sldId id="302" r:id="rId41"/>
    <p:sldId id="304" r:id="rId42"/>
    <p:sldId id="305" r:id="rId43"/>
    <p:sldId id="306"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EatHappy Eat Happy DE</c:v>
                </c:pt>
                <c:pt idx="1">
                  <c:v>EatHappy Österreich Eat Happy AT</c:v>
                </c:pt>
                <c:pt idx="2">
                  <c:v>EatHappy Italia Eat Happy IT</c:v>
                </c:pt>
                <c:pt idx="3">
                  <c:v>EatHappy Denmark Eat Happy DK</c:v>
                </c:pt>
              </c:strCache>
            </c:strRef>
          </c:cat>
          <c:val>
            <c:numRef>
              <c:f>Sheet1!$A$2:$D$2</c:f>
              <c:numCache>
                <c:formatCode>General</c:formatCode>
                <c:ptCount val="4"/>
                <c:pt idx="0">
                  <c:v>9555</c:v>
                </c:pt>
                <c:pt idx="1">
                  <c:v>8851</c:v>
                </c:pt>
                <c:pt idx="2">
                  <c:v>2935</c:v>
                </c:pt>
                <c:pt idx="3">
                  <c:v>210</c:v>
                </c:pt>
              </c:numCache>
            </c:numRef>
          </c:val>
          <c:extLst>
            <c:ext xmlns:c16="http://schemas.microsoft.com/office/drawing/2014/chart" uri="{C3380CC4-5D6E-409C-BE32-E72D297353CC}">
              <c16:uniqueId val="{00000000-4B76-48B1-8F6C-5518C821781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Album</c:v>
                </c:pt>
                <c:pt idx="1">
                  <c:v>Link</c:v>
                </c:pt>
                <c:pt idx="2">
                  <c:v>Photo</c:v>
                </c:pt>
                <c:pt idx="3">
                  <c:v>Video</c:v>
                </c:pt>
              </c:strCache>
            </c:strRef>
          </c:cat>
          <c:val>
            <c:numRef>
              <c:f>Sheet1!$A$2:$D$2</c:f>
              <c:numCache>
                <c:formatCode>General</c:formatCode>
                <c:ptCount val="4"/>
                <c:pt idx="0">
                  <c:v>2</c:v>
                </c:pt>
                <c:pt idx="1">
                  <c:v>1</c:v>
                </c:pt>
                <c:pt idx="2">
                  <c:v>35</c:v>
                </c:pt>
                <c:pt idx="3">
                  <c:v>2</c:v>
                </c:pt>
              </c:numCache>
            </c:numRef>
          </c:val>
          <c:extLst>
            <c:ext xmlns:c16="http://schemas.microsoft.com/office/drawing/2014/chart" uri="{C3380CC4-5D6E-409C-BE32-E72D297353CC}">
              <c16:uniqueId val="{00000000-AC36-4B1A-8283-00F691DDB3E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Eat Happy DE</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1.8217010106848099</c:v>
                </c:pt>
                <c:pt idx="1">
                  <c:v>2.2046461438823099</c:v>
                </c:pt>
                <c:pt idx="2">
                  <c:v>4.74433315761729</c:v>
                </c:pt>
                <c:pt idx="3">
                  <c:v>0</c:v>
                </c:pt>
              </c:numCache>
            </c:numRef>
          </c:val>
          <c:extLst>
            <c:ext xmlns:c16="http://schemas.microsoft.com/office/drawing/2014/chart" uri="{C3380CC4-5D6E-409C-BE32-E72D297353CC}">
              <c16:uniqueId val="{00000000-54F8-4A33-985F-EB0C703DC899}"/>
            </c:ext>
          </c:extLst>
        </c:ser>
        <c:ser>
          <c:idx val="1"/>
          <c:order val="1"/>
          <c:tx>
            <c:strRef>
              <c:f>Sheet1!$C$1</c:f>
              <c:strCache>
                <c:ptCount val="1"/>
                <c:pt idx="0">
                  <c:v>EatHappy Österreich Eat Happy AT</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0</c:v>
                </c:pt>
                <c:pt idx="1">
                  <c:v>1.1364888450572499</c:v>
                </c:pt>
                <c:pt idx="2">
                  <c:v>2.2813688212927801</c:v>
                </c:pt>
                <c:pt idx="3">
                  <c:v>0</c:v>
                </c:pt>
              </c:numCache>
            </c:numRef>
          </c:val>
          <c:extLst>
            <c:ext xmlns:c16="http://schemas.microsoft.com/office/drawing/2014/chart" uri="{C3380CC4-5D6E-409C-BE32-E72D297353CC}">
              <c16:uniqueId val="{00000001-54F8-4A33-985F-EB0C703DC899}"/>
            </c:ext>
          </c:extLst>
        </c:ser>
        <c:ser>
          <c:idx val="2"/>
          <c:order val="2"/>
          <c:tx>
            <c:strRef>
              <c:f>Sheet1!$D$1</c:f>
              <c:strCache>
                <c:ptCount val="1"/>
                <c:pt idx="0">
                  <c:v>EatHappy Denmark Eat Happy DK</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0</c:v>
                </c:pt>
                <c:pt idx="1">
                  <c:v>4.0510077006844902</c:v>
                </c:pt>
                <c:pt idx="2">
                  <c:v>0</c:v>
                </c:pt>
                <c:pt idx="3">
                  <c:v>0</c:v>
                </c:pt>
              </c:numCache>
            </c:numRef>
          </c:val>
          <c:extLst>
            <c:ext xmlns:c16="http://schemas.microsoft.com/office/drawing/2014/chart" uri="{C3380CC4-5D6E-409C-BE32-E72D297353CC}">
              <c16:uniqueId val="{00000002-54F8-4A33-985F-EB0C703DC899}"/>
            </c:ext>
          </c:extLst>
        </c:ser>
        <c:ser>
          <c:idx val="3"/>
          <c:order val="3"/>
          <c:tx>
            <c:strRef>
              <c:f>Sheet1!$E$1</c:f>
              <c:strCache>
                <c:ptCount val="1"/>
                <c:pt idx="0">
                  <c:v>EatHappy Italia Eat Happy IT</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0</c:v>
                </c:pt>
                <c:pt idx="1">
                  <c:v>1.3107107193613201</c:v>
                </c:pt>
                <c:pt idx="2">
                  <c:v>0</c:v>
                </c:pt>
                <c:pt idx="3">
                  <c:v>0.11559063997744599</c:v>
                </c:pt>
              </c:numCache>
            </c:numRef>
          </c:val>
          <c:extLst>
            <c:ext xmlns:c16="http://schemas.microsoft.com/office/drawing/2014/chart" uri="{C3380CC4-5D6E-409C-BE32-E72D297353CC}">
              <c16:uniqueId val="{00000003-54F8-4A33-985F-EB0C703DC899}"/>
            </c:ext>
          </c:extLst>
        </c:ser>
        <c:dLbls>
          <c:showLegendKey val="0"/>
          <c:showVal val="0"/>
          <c:showCatName val="0"/>
          <c:showSerName val="0"/>
          <c:showPercent val="0"/>
          <c:showBubbleSize val="0"/>
        </c:dLbls>
        <c:gapWidth val="219"/>
        <c:overlap val="-27"/>
        <c:axId val="399787568"/>
        <c:axId val="399778384"/>
      </c:barChart>
      <c:catAx>
        <c:axId val="399787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78384"/>
        <c:crosses val="autoZero"/>
        <c:auto val="1"/>
        <c:lblAlgn val="ctr"/>
        <c:lblOffset val="100"/>
        <c:noMultiLvlLbl val="0"/>
      </c:catAx>
      <c:valAx>
        <c:axId val="399778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87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1</c:v>
                </c:pt>
                <c:pt idx="2">
                  <c:v>0</c:v>
                </c:pt>
                <c:pt idx="3">
                  <c:v>0</c:v>
                </c:pt>
                <c:pt idx="4">
                  <c:v>1</c:v>
                </c:pt>
                <c:pt idx="5">
                  <c:v>0</c:v>
                </c:pt>
                <c:pt idx="6">
                  <c:v>0</c:v>
                </c:pt>
                <c:pt idx="7">
                  <c:v>1</c:v>
                </c:pt>
                <c:pt idx="8">
                  <c:v>1</c:v>
                </c:pt>
                <c:pt idx="9">
                  <c:v>0</c:v>
                </c:pt>
                <c:pt idx="10">
                  <c:v>1</c:v>
                </c:pt>
                <c:pt idx="11">
                  <c:v>1</c:v>
                </c:pt>
                <c:pt idx="12">
                  <c:v>0</c:v>
                </c:pt>
                <c:pt idx="13">
                  <c:v>1</c:v>
                </c:pt>
                <c:pt idx="14">
                  <c:v>0</c:v>
                </c:pt>
                <c:pt idx="15">
                  <c:v>1</c:v>
                </c:pt>
                <c:pt idx="16">
                  <c:v>0</c:v>
                </c:pt>
                <c:pt idx="17">
                  <c:v>0</c:v>
                </c:pt>
                <c:pt idx="18">
                  <c:v>0</c:v>
                </c:pt>
                <c:pt idx="19">
                  <c:v>1</c:v>
                </c:pt>
                <c:pt idx="20">
                  <c:v>0</c:v>
                </c:pt>
                <c:pt idx="21">
                  <c:v>0</c:v>
                </c:pt>
                <c:pt idx="22">
                  <c:v>2</c:v>
                </c:pt>
                <c:pt idx="23">
                  <c:v>0</c:v>
                </c:pt>
                <c:pt idx="24">
                  <c:v>0</c:v>
                </c:pt>
                <c:pt idx="25">
                  <c:v>1</c:v>
                </c:pt>
                <c:pt idx="26">
                  <c:v>0</c:v>
                </c:pt>
                <c:pt idx="27">
                  <c:v>0</c:v>
                </c:pt>
                <c:pt idx="28">
                  <c:v>0</c:v>
                </c:pt>
                <c:pt idx="29">
                  <c:v>0</c:v>
                </c:pt>
                <c:pt idx="30">
                  <c:v>1</c:v>
                </c:pt>
              </c:numCache>
            </c:numRef>
          </c:val>
          <c:smooth val="0"/>
          <c:extLst>
            <c:ext xmlns:c16="http://schemas.microsoft.com/office/drawing/2014/chart" uri="{C3380CC4-5D6E-409C-BE32-E72D297353CC}">
              <c16:uniqueId val="{00000000-D9BE-40CE-A762-ABF30C2DBD6B}"/>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1</c:v>
                </c:pt>
                <c:pt idx="2">
                  <c:v>0</c:v>
                </c:pt>
                <c:pt idx="3">
                  <c:v>0</c:v>
                </c:pt>
                <c:pt idx="4">
                  <c:v>0</c:v>
                </c:pt>
                <c:pt idx="5">
                  <c:v>1</c:v>
                </c:pt>
                <c:pt idx="6">
                  <c:v>0</c:v>
                </c:pt>
                <c:pt idx="7">
                  <c:v>0</c:v>
                </c:pt>
                <c:pt idx="8">
                  <c:v>1</c:v>
                </c:pt>
                <c:pt idx="9">
                  <c:v>0</c:v>
                </c:pt>
                <c:pt idx="10">
                  <c:v>0</c:v>
                </c:pt>
                <c:pt idx="11">
                  <c:v>0</c:v>
                </c:pt>
                <c:pt idx="12">
                  <c:v>0</c:v>
                </c:pt>
                <c:pt idx="13">
                  <c:v>0</c:v>
                </c:pt>
                <c:pt idx="14">
                  <c:v>1</c:v>
                </c:pt>
                <c:pt idx="15">
                  <c:v>0</c:v>
                </c:pt>
                <c:pt idx="16">
                  <c:v>0</c:v>
                </c:pt>
                <c:pt idx="17">
                  <c:v>0</c:v>
                </c:pt>
                <c:pt idx="18">
                  <c:v>1</c:v>
                </c:pt>
                <c:pt idx="19">
                  <c:v>0</c:v>
                </c:pt>
                <c:pt idx="20">
                  <c:v>1</c:v>
                </c:pt>
                <c:pt idx="21">
                  <c:v>0</c:v>
                </c:pt>
                <c:pt idx="22">
                  <c:v>1</c:v>
                </c:pt>
                <c:pt idx="23">
                  <c:v>0</c:v>
                </c:pt>
                <c:pt idx="24">
                  <c:v>0</c:v>
                </c:pt>
                <c:pt idx="25">
                  <c:v>0</c:v>
                </c:pt>
                <c:pt idx="26">
                  <c:v>1</c:v>
                </c:pt>
                <c:pt idx="27">
                  <c:v>0</c:v>
                </c:pt>
                <c:pt idx="28">
                  <c:v>1</c:v>
                </c:pt>
                <c:pt idx="29">
                  <c:v>1</c:v>
                </c:pt>
                <c:pt idx="30">
                  <c:v>0</c:v>
                </c:pt>
              </c:numCache>
            </c:numRef>
          </c:val>
          <c:smooth val="0"/>
          <c:extLst>
            <c:ext xmlns:c16="http://schemas.microsoft.com/office/drawing/2014/chart" uri="{C3380CC4-5D6E-409C-BE32-E72D297353CC}">
              <c16:uniqueId val="{00000001-D9BE-40CE-A762-ABF30C2DBD6B}"/>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1</c:v>
                </c:pt>
                <c:pt idx="4">
                  <c:v>0</c:v>
                </c:pt>
                <c:pt idx="5">
                  <c:v>0</c:v>
                </c:pt>
                <c:pt idx="6">
                  <c:v>0</c:v>
                </c:pt>
                <c:pt idx="7">
                  <c:v>1</c:v>
                </c:pt>
                <c:pt idx="8">
                  <c:v>0</c:v>
                </c:pt>
                <c:pt idx="9">
                  <c:v>0</c:v>
                </c:pt>
                <c:pt idx="10">
                  <c:v>1</c:v>
                </c:pt>
                <c:pt idx="11">
                  <c:v>0</c:v>
                </c:pt>
                <c:pt idx="12">
                  <c:v>0</c:v>
                </c:pt>
                <c:pt idx="13">
                  <c:v>1</c:v>
                </c:pt>
                <c:pt idx="14">
                  <c:v>0</c:v>
                </c:pt>
                <c:pt idx="15">
                  <c:v>0</c:v>
                </c:pt>
                <c:pt idx="16">
                  <c:v>0</c:v>
                </c:pt>
                <c:pt idx="17">
                  <c:v>1</c:v>
                </c:pt>
                <c:pt idx="18">
                  <c:v>0</c:v>
                </c:pt>
                <c:pt idx="19">
                  <c:v>0</c:v>
                </c:pt>
                <c:pt idx="20">
                  <c:v>0</c:v>
                </c:pt>
                <c:pt idx="21">
                  <c:v>1</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2-D9BE-40CE-A762-ABF30C2DBD6B}"/>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1</c:v>
                </c:pt>
                <c:pt idx="2">
                  <c:v>0</c:v>
                </c:pt>
                <c:pt idx="3">
                  <c:v>0</c:v>
                </c:pt>
                <c:pt idx="4">
                  <c:v>1</c:v>
                </c:pt>
                <c:pt idx="5">
                  <c:v>0</c:v>
                </c:pt>
                <c:pt idx="6">
                  <c:v>1</c:v>
                </c:pt>
                <c:pt idx="7">
                  <c:v>0</c:v>
                </c:pt>
                <c:pt idx="8">
                  <c:v>1</c:v>
                </c:pt>
                <c:pt idx="9">
                  <c:v>1</c:v>
                </c:pt>
                <c:pt idx="10">
                  <c:v>0</c:v>
                </c:pt>
                <c:pt idx="11">
                  <c:v>1</c:v>
                </c:pt>
                <c:pt idx="12">
                  <c:v>0</c:v>
                </c:pt>
                <c:pt idx="13">
                  <c:v>1</c:v>
                </c:pt>
                <c:pt idx="14">
                  <c:v>0</c:v>
                </c:pt>
                <c:pt idx="15">
                  <c:v>0</c:v>
                </c:pt>
                <c:pt idx="16">
                  <c:v>0</c:v>
                </c:pt>
                <c:pt idx="17">
                  <c:v>0</c:v>
                </c:pt>
                <c:pt idx="18">
                  <c:v>1</c:v>
                </c:pt>
                <c:pt idx="19">
                  <c:v>0</c:v>
                </c:pt>
                <c:pt idx="20">
                  <c:v>1</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3-D9BE-40CE-A762-ABF30C2DBD6B}"/>
            </c:ext>
          </c:extLst>
        </c:ser>
        <c:dLbls>
          <c:showLegendKey val="0"/>
          <c:showVal val="0"/>
          <c:showCatName val="0"/>
          <c:showSerName val="0"/>
          <c:showPercent val="0"/>
          <c:showBubbleSize val="0"/>
        </c:dLbls>
        <c:smooth val="0"/>
        <c:axId val="399780024"/>
        <c:axId val="399785928"/>
      </c:lineChart>
      <c:dateAx>
        <c:axId val="399780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85928"/>
        <c:crosses val="autoZero"/>
        <c:auto val="1"/>
        <c:lblOffset val="100"/>
        <c:baseTimeUnit val="days"/>
      </c:dateAx>
      <c:valAx>
        <c:axId val="399785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8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222</c:v>
                </c:pt>
                <c:pt idx="1">
                  <c:v>392</c:v>
                </c:pt>
                <c:pt idx="2">
                  <c:v>134</c:v>
                </c:pt>
                <c:pt idx="3">
                  <c:v>292</c:v>
                </c:pt>
                <c:pt idx="4">
                  <c:v>1105</c:v>
                </c:pt>
                <c:pt idx="5">
                  <c:v>571</c:v>
                </c:pt>
                <c:pt idx="6">
                  <c:v>212</c:v>
                </c:pt>
                <c:pt idx="7">
                  <c:v>733</c:v>
                </c:pt>
                <c:pt idx="8">
                  <c:v>1499</c:v>
                </c:pt>
                <c:pt idx="9">
                  <c:v>341</c:v>
                </c:pt>
                <c:pt idx="10">
                  <c:v>893</c:v>
                </c:pt>
                <c:pt idx="11">
                  <c:v>319887</c:v>
                </c:pt>
                <c:pt idx="12">
                  <c:v>282393</c:v>
                </c:pt>
                <c:pt idx="13">
                  <c:v>219088</c:v>
                </c:pt>
                <c:pt idx="14">
                  <c:v>186042</c:v>
                </c:pt>
                <c:pt idx="15">
                  <c:v>160113</c:v>
                </c:pt>
                <c:pt idx="16">
                  <c:v>272096</c:v>
                </c:pt>
                <c:pt idx="17">
                  <c:v>263014</c:v>
                </c:pt>
                <c:pt idx="18">
                  <c:v>229289</c:v>
                </c:pt>
                <c:pt idx="19">
                  <c:v>191731</c:v>
                </c:pt>
                <c:pt idx="20">
                  <c:v>179367</c:v>
                </c:pt>
                <c:pt idx="21">
                  <c:v>252860</c:v>
                </c:pt>
                <c:pt idx="22">
                  <c:v>257663</c:v>
                </c:pt>
                <c:pt idx="23">
                  <c:v>227921</c:v>
                </c:pt>
                <c:pt idx="24">
                  <c:v>220031</c:v>
                </c:pt>
                <c:pt idx="25">
                  <c:v>199138</c:v>
                </c:pt>
                <c:pt idx="26">
                  <c:v>237796</c:v>
                </c:pt>
                <c:pt idx="27">
                  <c:v>250796</c:v>
                </c:pt>
                <c:pt idx="28">
                  <c:v>238716</c:v>
                </c:pt>
                <c:pt idx="29">
                  <c:v>224786</c:v>
                </c:pt>
                <c:pt idx="30">
                  <c:v>219087</c:v>
                </c:pt>
              </c:numCache>
            </c:numRef>
          </c:val>
          <c:smooth val="0"/>
          <c:extLst>
            <c:ext xmlns:c16="http://schemas.microsoft.com/office/drawing/2014/chart" uri="{C3380CC4-5D6E-409C-BE32-E72D297353CC}">
              <c16:uniqueId val="{00000000-7DE5-4FEE-B7BF-AFE241991626}"/>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3493</c:v>
                </c:pt>
                <c:pt idx="1">
                  <c:v>3391</c:v>
                </c:pt>
                <c:pt idx="2">
                  <c:v>2803</c:v>
                </c:pt>
                <c:pt idx="3">
                  <c:v>3827</c:v>
                </c:pt>
                <c:pt idx="4">
                  <c:v>3789</c:v>
                </c:pt>
                <c:pt idx="5">
                  <c:v>2155</c:v>
                </c:pt>
                <c:pt idx="6">
                  <c:v>128</c:v>
                </c:pt>
                <c:pt idx="7">
                  <c:v>40</c:v>
                </c:pt>
                <c:pt idx="8">
                  <c:v>247</c:v>
                </c:pt>
                <c:pt idx="9">
                  <c:v>51</c:v>
                </c:pt>
                <c:pt idx="10">
                  <c:v>35</c:v>
                </c:pt>
                <c:pt idx="11">
                  <c:v>15</c:v>
                </c:pt>
                <c:pt idx="12">
                  <c:v>19</c:v>
                </c:pt>
                <c:pt idx="13">
                  <c:v>14</c:v>
                </c:pt>
                <c:pt idx="14">
                  <c:v>211</c:v>
                </c:pt>
                <c:pt idx="15">
                  <c:v>110</c:v>
                </c:pt>
                <c:pt idx="16">
                  <c:v>50</c:v>
                </c:pt>
                <c:pt idx="17">
                  <c:v>58</c:v>
                </c:pt>
                <c:pt idx="18">
                  <c:v>354</c:v>
                </c:pt>
                <c:pt idx="19">
                  <c:v>120</c:v>
                </c:pt>
                <c:pt idx="20">
                  <c:v>341</c:v>
                </c:pt>
                <c:pt idx="21">
                  <c:v>121</c:v>
                </c:pt>
                <c:pt idx="22">
                  <c:v>254</c:v>
                </c:pt>
                <c:pt idx="23">
                  <c:v>61</c:v>
                </c:pt>
                <c:pt idx="24">
                  <c:v>49</c:v>
                </c:pt>
                <c:pt idx="25">
                  <c:v>30</c:v>
                </c:pt>
                <c:pt idx="26">
                  <c:v>234</c:v>
                </c:pt>
                <c:pt idx="27">
                  <c:v>72</c:v>
                </c:pt>
                <c:pt idx="28">
                  <c:v>917</c:v>
                </c:pt>
                <c:pt idx="29">
                  <c:v>479</c:v>
                </c:pt>
                <c:pt idx="30">
                  <c:v>161</c:v>
                </c:pt>
              </c:numCache>
            </c:numRef>
          </c:val>
          <c:smooth val="0"/>
          <c:extLst>
            <c:ext xmlns:c16="http://schemas.microsoft.com/office/drawing/2014/chart" uri="{C3380CC4-5D6E-409C-BE32-E72D297353CC}">
              <c16:uniqueId val="{00000001-7DE5-4FEE-B7BF-AFE241991626}"/>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2</c:v>
                </c:pt>
                <c:pt idx="1">
                  <c:v>5</c:v>
                </c:pt>
                <c:pt idx="2">
                  <c:v>1</c:v>
                </c:pt>
                <c:pt idx="3">
                  <c:v>36</c:v>
                </c:pt>
                <c:pt idx="4">
                  <c:v>9</c:v>
                </c:pt>
                <c:pt idx="5">
                  <c:v>2</c:v>
                </c:pt>
                <c:pt idx="6">
                  <c:v>6165</c:v>
                </c:pt>
                <c:pt idx="7">
                  <c:v>621</c:v>
                </c:pt>
                <c:pt idx="8">
                  <c:v>221</c:v>
                </c:pt>
                <c:pt idx="9">
                  <c:v>161</c:v>
                </c:pt>
                <c:pt idx="10">
                  <c:v>117</c:v>
                </c:pt>
                <c:pt idx="11">
                  <c:v>42</c:v>
                </c:pt>
                <c:pt idx="12">
                  <c:v>37</c:v>
                </c:pt>
                <c:pt idx="13">
                  <c:v>55</c:v>
                </c:pt>
                <c:pt idx="14">
                  <c:v>23</c:v>
                </c:pt>
                <c:pt idx="15">
                  <c:v>15</c:v>
                </c:pt>
                <c:pt idx="16">
                  <c:v>25</c:v>
                </c:pt>
                <c:pt idx="17">
                  <c:v>40</c:v>
                </c:pt>
                <c:pt idx="18">
                  <c:v>17</c:v>
                </c:pt>
                <c:pt idx="19">
                  <c:v>13</c:v>
                </c:pt>
                <c:pt idx="20">
                  <c:v>21</c:v>
                </c:pt>
                <c:pt idx="21">
                  <c:v>34</c:v>
                </c:pt>
                <c:pt idx="22">
                  <c:v>17</c:v>
                </c:pt>
                <c:pt idx="23">
                  <c:v>15</c:v>
                </c:pt>
                <c:pt idx="24">
                  <c:v>17</c:v>
                </c:pt>
                <c:pt idx="25">
                  <c:v>13</c:v>
                </c:pt>
                <c:pt idx="26">
                  <c:v>37</c:v>
                </c:pt>
                <c:pt idx="27">
                  <c:v>24</c:v>
                </c:pt>
                <c:pt idx="28">
                  <c:v>9</c:v>
                </c:pt>
                <c:pt idx="29">
                  <c:v>9</c:v>
                </c:pt>
                <c:pt idx="30">
                  <c:v>5</c:v>
                </c:pt>
              </c:numCache>
            </c:numRef>
          </c:val>
          <c:smooth val="0"/>
          <c:extLst>
            <c:ext xmlns:c16="http://schemas.microsoft.com/office/drawing/2014/chart" uri="{C3380CC4-5D6E-409C-BE32-E72D297353CC}">
              <c16:uniqueId val="{00000002-7DE5-4FEE-B7BF-AFE241991626}"/>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99</c:v>
                </c:pt>
                <c:pt idx="1">
                  <c:v>109334</c:v>
                </c:pt>
                <c:pt idx="2">
                  <c:v>50658</c:v>
                </c:pt>
                <c:pt idx="3">
                  <c:v>2531</c:v>
                </c:pt>
                <c:pt idx="4">
                  <c:v>38690</c:v>
                </c:pt>
                <c:pt idx="5">
                  <c:v>60284</c:v>
                </c:pt>
                <c:pt idx="6">
                  <c:v>78446</c:v>
                </c:pt>
                <c:pt idx="7">
                  <c:v>54777</c:v>
                </c:pt>
                <c:pt idx="8">
                  <c:v>68252</c:v>
                </c:pt>
                <c:pt idx="9">
                  <c:v>47222</c:v>
                </c:pt>
                <c:pt idx="10">
                  <c:v>27263</c:v>
                </c:pt>
                <c:pt idx="11">
                  <c:v>51968</c:v>
                </c:pt>
                <c:pt idx="12">
                  <c:v>50700</c:v>
                </c:pt>
                <c:pt idx="13">
                  <c:v>34753</c:v>
                </c:pt>
                <c:pt idx="14">
                  <c:v>17</c:v>
                </c:pt>
                <c:pt idx="15">
                  <c:v>9</c:v>
                </c:pt>
                <c:pt idx="16">
                  <c:v>4</c:v>
                </c:pt>
                <c:pt idx="17">
                  <c:v>5</c:v>
                </c:pt>
                <c:pt idx="18">
                  <c:v>46779</c:v>
                </c:pt>
                <c:pt idx="19">
                  <c:v>47753</c:v>
                </c:pt>
                <c:pt idx="20">
                  <c:v>32002</c:v>
                </c:pt>
                <c:pt idx="21">
                  <c:v>119</c:v>
                </c:pt>
                <c:pt idx="22">
                  <c:v>8774</c:v>
                </c:pt>
                <c:pt idx="23">
                  <c:v>10154</c:v>
                </c:pt>
                <c:pt idx="24">
                  <c:v>11428</c:v>
                </c:pt>
                <c:pt idx="25">
                  <c:v>567</c:v>
                </c:pt>
                <c:pt idx="26">
                  <c:v>106</c:v>
                </c:pt>
                <c:pt idx="27">
                  <c:v>27</c:v>
                </c:pt>
                <c:pt idx="28">
                  <c:v>21</c:v>
                </c:pt>
                <c:pt idx="29">
                  <c:v>27</c:v>
                </c:pt>
                <c:pt idx="30">
                  <c:v>11</c:v>
                </c:pt>
              </c:numCache>
            </c:numRef>
          </c:val>
          <c:smooth val="0"/>
          <c:extLst>
            <c:ext xmlns:c16="http://schemas.microsoft.com/office/drawing/2014/chart" uri="{C3380CC4-5D6E-409C-BE32-E72D297353CC}">
              <c16:uniqueId val="{00000003-7DE5-4FEE-B7BF-AFE241991626}"/>
            </c:ext>
          </c:extLst>
        </c:ser>
        <c:dLbls>
          <c:showLegendKey val="0"/>
          <c:showVal val="0"/>
          <c:showCatName val="0"/>
          <c:showSerName val="0"/>
          <c:showPercent val="0"/>
          <c:showBubbleSize val="0"/>
        </c:dLbls>
        <c:smooth val="0"/>
        <c:axId val="399789208"/>
        <c:axId val="399789864"/>
      </c:lineChart>
      <c:dateAx>
        <c:axId val="399789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89864"/>
        <c:crosses val="autoZero"/>
        <c:auto val="1"/>
        <c:lblOffset val="100"/>
        <c:baseTimeUnit val="days"/>
      </c:dateAx>
      <c:valAx>
        <c:axId val="399789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8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689</c:v>
                </c:pt>
                <c:pt idx="1">
                  <c:v>922</c:v>
                </c:pt>
                <c:pt idx="2">
                  <c:v>452</c:v>
                </c:pt>
                <c:pt idx="3">
                  <c:v>844</c:v>
                </c:pt>
                <c:pt idx="4">
                  <c:v>1782</c:v>
                </c:pt>
                <c:pt idx="5">
                  <c:v>1240</c:v>
                </c:pt>
                <c:pt idx="6">
                  <c:v>1190</c:v>
                </c:pt>
                <c:pt idx="7">
                  <c:v>1534</c:v>
                </c:pt>
                <c:pt idx="8">
                  <c:v>2280</c:v>
                </c:pt>
                <c:pt idx="9">
                  <c:v>768</c:v>
                </c:pt>
                <c:pt idx="10">
                  <c:v>1361</c:v>
                </c:pt>
                <c:pt idx="11">
                  <c:v>401532</c:v>
                </c:pt>
                <c:pt idx="12">
                  <c:v>304804</c:v>
                </c:pt>
                <c:pt idx="13">
                  <c:v>244323</c:v>
                </c:pt>
                <c:pt idx="14">
                  <c:v>200173</c:v>
                </c:pt>
                <c:pt idx="15">
                  <c:v>173914</c:v>
                </c:pt>
                <c:pt idx="16">
                  <c:v>300675</c:v>
                </c:pt>
                <c:pt idx="17">
                  <c:v>288674</c:v>
                </c:pt>
                <c:pt idx="18">
                  <c:v>251937</c:v>
                </c:pt>
                <c:pt idx="19">
                  <c:v>213108</c:v>
                </c:pt>
                <c:pt idx="20">
                  <c:v>191122</c:v>
                </c:pt>
                <c:pt idx="21">
                  <c:v>275589</c:v>
                </c:pt>
                <c:pt idx="22">
                  <c:v>278138</c:v>
                </c:pt>
                <c:pt idx="23">
                  <c:v>254545</c:v>
                </c:pt>
                <c:pt idx="24">
                  <c:v>233414</c:v>
                </c:pt>
                <c:pt idx="25">
                  <c:v>207391</c:v>
                </c:pt>
                <c:pt idx="26">
                  <c:v>253059</c:v>
                </c:pt>
                <c:pt idx="27">
                  <c:v>269199</c:v>
                </c:pt>
                <c:pt idx="28">
                  <c:v>271007</c:v>
                </c:pt>
                <c:pt idx="29">
                  <c:v>236575</c:v>
                </c:pt>
                <c:pt idx="30">
                  <c:v>235822</c:v>
                </c:pt>
              </c:numCache>
            </c:numRef>
          </c:val>
          <c:smooth val="0"/>
          <c:extLst>
            <c:ext xmlns:c16="http://schemas.microsoft.com/office/drawing/2014/chart" uri="{C3380CC4-5D6E-409C-BE32-E72D297353CC}">
              <c16:uniqueId val="{00000000-5B5D-4EF3-8AA7-15B7C2F04CD7}"/>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3840</c:v>
                </c:pt>
                <c:pt idx="1">
                  <c:v>3773</c:v>
                </c:pt>
                <c:pt idx="2">
                  <c:v>3003</c:v>
                </c:pt>
                <c:pt idx="3">
                  <c:v>4379</c:v>
                </c:pt>
                <c:pt idx="4">
                  <c:v>4375</c:v>
                </c:pt>
                <c:pt idx="5">
                  <c:v>2488</c:v>
                </c:pt>
                <c:pt idx="6">
                  <c:v>164</c:v>
                </c:pt>
                <c:pt idx="7">
                  <c:v>123</c:v>
                </c:pt>
                <c:pt idx="8">
                  <c:v>276</c:v>
                </c:pt>
                <c:pt idx="9">
                  <c:v>71</c:v>
                </c:pt>
                <c:pt idx="10">
                  <c:v>78</c:v>
                </c:pt>
                <c:pt idx="11">
                  <c:v>24</c:v>
                </c:pt>
                <c:pt idx="12">
                  <c:v>27</c:v>
                </c:pt>
                <c:pt idx="13">
                  <c:v>18</c:v>
                </c:pt>
                <c:pt idx="14">
                  <c:v>230</c:v>
                </c:pt>
                <c:pt idx="15">
                  <c:v>152</c:v>
                </c:pt>
                <c:pt idx="16">
                  <c:v>54</c:v>
                </c:pt>
                <c:pt idx="17">
                  <c:v>86</c:v>
                </c:pt>
                <c:pt idx="18">
                  <c:v>412</c:v>
                </c:pt>
                <c:pt idx="19">
                  <c:v>125</c:v>
                </c:pt>
                <c:pt idx="20">
                  <c:v>377</c:v>
                </c:pt>
                <c:pt idx="21">
                  <c:v>137</c:v>
                </c:pt>
                <c:pt idx="22">
                  <c:v>355</c:v>
                </c:pt>
                <c:pt idx="23">
                  <c:v>73</c:v>
                </c:pt>
                <c:pt idx="24">
                  <c:v>60</c:v>
                </c:pt>
                <c:pt idx="25">
                  <c:v>70</c:v>
                </c:pt>
                <c:pt idx="26">
                  <c:v>270</c:v>
                </c:pt>
                <c:pt idx="27">
                  <c:v>101</c:v>
                </c:pt>
                <c:pt idx="28">
                  <c:v>1004</c:v>
                </c:pt>
                <c:pt idx="29">
                  <c:v>524</c:v>
                </c:pt>
                <c:pt idx="30">
                  <c:v>180</c:v>
                </c:pt>
              </c:numCache>
            </c:numRef>
          </c:val>
          <c:smooth val="0"/>
          <c:extLst>
            <c:ext xmlns:c16="http://schemas.microsoft.com/office/drawing/2014/chart" uri="{C3380CC4-5D6E-409C-BE32-E72D297353CC}">
              <c16:uniqueId val="{00000001-5B5D-4EF3-8AA7-15B7C2F04CD7}"/>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3</c:v>
                </c:pt>
                <c:pt idx="1">
                  <c:v>38</c:v>
                </c:pt>
                <c:pt idx="2">
                  <c:v>4</c:v>
                </c:pt>
                <c:pt idx="3">
                  <c:v>50</c:v>
                </c:pt>
                <c:pt idx="4">
                  <c:v>195</c:v>
                </c:pt>
                <c:pt idx="5">
                  <c:v>16</c:v>
                </c:pt>
                <c:pt idx="6">
                  <c:v>6776</c:v>
                </c:pt>
                <c:pt idx="7">
                  <c:v>731</c:v>
                </c:pt>
                <c:pt idx="8">
                  <c:v>263</c:v>
                </c:pt>
                <c:pt idx="9">
                  <c:v>229</c:v>
                </c:pt>
                <c:pt idx="10">
                  <c:v>127</c:v>
                </c:pt>
                <c:pt idx="11">
                  <c:v>67</c:v>
                </c:pt>
                <c:pt idx="12">
                  <c:v>38</c:v>
                </c:pt>
                <c:pt idx="13">
                  <c:v>127</c:v>
                </c:pt>
                <c:pt idx="14">
                  <c:v>34</c:v>
                </c:pt>
                <c:pt idx="15">
                  <c:v>22</c:v>
                </c:pt>
                <c:pt idx="16">
                  <c:v>94</c:v>
                </c:pt>
                <c:pt idx="17">
                  <c:v>119</c:v>
                </c:pt>
                <c:pt idx="18">
                  <c:v>51</c:v>
                </c:pt>
                <c:pt idx="19">
                  <c:v>77</c:v>
                </c:pt>
                <c:pt idx="20">
                  <c:v>85</c:v>
                </c:pt>
                <c:pt idx="21">
                  <c:v>49</c:v>
                </c:pt>
                <c:pt idx="22">
                  <c:v>70</c:v>
                </c:pt>
                <c:pt idx="23">
                  <c:v>137</c:v>
                </c:pt>
                <c:pt idx="24">
                  <c:v>74</c:v>
                </c:pt>
                <c:pt idx="25">
                  <c:v>102</c:v>
                </c:pt>
                <c:pt idx="26">
                  <c:v>195</c:v>
                </c:pt>
                <c:pt idx="27">
                  <c:v>102</c:v>
                </c:pt>
                <c:pt idx="28">
                  <c:v>48</c:v>
                </c:pt>
                <c:pt idx="29">
                  <c:v>20</c:v>
                </c:pt>
                <c:pt idx="30">
                  <c:v>14</c:v>
                </c:pt>
              </c:numCache>
            </c:numRef>
          </c:val>
          <c:smooth val="0"/>
          <c:extLst>
            <c:ext xmlns:c16="http://schemas.microsoft.com/office/drawing/2014/chart" uri="{C3380CC4-5D6E-409C-BE32-E72D297353CC}">
              <c16:uniqueId val="{00000002-5B5D-4EF3-8AA7-15B7C2F04CD7}"/>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178</c:v>
                </c:pt>
                <c:pt idx="1">
                  <c:v>114196</c:v>
                </c:pt>
                <c:pt idx="2">
                  <c:v>49304</c:v>
                </c:pt>
                <c:pt idx="3">
                  <c:v>2715</c:v>
                </c:pt>
                <c:pt idx="4">
                  <c:v>40398</c:v>
                </c:pt>
                <c:pt idx="5">
                  <c:v>60602</c:v>
                </c:pt>
                <c:pt idx="6">
                  <c:v>79500</c:v>
                </c:pt>
                <c:pt idx="7">
                  <c:v>55297</c:v>
                </c:pt>
                <c:pt idx="8">
                  <c:v>67825</c:v>
                </c:pt>
                <c:pt idx="9">
                  <c:v>47845</c:v>
                </c:pt>
                <c:pt idx="10">
                  <c:v>26755</c:v>
                </c:pt>
                <c:pt idx="11">
                  <c:v>52616</c:v>
                </c:pt>
                <c:pt idx="12">
                  <c:v>51365</c:v>
                </c:pt>
                <c:pt idx="13">
                  <c:v>34466</c:v>
                </c:pt>
                <c:pt idx="14">
                  <c:v>61</c:v>
                </c:pt>
                <c:pt idx="15">
                  <c:v>13</c:v>
                </c:pt>
                <c:pt idx="16">
                  <c:v>7</c:v>
                </c:pt>
                <c:pt idx="17">
                  <c:v>19</c:v>
                </c:pt>
                <c:pt idx="18">
                  <c:v>47391</c:v>
                </c:pt>
                <c:pt idx="19">
                  <c:v>48251</c:v>
                </c:pt>
                <c:pt idx="20">
                  <c:v>32298</c:v>
                </c:pt>
                <c:pt idx="21">
                  <c:v>283</c:v>
                </c:pt>
                <c:pt idx="22">
                  <c:v>8820</c:v>
                </c:pt>
                <c:pt idx="23">
                  <c:v>10349</c:v>
                </c:pt>
                <c:pt idx="24">
                  <c:v>11310</c:v>
                </c:pt>
                <c:pt idx="25">
                  <c:v>676</c:v>
                </c:pt>
                <c:pt idx="26">
                  <c:v>155</c:v>
                </c:pt>
                <c:pt idx="27">
                  <c:v>55</c:v>
                </c:pt>
                <c:pt idx="28">
                  <c:v>43</c:v>
                </c:pt>
                <c:pt idx="29">
                  <c:v>49</c:v>
                </c:pt>
                <c:pt idx="30">
                  <c:v>44</c:v>
                </c:pt>
              </c:numCache>
            </c:numRef>
          </c:val>
          <c:smooth val="0"/>
          <c:extLst>
            <c:ext xmlns:c16="http://schemas.microsoft.com/office/drawing/2014/chart" uri="{C3380CC4-5D6E-409C-BE32-E72D297353CC}">
              <c16:uniqueId val="{00000003-5B5D-4EF3-8AA7-15B7C2F04CD7}"/>
            </c:ext>
          </c:extLst>
        </c:ser>
        <c:dLbls>
          <c:showLegendKey val="0"/>
          <c:showVal val="0"/>
          <c:showCatName val="0"/>
          <c:showSerName val="0"/>
          <c:showPercent val="0"/>
          <c:showBubbleSize val="0"/>
        </c:dLbls>
        <c:smooth val="0"/>
        <c:axId val="397784512"/>
        <c:axId val="397784840"/>
      </c:lineChart>
      <c:dateAx>
        <c:axId val="397784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84840"/>
        <c:crosses val="autoZero"/>
        <c:auto val="1"/>
        <c:lblOffset val="100"/>
        <c:baseTimeUnit val="days"/>
      </c:dateAx>
      <c:valAx>
        <c:axId val="397784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8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14</c:v>
                </c:pt>
                <c:pt idx="2">
                  <c:v>0</c:v>
                </c:pt>
                <c:pt idx="3">
                  <c:v>0</c:v>
                </c:pt>
                <c:pt idx="4">
                  <c:v>28</c:v>
                </c:pt>
                <c:pt idx="5">
                  <c:v>0</c:v>
                </c:pt>
                <c:pt idx="6">
                  <c:v>0</c:v>
                </c:pt>
                <c:pt idx="7">
                  <c:v>22</c:v>
                </c:pt>
                <c:pt idx="8">
                  <c:v>15</c:v>
                </c:pt>
                <c:pt idx="9">
                  <c:v>0</c:v>
                </c:pt>
                <c:pt idx="10">
                  <c:v>12</c:v>
                </c:pt>
                <c:pt idx="11">
                  <c:v>18</c:v>
                </c:pt>
                <c:pt idx="12">
                  <c:v>0</c:v>
                </c:pt>
                <c:pt idx="13">
                  <c:v>43</c:v>
                </c:pt>
                <c:pt idx="14">
                  <c:v>0</c:v>
                </c:pt>
                <c:pt idx="15">
                  <c:v>26</c:v>
                </c:pt>
                <c:pt idx="16">
                  <c:v>0</c:v>
                </c:pt>
                <c:pt idx="17">
                  <c:v>0</c:v>
                </c:pt>
                <c:pt idx="18">
                  <c:v>0</c:v>
                </c:pt>
                <c:pt idx="19">
                  <c:v>76</c:v>
                </c:pt>
                <c:pt idx="20">
                  <c:v>0</c:v>
                </c:pt>
                <c:pt idx="21">
                  <c:v>0</c:v>
                </c:pt>
                <c:pt idx="22">
                  <c:v>17</c:v>
                </c:pt>
                <c:pt idx="23">
                  <c:v>0</c:v>
                </c:pt>
                <c:pt idx="24">
                  <c:v>0</c:v>
                </c:pt>
                <c:pt idx="25">
                  <c:v>13</c:v>
                </c:pt>
                <c:pt idx="26">
                  <c:v>0</c:v>
                </c:pt>
                <c:pt idx="27">
                  <c:v>0</c:v>
                </c:pt>
                <c:pt idx="28">
                  <c:v>0</c:v>
                </c:pt>
                <c:pt idx="29">
                  <c:v>0</c:v>
                </c:pt>
                <c:pt idx="30">
                  <c:v>35</c:v>
                </c:pt>
              </c:numCache>
            </c:numRef>
          </c:val>
          <c:smooth val="0"/>
          <c:extLst>
            <c:ext xmlns:c16="http://schemas.microsoft.com/office/drawing/2014/chart" uri="{C3380CC4-5D6E-409C-BE32-E72D297353CC}">
              <c16:uniqueId val="{00000000-F3CA-46BD-B2B8-EA1FAFF59BEE}"/>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1</c:v>
                </c:pt>
                <c:pt idx="2">
                  <c:v>0</c:v>
                </c:pt>
                <c:pt idx="3">
                  <c:v>0</c:v>
                </c:pt>
                <c:pt idx="4">
                  <c:v>0</c:v>
                </c:pt>
                <c:pt idx="5">
                  <c:v>5</c:v>
                </c:pt>
                <c:pt idx="6">
                  <c:v>0</c:v>
                </c:pt>
                <c:pt idx="7">
                  <c:v>0</c:v>
                </c:pt>
                <c:pt idx="8">
                  <c:v>0</c:v>
                </c:pt>
                <c:pt idx="9">
                  <c:v>0</c:v>
                </c:pt>
                <c:pt idx="10">
                  <c:v>0</c:v>
                </c:pt>
                <c:pt idx="11">
                  <c:v>0</c:v>
                </c:pt>
                <c:pt idx="12">
                  <c:v>0</c:v>
                </c:pt>
                <c:pt idx="13">
                  <c:v>0</c:v>
                </c:pt>
                <c:pt idx="14">
                  <c:v>3</c:v>
                </c:pt>
                <c:pt idx="15">
                  <c:v>0</c:v>
                </c:pt>
                <c:pt idx="16">
                  <c:v>0</c:v>
                </c:pt>
                <c:pt idx="17">
                  <c:v>0</c:v>
                </c:pt>
                <c:pt idx="18">
                  <c:v>5</c:v>
                </c:pt>
                <c:pt idx="19">
                  <c:v>0</c:v>
                </c:pt>
                <c:pt idx="20">
                  <c:v>7</c:v>
                </c:pt>
                <c:pt idx="21">
                  <c:v>0</c:v>
                </c:pt>
                <c:pt idx="22">
                  <c:v>3</c:v>
                </c:pt>
                <c:pt idx="23">
                  <c:v>0</c:v>
                </c:pt>
                <c:pt idx="24">
                  <c:v>0</c:v>
                </c:pt>
                <c:pt idx="25">
                  <c:v>0</c:v>
                </c:pt>
                <c:pt idx="26">
                  <c:v>0</c:v>
                </c:pt>
                <c:pt idx="27">
                  <c:v>0</c:v>
                </c:pt>
                <c:pt idx="28">
                  <c:v>17</c:v>
                </c:pt>
                <c:pt idx="29">
                  <c:v>5</c:v>
                </c:pt>
                <c:pt idx="30">
                  <c:v>0</c:v>
                </c:pt>
              </c:numCache>
            </c:numRef>
          </c:val>
          <c:smooth val="0"/>
          <c:extLst>
            <c:ext xmlns:c16="http://schemas.microsoft.com/office/drawing/2014/chart" uri="{C3380CC4-5D6E-409C-BE32-E72D297353CC}">
              <c16:uniqueId val="{00000001-F3CA-46BD-B2B8-EA1FAFF59BEE}"/>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5</c:v>
                </c:pt>
                <c:pt idx="4">
                  <c:v>0</c:v>
                </c:pt>
                <c:pt idx="5">
                  <c:v>0</c:v>
                </c:pt>
                <c:pt idx="6">
                  <c:v>0</c:v>
                </c:pt>
                <c:pt idx="7">
                  <c:v>2</c:v>
                </c:pt>
                <c:pt idx="8">
                  <c:v>0</c:v>
                </c:pt>
                <c:pt idx="9">
                  <c:v>0</c:v>
                </c:pt>
                <c:pt idx="10">
                  <c:v>6</c:v>
                </c:pt>
                <c:pt idx="11">
                  <c:v>0</c:v>
                </c:pt>
                <c:pt idx="12">
                  <c:v>0</c:v>
                </c:pt>
                <c:pt idx="13">
                  <c:v>3</c:v>
                </c:pt>
                <c:pt idx="14">
                  <c:v>0</c:v>
                </c:pt>
                <c:pt idx="15">
                  <c:v>0</c:v>
                </c:pt>
                <c:pt idx="16">
                  <c:v>0</c:v>
                </c:pt>
                <c:pt idx="17">
                  <c:v>1</c:v>
                </c:pt>
                <c:pt idx="18">
                  <c:v>0</c:v>
                </c:pt>
                <c:pt idx="19">
                  <c:v>0</c:v>
                </c:pt>
                <c:pt idx="20">
                  <c:v>0</c:v>
                </c:pt>
                <c:pt idx="21">
                  <c:v>3</c:v>
                </c:pt>
                <c:pt idx="22">
                  <c:v>0</c:v>
                </c:pt>
                <c:pt idx="23">
                  <c:v>0</c:v>
                </c:pt>
                <c:pt idx="24">
                  <c:v>0</c:v>
                </c:pt>
                <c:pt idx="25">
                  <c:v>0</c:v>
                </c:pt>
                <c:pt idx="26">
                  <c:v>2</c:v>
                </c:pt>
                <c:pt idx="27">
                  <c:v>0</c:v>
                </c:pt>
                <c:pt idx="28">
                  <c:v>0</c:v>
                </c:pt>
                <c:pt idx="29">
                  <c:v>0</c:v>
                </c:pt>
                <c:pt idx="30">
                  <c:v>0</c:v>
                </c:pt>
              </c:numCache>
            </c:numRef>
          </c:val>
          <c:smooth val="0"/>
          <c:extLst>
            <c:ext xmlns:c16="http://schemas.microsoft.com/office/drawing/2014/chart" uri="{C3380CC4-5D6E-409C-BE32-E72D297353CC}">
              <c16:uniqueId val="{00000002-F3CA-46BD-B2B8-EA1FAFF59BEE}"/>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11</c:v>
                </c:pt>
                <c:pt idx="2">
                  <c:v>0</c:v>
                </c:pt>
                <c:pt idx="3">
                  <c:v>0</c:v>
                </c:pt>
                <c:pt idx="4">
                  <c:v>5</c:v>
                </c:pt>
                <c:pt idx="5">
                  <c:v>0</c:v>
                </c:pt>
                <c:pt idx="6">
                  <c:v>7</c:v>
                </c:pt>
                <c:pt idx="7">
                  <c:v>0</c:v>
                </c:pt>
                <c:pt idx="8">
                  <c:v>9</c:v>
                </c:pt>
                <c:pt idx="9">
                  <c:v>13</c:v>
                </c:pt>
                <c:pt idx="10">
                  <c:v>0</c:v>
                </c:pt>
                <c:pt idx="11">
                  <c:v>5</c:v>
                </c:pt>
                <c:pt idx="12">
                  <c:v>0</c:v>
                </c:pt>
                <c:pt idx="13">
                  <c:v>1</c:v>
                </c:pt>
                <c:pt idx="14">
                  <c:v>0</c:v>
                </c:pt>
                <c:pt idx="15">
                  <c:v>0</c:v>
                </c:pt>
                <c:pt idx="16">
                  <c:v>0</c:v>
                </c:pt>
                <c:pt idx="17">
                  <c:v>0</c:v>
                </c:pt>
                <c:pt idx="18">
                  <c:v>14</c:v>
                </c:pt>
                <c:pt idx="19">
                  <c:v>0</c:v>
                </c:pt>
                <c:pt idx="20">
                  <c:v>28</c:v>
                </c:pt>
                <c:pt idx="21">
                  <c:v>0</c:v>
                </c:pt>
                <c:pt idx="22">
                  <c:v>0</c:v>
                </c:pt>
                <c:pt idx="23">
                  <c:v>0</c:v>
                </c:pt>
                <c:pt idx="24">
                  <c:v>0</c:v>
                </c:pt>
                <c:pt idx="25">
                  <c:v>0</c:v>
                </c:pt>
                <c:pt idx="26">
                  <c:v>4</c:v>
                </c:pt>
                <c:pt idx="27">
                  <c:v>0</c:v>
                </c:pt>
                <c:pt idx="28">
                  <c:v>0</c:v>
                </c:pt>
                <c:pt idx="29">
                  <c:v>0</c:v>
                </c:pt>
                <c:pt idx="30">
                  <c:v>0</c:v>
                </c:pt>
              </c:numCache>
            </c:numRef>
          </c:val>
          <c:smooth val="0"/>
          <c:extLst>
            <c:ext xmlns:c16="http://schemas.microsoft.com/office/drawing/2014/chart" uri="{C3380CC4-5D6E-409C-BE32-E72D297353CC}">
              <c16:uniqueId val="{00000003-F3CA-46BD-B2B8-EA1FAFF59BEE}"/>
            </c:ext>
          </c:extLst>
        </c:ser>
        <c:dLbls>
          <c:showLegendKey val="0"/>
          <c:showVal val="0"/>
          <c:showCatName val="0"/>
          <c:showSerName val="0"/>
          <c:showPercent val="0"/>
          <c:showBubbleSize val="0"/>
        </c:dLbls>
        <c:smooth val="0"/>
        <c:axId val="391630832"/>
        <c:axId val="391630176"/>
      </c:lineChart>
      <c:dateAx>
        <c:axId val="391630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30176"/>
        <c:crosses val="autoZero"/>
        <c:auto val="1"/>
        <c:lblOffset val="100"/>
        <c:baseTimeUnit val="days"/>
      </c:dateAx>
      <c:valAx>
        <c:axId val="391630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3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Sheet1!$A$2:$A$5</c:f>
              <c:strCache>
                <c:ptCount val="4"/>
                <c:pt idx="0">
                  <c:v>EatHappy Eat Happy DE</c:v>
                </c:pt>
                <c:pt idx="1">
                  <c:v>EatHappy Österreich Eat Happy AT</c:v>
                </c:pt>
                <c:pt idx="2">
                  <c:v>EatHappy Denmark Eat Happy DK</c:v>
                </c:pt>
                <c:pt idx="3">
                  <c:v>EatHappy Italia Eat Happy IT</c:v>
                </c:pt>
              </c:strCache>
            </c:strRef>
          </c:cat>
          <c:val>
            <c:numRef>
              <c:f>Sheet1!$B$2:$B$5</c:f>
              <c:numCache>
                <c:formatCode>General</c:formatCode>
                <c:ptCount val="4"/>
                <c:pt idx="0">
                  <c:v>2833</c:v>
                </c:pt>
                <c:pt idx="1">
                  <c:v>362</c:v>
                </c:pt>
                <c:pt idx="2">
                  <c:v>889</c:v>
                </c:pt>
                <c:pt idx="3">
                  <c:v>1065</c:v>
                </c:pt>
              </c:numCache>
            </c:numRef>
          </c:val>
          <c:extLst>
            <c:ext xmlns:c16="http://schemas.microsoft.com/office/drawing/2014/chart" uri="{C3380CC4-5D6E-409C-BE32-E72D297353CC}">
              <c16:uniqueId val="{00000000-8990-4340-B82A-EE222E2973E4}"/>
            </c:ext>
          </c:extLst>
        </c:ser>
        <c:dLbls>
          <c:showLegendKey val="0"/>
          <c:showVal val="0"/>
          <c:showCatName val="0"/>
          <c:showSerName val="0"/>
          <c:showPercent val="0"/>
          <c:showBubbleSize val="0"/>
        </c:dLbls>
        <c:gapWidth val="219"/>
        <c:overlap val="-27"/>
        <c:axId val="391630504"/>
        <c:axId val="391632144"/>
      </c:barChart>
      <c:catAx>
        <c:axId val="39163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32144"/>
        <c:crosses val="autoZero"/>
        <c:auto val="1"/>
        <c:lblAlgn val="ctr"/>
        <c:lblOffset val="100"/>
        <c:noMultiLvlLbl val="0"/>
      </c:catAx>
      <c:valAx>
        <c:axId val="391632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3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eathappy Eathappy DE</c:v>
                </c:pt>
                <c:pt idx="1">
                  <c:v>eathappy_ita Eathappy IT</c:v>
                </c:pt>
                <c:pt idx="2">
                  <c:v>eathappy_at</c:v>
                </c:pt>
                <c:pt idx="3">
                  <c:v>eathappy_dk Eathappy DK</c:v>
                </c:pt>
              </c:strCache>
            </c:strRef>
          </c:cat>
          <c:val>
            <c:numRef>
              <c:f>Sheet1!$A$2:$D$2</c:f>
              <c:numCache>
                <c:formatCode>General</c:formatCode>
                <c:ptCount val="4"/>
                <c:pt idx="0">
                  <c:v>6652</c:v>
                </c:pt>
                <c:pt idx="1">
                  <c:v>1431</c:v>
                </c:pt>
                <c:pt idx="2">
                  <c:v>937</c:v>
                </c:pt>
                <c:pt idx="3">
                  <c:v>92</c:v>
                </c:pt>
              </c:numCache>
            </c:numRef>
          </c:val>
          <c:extLst>
            <c:ext xmlns:c16="http://schemas.microsoft.com/office/drawing/2014/chart" uri="{C3380CC4-5D6E-409C-BE32-E72D297353CC}">
              <c16:uniqueId val="{00000000-07BC-4294-A6DE-400319F3DAC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Sheet1!$B$2:$B$5</c:f>
              <c:numCache>
                <c:formatCode>General</c:formatCode>
                <c:ptCount val="4"/>
                <c:pt idx="0">
                  <c:v>2</c:v>
                </c:pt>
                <c:pt idx="1">
                  <c:v>0</c:v>
                </c:pt>
                <c:pt idx="2">
                  <c:v>0</c:v>
                </c:pt>
                <c:pt idx="3">
                  <c:v>0</c:v>
                </c:pt>
              </c:numCache>
            </c:numRef>
          </c:val>
          <c:extLst>
            <c:ext xmlns:c16="http://schemas.microsoft.com/office/drawing/2014/chart" uri="{C3380CC4-5D6E-409C-BE32-E72D297353CC}">
              <c16:uniqueId val="{00000000-13AB-4A28-993F-A245127B9CD3}"/>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Sheet1!$C$2:$C$5</c:f>
              <c:numCache>
                <c:formatCode>General</c:formatCode>
                <c:ptCount val="4"/>
                <c:pt idx="0">
                  <c:v>10</c:v>
                </c:pt>
                <c:pt idx="1">
                  <c:v>10</c:v>
                </c:pt>
                <c:pt idx="2">
                  <c:v>7</c:v>
                </c:pt>
                <c:pt idx="3">
                  <c:v>9</c:v>
                </c:pt>
              </c:numCache>
            </c:numRef>
          </c:val>
          <c:extLst>
            <c:ext xmlns:c16="http://schemas.microsoft.com/office/drawing/2014/chart" uri="{C3380CC4-5D6E-409C-BE32-E72D297353CC}">
              <c16:uniqueId val="{00000001-13AB-4A28-993F-A245127B9CD3}"/>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Sheet1!$D$2:$D$5</c:f>
              <c:numCache>
                <c:formatCode>General</c:formatCode>
                <c:ptCount val="4"/>
                <c:pt idx="0">
                  <c:v>1</c:v>
                </c:pt>
                <c:pt idx="1">
                  <c:v>0</c:v>
                </c:pt>
                <c:pt idx="2">
                  <c:v>0</c:v>
                </c:pt>
                <c:pt idx="3">
                  <c:v>1</c:v>
                </c:pt>
              </c:numCache>
            </c:numRef>
          </c:val>
          <c:extLst>
            <c:ext xmlns:c16="http://schemas.microsoft.com/office/drawing/2014/chart" uri="{C3380CC4-5D6E-409C-BE32-E72D297353CC}">
              <c16:uniqueId val="{00000002-13AB-4A28-993F-A245127B9CD3}"/>
            </c:ext>
          </c:extLst>
        </c:ser>
        <c:dLbls>
          <c:showLegendKey val="0"/>
          <c:showVal val="0"/>
          <c:showCatName val="0"/>
          <c:showSerName val="0"/>
          <c:showPercent val="0"/>
          <c:showBubbleSize val="0"/>
        </c:dLbls>
        <c:gapWidth val="150"/>
        <c:overlap val="100"/>
        <c:axId val="440637744"/>
        <c:axId val="440643320"/>
      </c:barChart>
      <c:catAx>
        <c:axId val="440637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43320"/>
        <c:crosses val="autoZero"/>
        <c:auto val="1"/>
        <c:lblAlgn val="ctr"/>
        <c:lblOffset val="100"/>
        <c:noMultiLvlLbl val="0"/>
      </c:catAx>
      <c:valAx>
        <c:axId val="4406433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37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Sheet1!$B$2:$B$5</c:f>
              <c:numCache>
                <c:formatCode>General</c:formatCode>
                <c:ptCount val="4"/>
                <c:pt idx="0">
                  <c:v>107</c:v>
                </c:pt>
                <c:pt idx="1">
                  <c:v>0</c:v>
                </c:pt>
                <c:pt idx="2">
                  <c:v>0</c:v>
                </c:pt>
                <c:pt idx="3">
                  <c:v>0</c:v>
                </c:pt>
              </c:numCache>
            </c:numRef>
          </c:val>
          <c:extLst>
            <c:ext xmlns:c16="http://schemas.microsoft.com/office/drawing/2014/chart" uri="{C3380CC4-5D6E-409C-BE32-E72D297353CC}">
              <c16:uniqueId val="{00000000-E2C0-4A63-A2AE-9BB4116C19DB}"/>
            </c:ext>
          </c:extLst>
        </c:ser>
        <c:ser>
          <c:idx val="1"/>
          <c:order val="1"/>
          <c:tx>
            <c:strRef>
              <c:f>Sheet1!$C$1</c:f>
              <c:strCache>
                <c:ptCount val="1"/>
                <c:pt idx="0">
                  <c:v>Image</c:v>
                </c:pt>
              </c:strCache>
            </c:strRef>
          </c:tx>
          <c:spPr>
            <a:solidFill>
              <a:schemeClr val="accent2"/>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Sheet1!$C$2:$C$5</c:f>
              <c:numCache>
                <c:formatCode>General</c:formatCode>
                <c:ptCount val="4"/>
                <c:pt idx="0">
                  <c:v>104.2</c:v>
                </c:pt>
                <c:pt idx="1">
                  <c:v>9.6999999999999993</c:v>
                </c:pt>
                <c:pt idx="2">
                  <c:v>4.28571428571429</c:v>
                </c:pt>
                <c:pt idx="3">
                  <c:v>24.5555555555556</c:v>
                </c:pt>
              </c:numCache>
            </c:numRef>
          </c:val>
          <c:extLst>
            <c:ext xmlns:c16="http://schemas.microsoft.com/office/drawing/2014/chart" uri="{C3380CC4-5D6E-409C-BE32-E72D297353CC}">
              <c16:uniqueId val="{00000001-E2C0-4A63-A2AE-9BB4116C19DB}"/>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Sheet1!$D$2:$D$5</c:f>
              <c:numCache>
                <c:formatCode>General</c:formatCode>
                <c:ptCount val="4"/>
                <c:pt idx="0">
                  <c:v>98</c:v>
                </c:pt>
                <c:pt idx="1">
                  <c:v>0</c:v>
                </c:pt>
                <c:pt idx="2">
                  <c:v>0</c:v>
                </c:pt>
                <c:pt idx="3">
                  <c:v>32</c:v>
                </c:pt>
              </c:numCache>
            </c:numRef>
          </c:val>
          <c:extLst>
            <c:ext xmlns:c16="http://schemas.microsoft.com/office/drawing/2014/chart" uri="{C3380CC4-5D6E-409C-BE32-E72D297353CC}">
              <c16:uniqueId val="{00000002-E2C0-4A63-A2AE-9BB4116C19DB}"/>
            </c:ext>
          </c:extLst>
        </c:ser>
        <c:dLbls>
          <c:showLegendKey val="0"/>
          <c:showVal val="0"/>
          <c:showCatName val="0"/>
          <c:showSerName val="0"/>
          <c:showPercent val="0"/>
          <c:showBubbleSize val="0"/>
        </c:dLbls>
        <c:gapWidth val="150"/>
        <c:overlap val="100"/>
        <c:axId val="440648240"/>
        <c:axId val="440647256"/>
      </c:barChart>
      <c:catAx>
        <c:axId val="44064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47256"/>
        <c:crosses val="autoZero"/>
        <c:auto val="1"/>
        <c:lblAlgn val="ctr"/>
        <c:lblOffset val="100"/>
        <c:noMultiLvlLbl val="0"/>
      </c:catAx>
      <c:valAx>
        <c:axId val="440647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4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1</c:v>
                </c:pt>
                <c:pt idx="2">
                  <c:v>0</c:v>
                </c:pt>
                <c:pt idx="3">
                  <c:v>0</c:v>
                </c:pt>
                <c:pt idx="4">
                  <c:v>1</c:v>
                </c:pt>
                <c:pt idx="5">
                  <c:v>0</c:v>
                </c:pt>
                <c:pt idx="6">
                  <c:v>0</c:v>
                </c:pt>
                <c:pt idx="7">
                  <c:v>1</c:v>
                </c:pt>
                <c:pt idx="8">
                  <c:v>1</c:v>
                </c:pt>
                <c:pt idx="9">
                  <c:v>0</c:v>
                </c:pt>
                <c:pt idx="10">
                  <c:v>0</c:v>
                </c:pt>
                <c:pt idx="11">
                  <c:v>2</c:v>
                </c:pt>
                <c:pt idx="12">
                  <c:v>0</c:v>
                </c:pt>
                <c:pt idx="13">
                  <c:v>1</c:v>
                </c:pt>
                <c:pt idx="14">
                  <c:v>0</c:v>
                </c:pt>
                <c:pt idx="15">
                  <c:v>1</c:v>
                </c:pt>
                <c:pt idx="16">
                  <c:v>0</c:v>
                </c:pt>
                <c:pt idx="17">
                  <c:v>0</c:v>
                </c:pt>
                <c:pt idx="18">
                  <c:v>0</c:v>
                </c:pt>
                <c:pt idx="19">
                  <c:v>1</c:v>
                </c:pt>
                <c:pt idx="20">
                  <c:v>0</c:v>
                </c:pt>
                <c:pt idx="21">
                  <c:v>0</c:v>
                </c:pt>
                <c:pt idx="22">
                  <c:v>2</c:v>
                </c:pt>
                <c:pt idx="23">
                  <c:v>0</c:v>
                </c:pt>
                <c:pt idx="24">
                  <c:v>0</c:v>
                </c:pt>
                <c:pt idx="25">
                  <c:v>1</c:v>
                </c:pt>
                <c:pt idx="26">
                  <c:v>0</c:v>
                </c:pt>
                <c:pt idx="27">
                  <c:v>0</c:v>
                </c:pt>
                <c:pt idx="28">
                  <c:v>0</c:v>
                </c:pt>
                <c:pt idx="29">
                  <c:v>0</c:v>
                </c:pt>
                <c:pt idx="30">
                  <c:v>1</c:v>
                </c:pt>
              </c:numCache>
            </c:numRef>
          </c:val>
          <c:smooth val="0"/>
          <c:extLst>
            <c:ext xmlns:c16="http://schemas.microsoft.com/office/drawing/2014/chart" uri="{C3380CC4-5D6E-409C-BE32-E72D297353CC}">
              <c16:uniqueId val="{00000000-7E42-4AFC-ACBB-C6D59D31B361}"/>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1</c:v>
                </c:pt>
                <c:pt idx="2">
                  <c:v>0</c:v>
                </c:pt>
                <c:pt idx="3">
                  <c:v>0</c:v>
                </c:pt>
                <c:pt idx="4">
                  <c:v>1</c:v>
                </c:pt>
                <c:pt idx="5">
                  <c:v>0</c:v>
                </c:pt>
                <c:pt idx="6">
                  <c:v>1</c:v>
                </c:pt>
                <c:pt idx="7">
                  <c:v>0</c:v>
                </c:pt>
                <c:pt idx="8">
                  <c:v>1</c:v>
                </c:pt>
                <c:pt idx="9">
                  <c:v>1</c:v>
                </c:pt>
                <c:pt idx="10">
                  <c:v>0</c:v>
                </c:pt>
                <c:pt idx="11">
                  <c:v>1</c:v>
                </c:pt>
                <c:pt idx="12">
                  <c:v>0</c:v>
                </c:pt>
                <c:pt idx="13">
                  <c:v>1</c:v>
                </c:pt>
                <c:pt idx="14">
                  <c:v>0</c:v>
                </c:pt>
                <c:pt idx="15">
                  <c:v>0</c:v>
                </c:pt>
                <c:pt idx="16">
                  <c:v>0</c:v>
                </c:pt>
                <c:pt idx="17">
                  <c:v>0</c:v>
                </c:pt>
                <c:pt idx="18">
                  <c:v>1</c:v>
                </c:pt>
                <c:pt idx="19">
                  <c:v>0</c:v>
                </c:pt>
                <c:pt idx="20">
                  <c:v>1</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1-7E42-4AFC-ACBB-C6D59D31B361}"/>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1</c:v>
                </c:pt>
                <c:pt idx="4">
                  <c:v>0</c:v>
                </c:pt>
                <c:pt idx="5">
                  <c:v>0</c:v>
                </c:pt>
                <c:pt idx="6">
                  <c:v>0</c:v>
                </c:pt>
                <c:pt idx="7">
                  <c:v>1</c:v>
                </c:pt>
                <c:pt idx="8">
                  <c:v>0</c:v>
                </c:pt>
                <c:pt idx="9">
                  <c:v>0</c:v>
                </c:pt>
                <c:pt idx="10">
                  <c:v>1</c:v>
                </c:pt>
                <c:pt idx="11">
                  <c:v>0</c:v>
                </c:pt>
                <c:pt idx="12">
                  <c:v>0</c:v>
                </c:pt>
                <c:pt idx="13">
                  <c:v>1</c:v>
                </c:pt>
                <c:pt idx="14">
                  <c:v>0</c:v>
                </c:pt>
                <c:pt idx="15">
                  <c:v>0</c:v>
                </c:pt>
                <c:pt idx="16">
                  <c:v>0</c:v>
                </c:pt>
                <c:pt idx="17">
                  <c:v>1</c:v>
                </c:pt>
                <c:pt idx="18">
                  <c:v>0</c:v>
                </c:pt>
                <c:pt idx="19">
                  <c:v>0</c:v>
                </c:pt>
                <c:pt idx="20">
                  <c:v>0</c:v>
                </c:pt>
                <c:pt idx="21">
                  <c:v>1</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2-7E42-4AFC-ACBB-C6D59D31B361}"/>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1</c:v>
                </c:pt>
                <c:pt idx="2">
                  <c:v>0</c:v>
                </c:pt>
                <c:pt idx="3">
                  <c:v>0</c:v>
                </c:pt>
                <c:pt idx="4">
                  <c:v>0</c:v>
                </c:pt>
                <c:pt idx="5">
                  <c:v>1</c:v>
                </c:pt>
                <c:pt idx="6">
                  <c:v>0</c:v>
                </c:pt>
                <c:pt idx="7">
                  <c:v>0</c:v>
                </c:pt>
                <c:pt idx="8">
                  <c:v>1</c:v>
                </c:pt>
                <c:pt idx="9">
                  <c:v>0</c:v>
                </c:pt>
                <c:pt idx="10">
                  <c:v>0</c:v>
                </c:pt>
                <c:pt idx="11">
                  <c:v>0</c:v>
                </c:pt>
                <c:pt idx="12">
                  <c:v>0</c:v>
                </c:pt>
                <c:pt idx="13">
                  <c:v>0</c:v>
                </c:pt>
                <c:pt idx="14">
                  <c:v>1</c:v>
                </c:pt>
                <c:pt idx="15">
                  <c:v>0</c:v>
                </c:pt>
                <c:pt idx="16">
                  <c:v>0</c:v>
                </c:pt>
                <c:pt idx="17">
                  <c:v>0</c:v>
                </c:pt>
                <c:pt idx="18">
                  <c:v>1</c:v>
                </c:pt>
                <c:pt idx="19">
                  <c:v>0</c:v>
                </c:pt>
                <c:pt idx="20">
                  <c:v>1</c:v>
                </c:pt>
                <c:pt idx="21">
                  <c:v>0</c:v>
                </c:pt>
                <c:pt idx="22">
                  <c:v>1</c:v>
                </c:pt>
                <c:pt idx="23">
                  <c:v>0</c:v>
                </c:pt>
                <c:pt idx="24">
                  <c:v>0</c:v>
                </c:pt>
                <c:pt idx="25">
                  <c:v>0</c:v>
                </c:pt>
                <c:pt idx="26">
                  <c:v>1</c:v>
                </c:pt>
                <c:pt idx="27">
                  <c:v>0</c:v>
                </c:pt>
                <c:pt idx="28">
                  <c:v>1</c:v>
                </c:pt>
                <c:pt idx="29">
                  <c:v>1</c:v>
                </c:pt>
                <c:pt idx="30">
                  <c:v>0</c:v>
                </c:pt>
              </c:numCache>
            </c:numRef>
          </c:val>
          <c:smooth val="0"/>
          <c:extLst>
            <c:ext xmlns:c16="http://schemas.microsoft.com/office/drawing/2014/chart" uri="{C3380CC4-5D6E-409C-BE32-E72D297353CC}">
              <c16:uniqueId val="{00000003-7E42-4AFC-ACBB-C6D59D31B361}"/>
            </c:ext>
          </c:extLst>
        </c:ser>
        <c:dLbls>
          <c:showLegendKey val="0"/>
          <c:showVal val="0"/>
          <c:showCatName val="0"/>
          <c:showSerName val="0"/>
          <c:showPercent val="0"/>
          <c:showBubbleSize val="0"/>
        </c:dLbls>
        <c:smooth val="0"/>
        <c:axId val="440646272"/>
        <c:axId val="440646928"/>
      </c:lineChart>
      <c:dateAx>
        <c:axId val="440646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46928"/>
        <c:crosses val="autoZero"/>
        <c:auto val="1"/>
        <c:lblOffset val="100"/>
        <c:baseTimeUnit val="days"/>
      </c:dateAx>
      <c:valAx>
        <c:axId val="440646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4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248</c:v>
                </c:pt>
                <c:pt idx="1">
                  <c:v>1404</c:v>
                </c:pt>
                <c:pt idx="2">
                  <c:v>316</c:v>
                </c:pt>
                <c:pt idx="3">
                  <c:v>702</c:v>
                </c:pt>
                <c:pt idx="4">
                  <c:v>1892</c:v>
                </c:pt>
                <c:pt idx="5">
                  <c:v>368</c:v>
                </c:pt>
                <c:pt idx="6">
                  <c:v>60</c:v>
                </c:pt>
                <c:pt idx="7">
                  <c:v>2082</c:v>
                </c:pt>
                <c:pt idx="8">
                  <c:v>2132</c:v>
                </c:pt>
                <c:pt idx="9">
                  <c:v>381</c:v>
                </c:pt>
                <c:pt idx="10">
                  <c:v>143</c:v>
                </c:pt>
                <c:pt idx="11">
                  <c:v>292204</c:v>
                </c:pt>
                <c:pt idx="12">
                  <c:v>256709</c:v>
                </c:pt>
                <c:pt idx="13">
                  <c:v>214460</c:v>
                </c:pt>
                <c:pt idx="14">
                  <c:v>165880</c:v>
                </c:pt>
                <c:pt idx="15">
                  <c:v>142755</c:v>
                </c:pt>
                <c:pt idx="16">
                  <c:v>240738</c:v>
                </c:pt>
                <c:pt idx="17">
                  <c:v>238664</c:v>
                </c:pt>
                <c:pt idx="18">
                  <c:v>223977</c:v>
                </c:pt>
                <c:pt idx="19">
                  <c:v>175281</c:v>
                </c:pt>
                <c:pt idx="20">
                  <c:v>158884</c:v>
                </c:pt>
                <c:pt idx="21">
                  <c:v>228384</c:v>
                </c:pt>
                <c:pt idx="22">
                  <c:v>227295</c:v>
                </c:pt>
                <c:pt idx="23">
                  <c:v>217799</c:v>
                </c:pt>
                <c:pt idx="24">
                  <c:v>191978</c:v>
                </c:pt>
                <c:pt idx="25">
                  <c:v>170042</c:v>
                </c:pt>
                <c:pt idx="26">
                  <c:v>218087</c:v>
                </c:pt>
                <c:pt idx="27">
                  <c:v>232117</c:v>
                </c:pt>
                <c:pt idx="28">
                  <c:v>245831</c:v>
                </c:pt>
                <c:pt idx="29">
                  <c:v>208784</c:v>
                </c:pt>
                <c:pt idx="30">
                  <c:v>199090</c:v>
                </c:pt>
              </c:numCache>
            </c:numRef>
          </c:val>
          <c:smooth val="0"/>
          <c:extLst>
            <c:ext xmlns:c16="http://schemas.microsoft.com/office/drawing/2014/chart" uri="{C3380CC4-5D6E-409C-BE32-E72D297353CC}">
              <c16:uniqueId val="{00000000-D520-4132-BF0E-478BD332D893}"/>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38</c:v>
                </c:pt>
                <c:pt idx="1">
                  <c:v>100657</c:v>
                </c:pt>
                <c:pt idx="2">
                  <c:v>44688</c:v>
                </c:pt>
                <c:pt idx="3">
                  <c:v>2273</c:v>
                </c:pt>
                <c:pt idx="4">
                  <c:v>38090</c:v>
                </c:pt>
                <c:pt idx="5">
                  <c:v>56397</c:v>
                </c:pt>
                <c:pt idx="6">
                  <c:v>73236</c:v>
                </c:pt>
                <c:pt idx="7">
                  <c:v>52786</c:v>
                </c:pt>
                <c:pt idx="8">
                  <c:v>61743</c:v>
                </c:pt>
                <c:pt idx="9">
                  <c:v>27134</c:v>
                </c:pt>
                <c:pt idx="10">
                  <c:v>22987</c:v>
                </c:pt>
                <c:pt idx="11">
                  <c:v>52021</c:v>
                </c:pt>
                <c:pt idx="12">
                  <c:v>43740</c:v>
                </c:pt>
                <c:pt idx="13">
                  <c:v>24671</c:v>
                </c:pt>
                <c:pt idx="14">
                  <c:v>37</c:v>
                </c:pt>
                <c:pt idx="15">
                  <c:v>7</c:v>
                </c:pt>
                <c:pt idx="16">
                  <c:v>8</c:v>
                </c:pt>
                <c:pt idx="17">
                  <c:v>2</c:v>
                </c:pt>
                <c:pt idx="18">
                  <c:v>44678</c:v>
                </c:pt>
                <c:pt idx="19">
                  <c:v>41547</c:v>
                </c:pt>
                <c:pt idx="20">
                  <c:v>19616</c:v>
                </c:pt>
                <c:pt idx="21">
                  <c:v>57</c:v>
                </c:pt>
                <c:pt idx="22">
                  <c:v>4332</c:v>
                </c:pt>
                <c:pt idx="23">
                  <c:v>5377</c:v>
                </c:pt>
                <c:pt idx="24">
                  <c:v>6353</c:v>
                </c:pt>
                <c:pt idx="25">
                  <c:v>243</c:v>
                </c:pt>
                <c:pt idx="26">
                  <c:v>137</c:v>
                </c:pt>
                <c:pt idx="27">
                  <c:v>25</c:v>
                </c:pt>
                <c:pt idx="28">
                  <c:v>5</c:v>
                </c:pt>
                <c:pt idx="29">
                  <c:v>2</c:v>
                </c:pt>
                <c:pt idx="30">
                  <c:v>1</c:v>
                </c:pt>
              </c:numCache>
            </c:numRef>
          </c:val>
          <c:smooth val="0"/>
          <c:extLst>
            <c:ext xmlns:c16="http://schemas.microsoft.com/office/drawing/2014/chart" uri="{C3380CC4-5D6E-409C-BE32-E72D297353CC}">
              <c16:uniqueId val="{00000001-D520-4132-BF0E-478BD332D893}"/>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1</c:v>
                </c:pt>
                <c:pt idx="1">
                  <c:v>1</c:v>
                </c:pt>
                <c:pt idx="2">
                  <c:v>0</c:v>
                </c:pt>
                <c:pt idx="3">
                  <c:v>43</c:v>
                </c:pt>
                <c:pt idx="4">
                  <c:v>8</c:v>
                </c:pt>
                <c:pt idx="5">
                  <c:v>1</c:v>
                </c:pt>
                <c:pt idx="6">
                  <c:v>0</c:v>
                </c:pt>
                <c:pt idx="7">
                  <c:v>29</c:v>
                </c:pt>
                <c:pt idx="8">
                  <c:v>4</c:v>
                </c:pt>
                <c:pt idx="9">
                  <c:v>0</c:v>
                </c:pt>
                <c:pt idx="10">
                  <c:v>34</c:v>
                </c:pt>
                <c:pt idx="11">
                  <c:v>6</c:v>
                </c:pt>
                <c:pt idx="12">
                  <c:v>3</c:v>
                </c:pt>
                <c:pt idx="13">
                  <c:v>29</c:v>
                </c:pt>
                <c:pt idx="14">
                  <c:v>10</c:v>
                </c:pt>
                <c:pt idx="15">
                  <c:v>3</c:v>
                </c:pt>
                <c:pt idx="16">
                  <c:v>5</c:v>
                </c:pt>
                <c:pt idx="17">
                  <c:v>28</c:v>
                </c:pt>
                <c:pt idx="18">
                  <c:v>4</c:v>
                </c:pt>
                <c:pt idx="19">
                  <c:v>1</c:v>
                </c:pt>
                <c:pt idx="20">
                  <c:v>22</c:v>
                </c:pt>
                <c:pt idx="21">
                  <c:v>51</c:v>
                </c:pt>
                <c:pt idx="22">
                  <c:v>7</c:v>
                </c:pt>
                <c:pt idx="23">
                  <c:v>6</c:v>
                </c:pt>
                <c:pt idx="24">
                  <c:v>2</c:v>
                </c:pt>
                <c:pt idx="25">
                  <c:v>4</c:v>
                </c:pt>
                <c:pt idx="26">
                  <c:v>50</c:v>
                </c:pt>
                <c:pt idx="27">
                  <c:v>9</c:v>
                </c:pt>
                <c:pt idx="28">
                  <c:v>2</c:v>
                </c:pt>
                <c:pt idx="29">
                  <c:v>0</c:v>
                </c:pt>
                <c:pt idx="30">
                  <c:v>1</c:v>
                </c:pt>
              </c:numCache>
            </c:numRef>
          </c:val>
          <c:smooth val="0"/>
          <c:extLst>
            <c:ext xmlns:c16="http://schemas.microsoft.com/office/drawing/2014/chart" uri="{C3380CC4-5D6E-409C-BE32-E72D297353CC}">
              <c16:uniqueId val="{00000002-D520-4132-BF0E-478BD332D893}"/>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24</c:v>
                </c:pt>
                <c:pt idx="1">
                  <c:v>261</c:v>
                </c:pt>
                <c:pt idx="2">
                  <c:v>46</c:v>
                </c:pt>
                <c:pt idx="3">
                  <c:v>20</c:v>
                </c:pt>
                <c:pt idx="4">
                  <c:v>10</c:v>
                </c:pt>
                <c:pt idx="5">
                  <c:v>380</c:v>
                </c:pt>
                <c:pt idx="6">
                  <c:v>270</c:v>
                </c:pt>
                <c:pt idx="7">
                  <c:v>198</c:v>
                </c:pt>
                <c:pt idx="8">
                  <c:v>184</c:v>
                </c:pt>
                <c:pt idx="9">
                  <c:v>47</c:v>
                </c:pt>
                <c:pt idx="10">
                  <c:v>12</c:v>
                </c:pt>
                <c:pt idx="11">
                  <c:v>237</c:v>
                </c:pt>
                <c:pt idx="12">
                  <c:v>42</c:v>
                </c:pt>
                <c:pt idx="13">
                  <c:v>8</c:v>
                </c:pt>
                <c:pt idx="14">
                  <c:v>250</c:v>
                </c:pt>
                <c:pt idx="15">
                  <c:v>277</c:v>
                </c:pt>
                <c:pt idx="16">
                  <c:v>38</c:v>
                </c:pt>
                <c:pt idx="17">
                  <c:v>13</c:v>
                </c:pt>
                <c:pt idx="18">
                  <c:v>245</c:v>
                </c:pt>
                <c:pt idx="19">
                  <c:v>177</c:v>
                </c:pt>
                <c:pt idx="20">
                  <c:v>233</c:v>
                </c:pt>
                <c:pt idx="21">
                  <c:v>236</c:v>
                </c:pt>
                <c:pt idx="22">
                  <c:v>232</c:v>
                </c:pt>
                <c:pt idx="23">
                  <c:v>43</c:v>
                </c:pt>
                <c:pt idx="24">
                  <c:v>26</c:v>
                </c:pt>
                <c:pt idx="25">
                  <c:v>9</c:v>
                </c:pt>
                <c:pt idx="26">
                  <c:v>169</c:v>
                </c:pt>
                <c:pt idx="27">
                  <c:v>47</c:v>
                </c:pt>
                <c:pt idx="28">
                  <c:v>182</c:v>
                </c:pt>
                <c:pt idx="29">
                  <c:v>372</c:v>
                </c:pt>
                <c:pt idx="30">
                  <c:v>116</c:v>
                </c:pt>
              </c:numCache>
            </c:numRef>
          </c:val>
          <c:smooth val="0"/>
          <c:extLst>
            <c:ext xmlns:c16="http://schemas.microsoft.com/office/drawing/2014/chart" uri="{C3380CC4-5D6E-409C-BE32-E72D297353CC}">
              <c16:uniqueId val="{00000003-D520-4132-BF0E-478BD332D893}"/>
            </c:ext>
          </c:extLst>
        </c:ser>
        <c:dLbls>
          <c:showLegendKey val="0"/>
          <c:showVal val="0"/>
          <c:showCatName val="0"/>
          <c:showSerName val="0"/>
          <c:showPercent val="0"/>
          <c:showBubbleSize val="0"/>
        </c:dLbls>
        <c:smooth val="0"/>
        <c:axId val="395210912"/>
        <c:axId val="395203040"/>
      </c:lineChart>
      <c:dateAx>
        <c:axId val="395210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203040"/>
        <c:crosses val="autoZero"/>
        <c:auto val="1"/>
        <c:lblOffset val="100"/>
        <c:baseTimeUnit val="days"/>
      </c:dateAx>
      <c:valAx>
        <c:axId val="39520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21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745</c:v>
                </c:pt>
                <c:pt idx="1">
                  <c:v>1937</c:v>
                </c:pt>
                <c:pt idx="2">
                  <c:v>609</c:v>
                </c:pt>
                <c:pt idx="3">
                  <c:v>1245</c:v>
                </c:pt>
                <c:pt idx="4">
                  <c:v>4968</c:v>
                </c:pt>
                <c:pt idx="5">
                  <c:v>1391</c:v>
                </c:pt>
                <c:pt idx="6">
                  <c:v>314</c:v>
                </c:pt>
                <c:pt idx="7">
                  <c:v>2880</c:v>
                </c:pt>
                <c:pt idx="8">
                  <c:v>4201</c:v>
                </c:pt>
                <c:pt idx="9">
                  <c:v>1321</c:v>
                </c:pt>
                <c:pt idx="10">
                  <c:v>930</c:v>
                </c:pt>
                <c:pt idx="11">
                  <c:v>388333</c:v>
                </c:pt>
                <c:pt idx="12">
                  <c:v>290530</c:v>
                </c:pt>
                <c:pt idx="13">
                  <c:v>228487</c:v>
                </c:pt>
                <c:pt idx="14">
                  <c:v>185978</c:v>
                </c:pt>
                <c:pt idx="15">
                  <c:v>161933</c:v>
                </c:pt>
                <c:pt idx="16">
                  <c:v>288386</c:v>
                </c:pt>
                <c:pt idx="17">
                  <c:v>275672</c:v>
                </c:pt>
                <c:pt idx="18">
                  <c:v>240433</c:v>
                </c:pt>
                <c:pt idx="19">
                  <c:v>199128</c:v>
                </c:pt>
                <c:pt idx="20">
                  <c:v>177341</c:v>
                </c:pt>
                <c:pt idx="21">
                  <c:v>261686</c:v>
                </c:pt>
                <c:pt idx="22">
                  <c:v>270174</c:v>
                </c:pt>
                <c:pt idx="23">
                  <c:v>243844</c:v>
                </c:pt>
                <c:pt idx="24">
                  <c:v>220085</c:v>
                </c:pt>
                <c:pt idx="25">
                  <c:v>200146</c:v>
                </c:pt>
                <c:pt idx="26">
                  <c:v>242374</c:v>
                </c:pt>
                <c:pt idx="27">
                  <c:v>261586</c:v>
                </c:pt>
                <c:pt idx="28">
                  <c:v>261474</c:v>
                </c:pt>
                <c:pt idx="29">
                  <c:v>230975</c:v>
                </c:pt>
                <c:pt idx="30">
                  <c:v>222603</c:v>
                </c:pt>
              </c:numCache>
            </c:numRef>
          </c:val>
          <c:smooth val="0"/>
          <c:extLst>
            <c:ext xmlns:c16="http://schemas.microsoft.com/office/drawing/2014/chart" uri="{C3380CC4-5D6E-409C-BE32-E72D297353CC}">
              <c16:uniqueId val="{00000000-35ED-4E6C-969F-3A69AE3BCF53}"/>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41</c:v>
                </c:pt>
                <c:pt idx="1">
                  <c:v>118505</c:v>
                </c:pt>
                <c:pt idx="2">
                  <c:v>49840</c:v>
                </c:pt>
                <c:pt idx="3">
                  <c:v>2510</c:v>
                </c:pt>
                <c:pt idx="4">
                  <c:v>42741</c:v>
                </c:pt>
                <c:pt idx="5">
                  <c:v>63572</c:v>
                </c:pt>
                <c:pt idx="6">
                  <c:v>83133</c:v>
                </c:pt>
                <c:pt idx="7">
                  <c:v>56952</c:v>
                </c:pt>
                <c:pt idx="8">
                  <c:v>67469</c:v>
                </c:pt>
                <c:pt idx="9">
                  <c:v>30043</c:v>
                </c:pt>
                <c:pt idx="10">
                  <c:v>24655</c:v>
                </c:pt>
                <c:pt idx="11">
                  <c:v>55815</c:v>
                </c:pt>
                <c:pt idx="12">
                  <c:v>49530</c:v>
                </c:pt>
                <c:pt idx="13">
                  <c:v>28561</c:v>
                </c:pt>
                <c:pt idx="14">
                  <c:v>50</c:v>
                </c:pt>
                <c:pt idx="15">
                  <c:v>40</c:v>
                </c:pt>
                <c:pt idx="16">
                  <c:v>106</c:v>
                </c:pt>
                <c:pt idx="17">
                  <c:v>25</c:v>
                </c:pt>
                <c:pt idx="18">
                  <c:v>51231</c:v>
                </c:pt>
                <c:pt idx="19">
                  <c:v>48736</c:v>
                </c:pt>
                <c:pt idx="20">
                  <c:v>23446</c:v>
                </c:pt>
                <c:pt idx="21">
                  <c:v>82</c:v>
                </c:pt>
                <c:pt idx="22">
                  <c:v>4832</c:v>
                </c:pt>
                <c:pt idx="23">
                  <c:v>6216</c:v>
                </c:pt>
                <c:pt idx="24">
                  <c:v>7333</c:v>
                </c:pt>
                <c:pt idx="25">
                  <c:v>310</c:v>
                </c:pt>
                <c:pt idx="26">
                  <c:v>160</c:v>
                </c:pt>
                <c:pt idx="27">
                  <c:v>49</c:v>
                </c:pt>
                <c:pt idx="28">
                  <c:v>24</c:v>
                </c:pt>
                <c:pt idx="29">
                  <c:v>2</c:v>
                </c:pt>
                <c:pt idx="30">
                  <c:v>2</c:v>
                </c:pt>
              </c:numCache>
            </c:numRef>
          </c:val>
          <c:smooth val="0"/>
          <c:extLst>
            <c:ext xmlns:c16="http://schemas.microsoft.com/office/drawing/2014/chart" uri="{C3380CC4-5D6E-409C-BE32-E72D297353CC}">
              <c16:uniqueId val="{00000001-35ED-4E6C-969F-3A69AE3BCF53}"/>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1</c:v>
                </c:pt>
                <c:pt idx="1">
                  <c:v>5</c:v>
                </c:pt>
                <c:pt idx="2">
                  <c:v>0</c:v>
                </c:pt>
                <c:pt idx="3">
                  <c:v>46</c:v>
                </c:pt>
                <c:pt idx="4">
                  <c:v>11</c:v>
                </c:pt>
                <c:pt idx="5">
                  <c:v>1</c:v>
                </c:pt>
                <c:pt idx="6">
                  <c:v>0</c:v>
                </c:pt>
                <c:pt idx="7">
                  <c:v>29</c:v>
                </c:pt>
                <c:pt idx="8">
                  <c:v>4</c:v>
                </c:pt>
                <c:pt idx="9">
                  <c:v>0</c:v>
                </c:pt>
                <c:pt idx="10">
                  <c:v>36</c:v>
                </c:pt>
                <c:pt idx="11">
                  <c:v>6</c:v>
                </c:pt>
                <c:pt idx="12">
                  <c:v>5</c:v>
                </c:pt>
                <c:pt idx="13">
                  <c:v>33</c:v>
                </c:pt>
                <c:pt idx="14">
                  <c:v>10</c:v>
                </c:pt>
                <c:pt idx="15">
                  <c:v>4</c:v>
                </c:pt>
                <c:pt idx="16">
                  <c:v>8</c:v>
                </c:pt>
                <c:pt idx="17">
                  <c:v>31</c:v>
                </c:pt>
                <c:pt idx="18">
                  <c:v>14</c:v>
                </c:pt>
                <c:pt idx="19">
                  <c:v>1</c:v>
                </c:pt>
                <c:pt idx="20">
                  <c:v>52</c:v>
                </c:pt>
                <c:pt idx="21">
                  <c:v>52</c:v>
                </c:pt>
                <c:pt idx="22">
                  <c:v>26</c:v>
                </c:pt>
                <c:pt idx="23">
                  <c:v>18</c:v>
                </c:pt>
                <c:pt idx="24">
                  <c:v>7</c:v>
                </c:pt>
                <c:pt idx="25">
                  <c:v>17</c:v>
                </c:pt>
                <c:pt idx="26">
                  <c:v>57</c:v>
                </c:pt>
                <c:pt idx="27">
                  <c:v>10</c:v>
                </c:pt>
                <c:pt idx="28">
                  <c:v>2</c:v>
                </c:pt>
                <c:pt idx="29">
                  <c:v>0</c:v>
                </c:pt>
                <c:pt idx="30">
                  <c:v>2</c:v>
                </c:pt>
              </c:numCache>
            </c:numRef>
          </c:val>
          <c:smooth val="0"/>
          <c:extLst>
            <c:ext xmlns:c16="http://schemas.microsoft.com/office/drawing/2014/chart" uri="{C3380CC4-5D6E-409C-BE32-E72D297353CC}">
              <c16:uniqueId val="{00000002-35ED-4E6C-969F-3A69AE3BCF53}"/>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48</c:v>
                </c:pt>
                <c:pt idx="1">
                  <c:v>322</c:v>
                </c:pt>
                <c:pt idx="2">
                  <c:v>86</c:v>
                </c:pt>
                <c:pt idx="3">
                  <c:v>60</c:v>
                </c:pt>
                <c:pt idx="4">
                  <c:v>78</c:v>
                </c:pt>
                <c:pt idx="5">
                  <c:v>659</c:v>
                </c:pt>
                <c:pt idx="6">
                  <c:v>310</c:v>
                </c:pt>
                <c:pt idx="7">
                  <c:v>801</c:v>
                </c:pt>
                <c:pt idx="8">
                  <c:v>232</c:v>
                </c:pt>
                <c:pt idx="9">
                  <c:v>204</c:v>
                </c:pt>
                <c:pt idx="10">
                  <c:v>70</c:v>
                </c:pt>
                <c:pt idx="11">
                  <c:v>588</c:v>
                </c:pt>
                <c:pt idx="12">
                  <c:v>178</c:v>
                </c:pt>
                <c:pt idx="13">
                  <c:v>56</c:v>
                </c:pt>
                <c:pt idx="14">
                  <c:v>387</c:v>
                </c:pt>
                <c:pt idx="15">
                  <c:v>1163</c:v>
                </c:pt>
                <c:pt idx="16">
                  <c:v>129</c:v>
                </c:pt>
                <c:pt idx="17">
                  <c:v>71</c:v>
                </c:pt>
                <c:pt idx="18">
                  <c:v>303</c:v>
                </c:pt>
                <c:pt idx="19">
                  <c:v>306</c:v>
                </c:pt>
                <c:pt idx="20">
                  <c:v>360</c:v>
                </c:pt>
                <c:pt idx="21">
                  <c:v>309</c:v>
                </c:pt>
                <c:pt idx="22">
                  <c:v>327</c:v>
                </c:pt>
                <c:pt idx="23">
                  <c:v>186</c:v>
                </c:pt>
                <c:pt idx="24">
                  <c:v>76</c:v>
                </c:pt>
                <c:pt idx="25">
                  <c:v>37</c:v>
                </c:pt>
                <c:pt idx="26">
                  <c:v>293</c:v>
                </c:pt>
                <c:pt idx="27">
                  <c:v>80</c:v>
                </c:pt>
                <c:pt idx="28">
                  <c:v>264</c:v>
                </c:pt>
                <c:pt idx="29">
                  <c:v>785</c:v>
                </c:pt>
                <c:pt idx="30">
                  <c:v>186</c:v>
                </c:pt>
              </c:numCache>
            </c:numRef>
          </c:val>
          <c:smooth val="0"/>
          <c:extLst>
            <c:ext xmlns:c16="http://schemas.microsoft.com/office/drawing/2014/chart" uri="{C3380CC4-5D6E-409C-BE32-E72D297353CC}">
              <c16:uniqueId val="{00000003-35ED-4E6C-969F-3A69AE3BCF53}"/>
            </c:ext>
          </c:extLst>
        </c:ser>
        <c:dLbls>
          <c:showLegendKey val="0"/>
          <c:showVal val="0"/>
          <c:showCatName val="0"/>
          <c:showSerName val="0"/>
          <c:showPercent val="0"/>
          <c:showBubbleSize val="0"/>
        </c:dLbls>
        <c:smooth val="0"/>
        <c:axId val="395208944"/>
        <c:axId val="395203696"/>
      </c:lineChart>
      <c:dateAx>
        <c:axId val="395208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203696"/>
        <c:crosses val="autoZero"/>
        <c:auto val="1"/>
        <c:lblOffset val="100"/>
        <c:baseTimeUnit val="days"/>
      </c:dateAx>
      <c:valAx>
        <c:axId val="395203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20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77</c:v>
                </c:pt>
                <c:pt idx="2">
                  <c:v>0</c:v>
                </c:pt>
                <c:pt idx="3">
                  <c:v>0</c:v>
                </c:pt>
                <c:pt idx="4">
                  <c:v>76</c:v>
                </c:pt>
                <c:pt idx="5">
                  <c:v>0</c:v>
                </c:pt>
                <c:pt idx="6">
                  <c:v>0</c:v>
                </c:pt>
                <c:pt idx="7">
                  <c:v>167</c:v>
                </c:pt>
                <c:pt idx="8">
                  <c:v>103</c:v>
                </c:pt>
                <c:pt idx="9">
                  <c:v>0</c:v>
                </c:pt>
                <c:pt idx="10">
                  <c:v>0</c:v>
                </c:pt>
                <c:pt idx="11">
                  <c:v>89</c:v>
                </c:pt>
                <c:pt idx="12">
                  <c:v>0</c:v>
                </c:pt>
                <c:pt idx="13">
                  <c:v>123</c:v>
                </c:pt>
                <c:pt idx="14">
                  <c:v>0</c:v>
                </c:pt>
                <c:pt idx="15">
                  <c:v>89</c:v>
                </c:pt>
                <c:pt idx="16">
                  <c:v>0</c:v>
                </c:pt>
                <c:pt idx="17">
                  <c:v>0</c:v>
                </c:pt>
                <c:pt idx="18">
                  <c:v>0</c:v>
                </c:pt>
                <c:pt idx="19">
                  <c:v>184</c:v>
                </c:pt>
                <c:pt idx="20">
                  <c:v>0</c:v>
                </c:pt>
                <c:pt idx="21">
                  <c:v>0</c:v>
                </c:pt>
                <c:pt idx="22">
                  <c:v>75</c:v>
                </c:pt>
                <c:pt idx="23">
                  <c:v>0</c:v>
                </c:pt>
                <c:pt idx="24">
                  <c:v>0</c:v>
                </c:pt>
                <c:pt idx="25">
                  <c:v>81</c:v>
                </c:pt>
                <c:pt idx="26">
                  <c:v>0</c:v>
                </c:pt>
                <c:pt idx="27">
                  <c:v>0</c:v>
                </c:pt>
                <c:pt idx="28">
                  <c:v>0</c:v>
                </c:pt>
                <c:pt idx="29">
                  <c:v>0</c:v>
                </c:pt>
                <c:pt idx="30">
                  <c:v>83</c:v>
                </c:pt>
              </c:numCache>
            </c:numRef>
          </c:val>
          <c:smooth val="0"/>
          <c:extLst>
            <c:ext xmlns:c16="http://schemas.microsoft.com/office/drawing/2014/chart" uri="{C3380CC4-5D6E-409C-BE32-E72D297353CC}">
              <c16:uniqueId val="{00000000-A89F-48BE-8CB0-CEE75EF068B3}"/>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14</c:v>
                </c:pt>
                <c:pt idx="2">
                  <c:v>0</c:v>
                </c:pt>
                <c:pt idx="3">
                  <c:v>0</c:v>
                </c:pt>
                <c:pt idx="4">
                  <c:v>8</c:v>
                </c:pt>
                <c:pt idx="5">
                  <c:v>0</c:v>
                </c:pt>
                <c:pt idx="6">
                  <c:v>6</c:v>
                </c:pt>
                <c:pt idx="7">
                  <c:v>0</c:v>
                </c:pt>
                <c:pt idx="8">
                  <c:v>9</c:v>
                </c:pt>
                <c:pt idx="9">
                  <c:v>16</c:v>
                </c:pt>
                <c:pt idx="10">
                  <c:v>0</c:v>
                </c:pt>
                <c:pt idx="11">
                  <c:v>7</c:v>
                </c:pt>
                <c:pt idx="12">
                  <c:v>0</c:v>
                </c:pt>
                <c:pt idx="13">
                  <c:v>8</c:v>
                </c:pt>
                <c:pt idx="14">
                  <c:v>0</c:v>
                </c:pt>
                <c:pt idx="15">
                  <c:v>0</c:v>
                </c:pt>
                <c:pt idx="16">
                  <c:v>0</c:v>
                </c:pt>
                <c:pt idx="17">
                  <c:v>0</c:v>
                </c:pt>
                <c:pt idx="18">
                  <c:v>11</c:v>
                </c:pt>
                <c:pt idx="19">
                  <c:v>0</c:v>
                </c:pt>
                <c:pt idx="20">
                  <c:v>12</c:v>
                </c:pt>
                <c:pt idx="21">
                  <c:v>0</c:v>
                </c:pt>
                <c:pt idx="22">
                  <c:v>0</c:v>
                </c:pt>
                <c:pt idx="23">
                  <c:v>0</c:v>
                </c:pt>
                <c:pt idx="24">
                  <c:v>0</c:v>
                </c:pt>
                <c:pt idx="25">
                  <c:v>0</c:v>
                </c:pt>
                <c:pt idx="26">
                  <c:v>5</c:v>
                </c:pt>
                <c:pt idx="27">
                  <c:v>0</c:v>
                </c:pt>
                <c:pt idx="28">
                  <c:v>0</c:v>
                </c:pt>
                <c:pt idx="29">
                  <c:v>0</c:v>
                </c:pt>
                <c:pt idx="30">
                  <c:v>0</c:v>
                </c:pt>
              </c:numCache>
            </c:numRef>
          </c:val>
          <c:smooth val="0"/>
          <c:extLst>
            <c:ext xmlns:c16="http://schemas.microsoft.com/office/drawing/2014/chart" uri="{C3380CC4-5D6E-409C-BE32-E72D297353CC}">
              <c16:uniqueId val="{00000001-A89F-48BE-8CB0-CEE75EF068B3}"/>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4</c:v>
                </c:pt>
                <c:pt idx="4">
                  <c:v>0</c:v>
                </c:pt>
                <c:pt idx="5">
                  <c:v>0</c:v>
                </c:pt>
                <c:pt idx="6">
                  <c:v>0</c:v>
                </c:pt>
                <c:pt idx="7">
                  <c:v>5</c:v>
                </c:pt>
                <c:pt idx="8">
                  <c:v>0</c:v>
                </c:pt>
                <c:pt idx="9">
                  <c:v>0</c:v>
                </c:pt>
                <c:pt idx="10">
                  <c:v>5</c:v>
                </c:pt>
                <c:pt idx="11">
                  <c:v>0</c:v>
                </c:pt>
                <c:pt idx="12">
                  <c:v>0</c:v>
                </c:pt>
                <c:pt idx="13">
                  <c:v>4</c:v>
                </c:pt>
                <c:pt idx="14">
                  <c:v>0</c:v>
                </c:pt>
                <c:pt idx="15">
                  <c:v>0</c:v>
                </c:pt>
                <c:pt idx="16">
                  <c:v>0</c:v>
                </c:pt>
                <c:pt idx="17">
                  <c:v>3</c:v>
                </c:pt>
                <c:pt idx="18">
                  <c:v>0</c:v>
                </c:pt>
                <c:pt idx="19">
                  <c:v>0</c:v>
                </c:pt>
                <c:pt idx="20">
                  <c:v>0</c:v>
                </c:pt>
                <c:pt idx="21">
                  <c:v>5</c:v>
                </c:pt>
                <c:pt idx="22">
                  <c:v>0</c:v>
                </c:pt>
                <c:pt idx="23">
                  <c:v>0</c:v>
                </c:pt>
                <c:pt idx="24">
                  <c:v>0</c:v>
                </c:pt>
                <c:pt idx="25">
                  <c:v>0</c:v>
                </c:pt>
                <c:pt idx="26">
                  <c:v>4</c:v>
                </c:pt>
                <c:pt idx="27">
                  <c:v>0</c:v>
                </c:pt>
                <c:pt idx="28">
                  <c:v>0</c:v>
                </c:pt>
                <c:pt idx="29">
                  <c:v>0</c:v>
                </c:pt>
                <c:pt idx="30">
                  <c:v>0</c:v>
                </c:pt>
              </c:numCache>
            </c:numRef>
          </c:val>
          <c:smooth val="0"/>
          <c:extLst>
            <c:ext xmlns:c16="http://schemas.microsoft.com/office/drawing/2014/chart" uri="{C3380CC4-5D6E-409C-BE32-E72D297353CC}">
              <c16:uniqueId val="{00000002-A89F-48BE-8CB0-CEE75EF068B3}"/>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34</c:v>
                </c:pt>
                <c:pt idx="2">
                  <c:v>0</c:v>
                </c:pt>
                <c:pt idx="3">
                  <c:v>0</c:v>
                </c:pt>
                <c:pt idx="4">
                  <c:v>0</c:v>
                </c:pt>
                <c:pt idx="5">
                  <c:v>32</c:v>
                </c:pt>
                <c:pt idx="6">
                  <c:v>0</c:v>
                </c:pt>
                <c:pt idx="7">
                  <c:v>0</c:v>
                </c:pt>
                <c:pt idx="8">
                  <c:v>17</c:v>
                </c:pt>
                <c:pt idx="9">
                  <c:v>0</c:v>
                </c:pt>
                <c:pt idx="10">
                  <c:v>0</c:v>
                </c:pt>
                <c:pt idx="11">
                  <c:v>0</c:v>
                </c:pt>
                <c:pt idx="12">
                  <c:v>0</c:v>
                </c:pt>
                <c:pt idx="13">
                  <c:v>0</c:v>
                </c:pt>
                <c:pt idx="14">
                  <c:v>28</c:v>
                </c:pt>
                <c:pt idx="15">
                  <c:v>0</c:v>
                </c:pt>
                <c:pt idx="16">
                  <c:v>0</c:v>
                </c:pt>
                <c:pt idx="17">
                  <c:v>0</c:v>
                </c:pt>
                <c:pt idx="18">
                  <c:v>20</c:v>
                </c:pt>
                <c:pt idx="19">
                  <c:v>0</c:v>
                </c:pt>
                <c:pt idx="20">
                  <c:v>29</c:v>
                </c:pt>
                <c:pt idx="21">
                  <c:v>0</c:v>
                </c:pt>
                <c:pt idx="22">
                  <c:v>19</c:v>
                </c:pt>
                <c:pt idx="23">
                  <c:v>0</c:v>
                </c:pt>
                <c:pt idx="24">
                  <c:v>0</c:v>
                </c:pt>
                <c:pt idx="25">
                  <c:v>0</c:v>
                </c:pt>
                <c:pt idx="26">
                  <c:v>18</c:v>
                </c:pt>
                <c:pt idx="27">
                  <c:v>0</c:v>
                </c:pt>
                <c:pt idx="28">
                  <c:v>18</c:v>
                </c:pt>
                <c:pt idx="29">
                  <c:v>30</c:v>
                </c:pt>
                <c:pt idx="30">
                  <c:v>0</c:v>
                </c:pt>
              </c:numCache>
            </c:numRef>
          </c:val>
          <c:smooth val="0"/>
          <c:extLst>
            <c:ext xmlns:c16="http://schemas.microsoft.com/office/drawing/2014/chart" uri="{C3380CC4-5D6E-409C-BE32-E72D297353CC}">
              <c16:uniqueId val="{00000003-A89F-48BE-8CB0-CEE75EF068B3}"/>
            </c:ext>
          </c:extLst>
        </c:ser>
        <c:dLbls>
          <c:showLegendKey val="0"/>
          <c:showVal val="0"/>
          <c:showCatName val="0"/>
          <c:showSerName val="0"/>
          <c:showPercent val="0"/>
          <c:showBubbleSize val="0"/>
        </c:dLbls>
        <c:smooth val="0"/>
        <c:axId val="395208288"/>
        <c:axId val="395209600"/>
      </c:lineChart>
      <c:dateAx>
        <c:axId val="395208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209600"/>
        <c:crosses val="autoZero"/>
        <c:auto val="1"/>
        <c:lblOffset val="100"/>
        <c:baseTimeUnit val="days"/>
      </c:dateAx>
      <c:valAx>
        <c:axId val="395209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20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Sheet1!$B$2:$B$5</c:f>
              <c:numCache>
                <c:formatCode>General</c:formatCode>
                <c:ptCount val="4"/>
                <c:pt idx="0">
                  <c:v>1311</c:v>
                </c:pt>
                <c:pt idx="1">
                  <c:v>96</c:v>
                </c:pt>
                <c:pt idx="2">
                  <c:v>30</c:v>
                </c:pt>
                <c:pt idx="3">
                  <c:v>245</c:v>
                </c:pt>
              </c:numCache>
            </c:numRef>
          </c:val>
          <c:extLst>
            <c:ext xmlns:c16="http://schemas.microsoft.com/office/drawing/2014/chart" uri="{C3380CC4-5D6E-409C-BE32-E72D297353CC}">
              <c16:uniqueId val="{00000000-03D1-479D-AF89-71485E90A246}"/>
            </c:ext>
          </c:extLst>
        </c:ser>
        <c:dLbls>
          <c:showLegendKey val="0"/>
          <c:showVal val="0"/>
          <c:showCatName val="0"/>
          <c:showSerName val="0"/>
          <c:showPercent val="0"/>
          <c:showBubbleSize val="0"/>
        </c:dLbls>
        <c:gapWidth val="219"/>
        <c:overlap val="-27"/>
        <c:axId val="395214848"/>
        <c:axId val="395222064"/>
      </c:barChart>
      <c:catAx>
        <c:axId val="395214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222064"/>
        <c:crosses val="autoZero"/>
        <c:auto val="1"/>
        <c:lblAlgn val="ctr"/>
        <c:lblOffset val="100"/>
        <c:noMultiLvlLbl val="0"/>
      </c:catAx>
      <c:valAx>
        <c:axId val="39522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21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37D7F-F5FC-4CF1-8345-7D4743A6A46D}"/>
              </a:ext>
            </a:extLst>
          </p:cNvPr>
          <p:cNvSpPr>
            <a:spLocks noGrp="1"/>
          </p:cNvSpPr>
          <p:nvPr>
            <p:ph type="ctrTitle"/>
          </p:nvPr>
        </p:nvSpPr>
        <p:spPr/>
        <p:txBody>
          <a:bodyPr/>
          <a:lstStyle/>
          <a:p>
            <a:r>
              <a:rPr lang="en-US"/>
              <a:t>International Dashboard</a:t>
            </a:r>
          </a:p>
        </p:txBody>
      </p:sp>
      <p:sp>
        <p:nvSpPr>
          <p:cNvPr id="3" name="Subtitle 2">
            <a:extLst>
              <a:ext uri="{FF2B5EF4-FFF2-40B4-BE49-F238E27FC236}">
                <a16:creationId xmlns:a16="http://schemas.microsoft.com/office/drawing/2014/main" id="{560AE67A-2499-4008-B4E4-51E40601780F}"/>
              </a:ext>
            </a:extLst>
          </p:cNvPr>
          <p:cNvSpPr>
            <a:spLocks noGrp="1"/>
          </p:cNvSpPr>
          <p:nvPr>
            <p:ph type="subTitle" idx="1"/>
          </p:nvPr>
        </p:nvSpPr>
        <p:spPr/>
        <p:txBody>
          <a:bodyPr/>
          <a:lstStyle/>
          <a:p>
            <a:r>
              <a:rPr lang="en-US"/>
              <a:t>EAT HAPPY GROUP</a:t>
            </a:r>
          </a:p>
        </p:txBody>
      </p:sp>
    </p:spTree>
    <p:extLst>
      <p:ext uri="{BB962C8B-B14F-4D97-AF65-F5344CB8AC3E}">
        <p14:creationId xmlns:p14="http://schemas.microsoft.com/office/powerpoint/2010/main" val="3118601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34E14-2DA0-4760-B9D1-9E83AC43D61E}"/>
              </a:ext>
            </a:extLst>
          </p:cNvPr>
          <p:cNvSpPr>
            <a:spLocks noGrp="1"/>
          </p:cNvSpPr>
          <p:nvPr>
            <p:ph type="title"/>
          </p:nvPr>
        </p:nvSpPr>
        <p:spPr/>
        <p:txBody>
          <a:bodyPr/>
          <a:lstStyle/>
          <a:p>
            <a:r>
              <a:rPr lang="en-US"/>
              <a:t>Overall Overall Top Pages | Int. EAT HAPPY Accounts</a:t>
            </a:r>
          </a:p>
        </p:txBody>
      </p:sp>
      <p:graphicFrame>
        <p:nvGraphicFramePr>
          <p:cNvPr id="5" name="Table Placeholder 4">
            <a:extLst>
              <a:ext uri="{FF2B5EF4-FFF2-40B4-BE49-F238E27FC236}">
                <a16:creationId xmlns:a16="http://schemas.microsoft.com/office/drawing/2014/main" id="{AE704807-4C11-4129-8CE7-ED234251FA5B}"/>
              </a:ext>
            </a:extLst>
          </p:cNvPr>
          <p:cNvGraphicFramePr>
            <a:graphicFrameLocks noGrp="1"/>
          </p:cNvGraphicFramePr>
          <p:nvPr>
            <p:ph type="tbl" sz="quarter" idx="13"/>
            <p:extLst>
              <p:ext uri="{D42A27DB-BD31-4B8C-83A1-F6EECF244321}">
                <p14:modId xmlns:p14="http://schemas.microsoft.com/office/powerpoint/2010/main" val="291377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73325733"/>
                    </a:ext>
                  </a:extLst>
                </a:gridCol>
                <a:gridCol w="1563624">
                  <a:extLst>
                    <a:ext uri="{9D8B030D-6E8A-4147-A177-3AD203B41FA5}">
                      <a16:colId xmlns:a16="http://schemas.microsoft.com/office/drawing/2014/main" val="3544976136"/>
                    </a:ext>
                  </a:extLst>
                </a:gridCol>
                <a:gridCol w="1563624">
                  <a:extLst>
                    <a:ext uri="{9D8B030D-6E8A-4147-A177-3AD203B41FA5}">
                      <a16:colId xmlns:a16="http://schemas.microsoft.com/office/drawing/2014/main" val="2739412384"/>
                    </a:ext>
                  </a:extLst>
                </a:gridCol>
                <a:gridCol w="1563624">
                  <a:extLst>
                    <a:ext uri="{9D8B030D-6E8A-4147-A177-3AD203B41FA5}">
                      <a16:colId xmlns:a16="http://schemas.microsoft.com/office/drawing/2014/main" val="2536963264"/>
                    </a:ext>
                  </a:extLst>
                </a:gridCol>
                <a:gridCol w="1563624">
                  <a:extLst>
                    <a:ext uri="{9D8B030D-6E8A-4147-A177-3AD203B41FA5}">
                      <a16:colId xmlns:a16="http://schemas.microsoft.com/office/drawing/2014/main" val="737594352"/>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Interactions/posted Content</a:t>
                      </a:r>
                    </a:p>
                  </a:txBody>
                  <a:tcPr/>
                </a:tc>
                <a:extLst>
                  <a:ext uri="{0D108BD9-81ED-4DB2-BD59-A6C34878D82A}">
                    <a16:rowId xmlns:a16="http://schemas.microsoft.com/office/drawing/2014/main" val="3015137335"/>
                  </a:ext>
                </a:extLst>
              </a:tr>
              <a:tr h="370840">
                <a:tc>
                  <a:txBody>
                    <a:bodyPr/>
                    <a:lstStyle/>
                    <a:p>
                      <a:r>
                        <a:rPr lang="en-US" sz="1000"/>
                        <a:t>Instagram</a:t>
                      </a:r>
                    </a:p>
                  </a:txBody>
                  <a:tcPr/>
                </a:tc>
                <a:tc>
                  <a:txBody>
                    <a:bodyPr/>
                    <a:lstStyle/>
                    <a:p>
                      <a:r>
                        <a:rPr lang="en-US" sz="1000"/>
                        <a:t>eathappy</a:t>
                      </a:r>
                    </a:p>
                  </a:txBody>
                  <a:tcPr/>
                </a:tc>
                <a:tc>
                  <a:txBody>
                    <a:bodyPr/>
                    <a:lstStyle/>
                    <a:p>
                      <a:r>
                        <a:rPr lang="en-US" sz="1000"/>
                        <a:t>13</a:t>
                      </a:r>
                    </a:p>
                  </a:txBody>
                  <a:tcPr/>
                </a:tc>
                <a:tc>
                  <a:txBody>
                    <a:bodyPr/>
                    <a:lstStyle/>
                    <a:p>
                      <a:r>
                        <a:rPr lang="en-US" sz="1000"/>
                        <a:t>1311</a:t>
                      </a:r>
                    </a:p>
                  </a:txBody>
                  <a:tcPr/>
                </a:tc>
                <a:tc>
                  <a:txBody>
                    <a:bodyPr/>
                    <a:lstStyle/>
                    <a:p>
                      <a:r>
                        <a:rPr lang="en-US" sz="1000"/>
                        <a:t>101</a:t>
                      </a:r>
                    </a:p>
                  </a:txBody>
                  <a:tcPr/>
                </a:tc>
                <a:extLst>
                  <a:ext uri="{0D108BD9-81ED-4DB2-BD59-A6C34878D82A}">
                    <a16:rowId xmlns:a16="http://schemas.microsoft.com/office/drawing/2014/main" val="2610908005"/>
                  </a:ext>
                </a:extLst>
              </a:tr>
              <a:tr h="370840">
                <a:tc>
                  <a:txBody>
                    <a:bodyPr/>
                    <a:lstStyle/>
                    <a:p>
                      <a:r>
                        <a:rPr lang="en-US" sz="1000"/>
                        <a:t>Instagram</a:t>
                      </a:r>
                    </a:p>
                  </a:txBody>
                  <a:tcPr/>
                </a:tc>
                <a:tc>
                  <a:txBody>
                    <a:bodyPr/>
                    <a:lstStyle/>
                    <a:p>
                      <a:r>
                        <a:rPr lang="en-US" sz="1000"/>
                        <a:t>eathappy_at</a:t>
                      </a:r>
                    </a:p>
                  </a:txBody>
                  <a:tcPr/>
                </a:tc>
                <a:tc>
                  <a:txBody>
                    <a:bodyPr/>
                    <a:lstStyle/>
                    <a:p>
                      <a:r>
                        <a:rPr lang="en-US" sz="1000"/>
                        <a:t>10</a:t>
                      </a:r>
                    </a:p>
                  </a:txBody>
                  <a:tcPr/>
                </a:tc>
                <a:tc>
                  <a:txBody>
                    <a:bodyPr/>
                    <a:lstStyle/>
                    <a:p>
                      <a:r>
                        <a:rPr lang="en-US" sz="1000"/>
                        <a:t>245</a:t>
                      </a:r>
                    </a:p>
                  </a:txBody>
                  <a:tcPr/>
                </a:tc>
                <a:tc>
                  <a:txBody>
                    <a:bodyPr/>
                    <a:lstStyle/>
                    <a:p>
                      <a:r>
                        <a:rPr lang="en-US" sz="1000"/>
                        <a:t>24</a:t>
                      </a:r>
                    </a:p>
                  </a:txBody>
                  <a:tcPr/>
                </a:tc>
                <a:extLst>
                  <a:ext uri="{0D108BD9-81ED-4DB2-BD59-A6C34878D82A}">
                    <a16:rowId xmlns:a16="http://schemas.microsoft.com/office/drawing/2014/main" val="3771475943"/>
                  </a:ext>
                </a:extLst>
              </a:tr>
              <a:tr h="370840">
                <a:tc>
                  <a:txBody>
                    <a:bodyPr/>
                    <a:lstStyle/>
                    <a:p>
                      <a:r>
                        <a:rPr lang="en-US" sz="1000"/>
                        <a:t>Instagram</a:t>
                      </a:r>
                    </a:p>
                  </a:txBody>
                  <a:tcPr/>
                </a:tc>
                <a:tc>
                  <a:txBody>
                    <a:bodyPr/>
                    <a:lstStyle/>
                    <a:p>
                      <a:r>
                        <a:rPr lang="en-US" sz="1000"/>
                        <a:t>eathappy_dk</a:t>
                      </a:r>
                    </a:p>
                  </a:txBody>
                  <a:tcPr/>
                </a:tc>
                <a:tc>
                  <a:txBody>
                    <a:bodyPr/>
                    <a:lstStyle/>
                    <a:p>
                      <a:r>
                        <a:rPr lang="en-US" sz="1000"/>
                        <a:t>7</a:t>
                      </a:r>
                    </a:p>
                  </a:txBody>
                  <a:tcPr/>
                </a:tc>
                <a:tc>
                  <a:txBody>
                    <a:bodyPr/>
                    <a:lstStyle/>
                    <a:p>
                      <a:r>
                        <a:rPr lang="en-US" sz="1000"/>
                        <a:t>30</a:t>
                      </a:r>
                    </a:p>
                  </a:txBody>
                  <a:tcPr/>
                </a:tc>
                <a:tc>
                  <a:txBody>
                    <a:bodyPr/>
                    <a:lstStyle/>
                    <a:p>
                      <a:r>
                        <a:rPr lang="en-US" sz="1000"/>
                        <a:t>4</a:t>
                      </a:r>
                    </a:p>
                  </a:txBody>
                  <a:tcPr/>
                </a:tc>
                <a:extLst>
                  <a:ext uri="{0D108BD9-81ED-4DB2-BD59-A6C34878D82A}">
                    <a16:rowId xmlns:a16="http://schemas.microsoft.com/office/drawing/2014/main" val="4059366537"/>
                  </a:ext>
                </a:extLst>
              </a:tr>
              <a:tr h="370840">
                <a:tc>
                  <a:txBody>
                    <a:bodyPr/>
                    <a:lstStyle/>
                    <a:p>
                      <a:r>
                        <a:rPr lang="en-US" sz="1000"/>
                        <a:t>Instagram</a:t>
                      </a:r>
                    </a:p>
                  </a:txBody>
                  <a:tcPr/>
                </a:tc>
                <a:tc>
                  <a:txBody>
                    <a:bodyPr/>
                    <a:lstStyle/>
                    <a:p>
                      <a:r>
                        <a:rPr lang="en-US" sz="1000"/>
                        <a:t>eathappy_ita</a:t>
                      </a:r>
                    </a:p>
                  </a:txBody>
                  <a:tcPr/>
                </a:tc>
                <a:tc>
                  <a:txBody>
                    <a:bodyPr/>
                    <a:lstStyle/>
                    <a:p>
                      <a:r>
                        <a:rPr lang="en-US" sz="1000"/>
                        <a:t>10</a:t>
                      </a:r>
                    </a:p>
                  </a:txBody>
                  <a:tcPr/>
                </a:tc>
                <a:tc>
                  <a:txBody>
                    <a:bodyPr/>
                    <a:lstStyle/>
                    <a:p>
                      <a:r>
                        <a:rPr lang="en-US" sz="1000"/>
                        <a:t>96</a:t>
                      </a:r>
                    </a:p>
                  </a:txBody>
                  <a:tcPr/>
                </a:tc>
                <a:tc>
                  <a:txBody>
                    <a:bodyPr/>
                    <a:lstStyle/>
                    <a:p>
                      <a:r>
                        <a:rPr lang="en-US" sz="1000"/>
                        <a:t>10</a:t>
                      </a:r>
                    </a:p>
                  </a:txBody>
                  <a:tcPr/>
                </a:tc>
                <a:extLst>
                  <a:ext uri="{0D108BD9-81ED-4DB2-BD59-A6C34878D82A}">
                    <a16:rowId xmlns:a16="http://schemas.microsoft.com/office/drawing/2014/main" val="59454829"/>
                  </a:ext>
                </a:extLst>
              </a:tr>
              <a:tr h="370840">
                <a:tc>
                  <a:txBody>
                    <a:bodyPr/>
                    <a:lstStyle/>
                    <a:p>
                      <a:r>
                        <a:rPr lang="en-US" sz="1000"/>
                        <a:t>Facebook</a:t>
                      </a:r>
                    </a:p>
                  </a:txBody>
                  <a:tcPr/>
                </a:tc>
                <a:tc>
                  <a:txBody>
                    <a:bodyPr/>
                    <a:lstStyle/>
                    <a:p>
                      <a:r>
                        <a:rPr lang="en-US" sz="1000"/>
                        <a:t>EatHappy</a:t>
                      </a:r>
                    </a:p>
                  </a:txBody>
                  <a:tcPr/>
                </a:tc>
                <a:tc>
                  <a:txBody>
                    <a:bodyPr/>
                    <a:lstStyle/>
                    <a:p>
                      <a:r>
                        <a:rPr lang="en-US" sz="1000"/>
                        <a:t>13</a:t>
                      </a:r>
                    </a:p>
                  </a:txBody>
                  <a:tcPr/>
                </a:tc>
                <a:tc>
                  <a:txBody>
                    <a:bodyPr/>
                    <a:lstStyle/>
                    <a:p>
                      <a:r>
                        <a:rPr lang="en-US" sz="1000"/>
                        <a:t>337</a:t>
                      </a:r>
                    </a:p>
                  </a:txBody>
                  <a:tcPr/>
                </a:tc>
                <a:tc>
                  <a:txBody>
                    <a:bodyPr/>
                    <a:lstStyle/>
                    <a:p>
                      <a:r>
                        <a:rPr lang="en-US" sz="1000"/>
                        <a:t>26</a:t>
                      </a:r>
                    </a:p>
                  </a:txBody>
                  <a:tcPr/>
                </a:tc>
                <a:extLst>
                  <a:ext uri="{0D108BD9-81ED-4DB2-BD59-A6C34878D82A}">
                    <a16:rowId xmlns:a16="http://schemas.microsoft.com/office/drawing/2014/main" val="2579013092"/>
                  </a:ext>
                </a:extLst>
              </a:tr>
              <a:tr h="370840">
                <a:tc>
                  <a:txBody>
                    <a:bodyPr/>
                    <a:lstStyle/>
                    <a:p>
                      <a:r>
                        <a:rPr lang="en-US" sz="1000"/>
                        <a:t>Facebook</a:t>
                      </a:r>
                    </a:p>
                  </a:txBody>
                  <a:tcPr/>
                </a:tc>
                <a:tc>
                  <a:txBody>
                    <a:bodyPr/>
                    <a:lstStyle/>
                    <a:p>
                      <a:r>
                        <a:rPr lang="en-US" sz="1000"/>
                        <a:t>EatHappy Denmark</a:t>
                      </a:r>
                    </a:p>
                  </a:txBody>
                  <a:tcPr/>
                </a:tc>
                <a:tc>
                  <a:txBody>
                    <a:bodyPr/>
                    <a:lstStyle/>
                    <a:p>
                      <a:r>
                        <a:rPr lang="en-US" sz="1000"/>
                        <a:t>7</a:t>
                      </a:r>
                    </a:p>
                  </a:txBody>
                  <a:tcPr/>
                </a:tc>
                <a:tc>
                  <a:txBody>
                    <a:bodyPr/>
                    <a:lstStyle/>
                    <a:p>
                      <a:r>
                        <a:rPr lang="en-US" sz="1000"/>
                        <a:t>22</a:t>
                      </a:r>
                    </a:p>
                  </a:txBody>
                  <a:tcPr/>
                </a:tc>
                <a:tc>
                  <a:txBody>
                    <a:bodyPr/>
                    <a:lstStyle/>
                    <a:p>
                      <a:r>
                        <a:rPr lang="en-US" sz="1000"/>
                        <a:t>3</a:t>
                      </a:r>
                    </a:p>
                  </a:txBody>
                  <a:tcPr/>
                </a:tc>
                <a:extLst>
                  <a:ext uri="{0D108BD9-81ED-4DB2-BD59-A6C34878D82A}">
                    <a16:rowId xmlns:a16="http://schemas.microsoft.com/office/drawing/2014/main" val="3398332246"/>
                  </a:ext>
                </a:extLst>
              </a:tr>
              <a:tr h="370840">
                <a:tc>
                  <a:txBody>
                    <a:bodyPr/>
                    <a:lstStyle/>
                    <a:p>
                      <a:r>
                        <a:rPr lang="en-US" sz="1000"/>
                        <a:t>Facebook</a:t>
                      </a:r>
                    </a:p>
                  </a:txBody>
                  <a:tcPr/>
                </a:tc>
                <a:tc>
                  <a:txBody>
                    <a:bodyPr/>
                    <a:lstStyle/>
                    <a:p>
                      <a:r>
                        <a:rPr lang="en-US" sz="1000"/>
                        <a:t>EatHappy Italia</a:t>
                      </a:r>
                    </a:p>
                  </a:txBody>
                  <a:tcPr/>
                </a:tc>
                <a:tc>
                  <a:txBody>
                    <a:bodyPr/>
                    <a:lstStyle/>
                    <a:p>
                      <a:r>
                        <a:rPr lang="en-US" sz="1000"/>
                        <a:t>10</a:t>
                      </a:r>
                    </a:p>
                  </a:txBody>
                  <a:tcPr/>
                </a:tc>
                <a:tc>
                  <a:txBody>
                    <a:bodyPr/>
                    <a:lstStyle/>
                    <a:p>
                      <a:r>
                        <a:rPr lang="en-US" sz="1000"/>
                        <a:t>97</a:t>
                      </a:r>
                    </a:p>
                  </a:txBody>
                  <a:tcPr/>
                </a:tc>
                <a:tc>
                  <a:txBody>
                    <a:bodyPr/>
                    <a:lstStyle/>
                    <a:p>
                      <a:r>
                        <a:rPr lang="en-US" sz="1000"/>
                        <a:t>10</a:t>
                      </a:r>
                    </a:p>
                  </a:txBody>
                  <a:tcPr/>
                </a:tc>
                <a:extLst>
                  <a:ext uri="{0D108BD9-81ED-4DB2-BD59-A6C34878D82A}">
                    <a16:rowId xmlns:a16="http://schemas.microsoft.com/office/drawing/2014/main" val="2243853220"/>
                  </a:ext>
                </a:extLst>
              </a:tr>
              <a:tr h="370840">
                <a:tc>
                  <a:txBody>
                    <a:bodyPr/>
                    <a:lstStyle/>
                    <a:p>
                      <a:r>
                        <a:rPr lang="en-US" sz="1000"/>
                        <a:t>Facebook</a:t>
                      </a:r>
                    </a:p>
                  </a:txBody>
                  <a:tcPr/>
                </a:tc>
                <a:tc>
                  <a:txBody>
                    <a:bodyPr/>
                    <a:lstStyle/>
                    <a:p>
                      <a:r>
                        <a:rPr lang="en-US" sz="1000"/>
                        <a:t>EatHappy Österreich</a:t>
                      </a:r>
                    </a:p>
                  </a:txBody>
                  <a:tcPr/>
                </a:tc>
                <a:tc>
                  <a:txBody>
                    <a:bodyPr/>
                    <a:lstStyle/>
                    <a:p>
                      <a:r>
                        <a:rPr lang="en-US" sz="1000"/>
                        <a:t>10</a:t>
                      </a:r>
                    </a:p>
                  </a:txBody>
                  <a:tcPr/>
                </a:tc>
                <a:tc>
                  <a:txBody>
                    <a:bodyPr/>
                    <a:lstStyle/>
                    <a:p>
                      <a:r>
                        <a:rPr lang="en-US" sz="1000"/>
                        <a:t>46</a:t>
                      </a:r>
                    </a:p>
                  </a:txBody>
                  <a:tcPr/>
                </a:tc>
                <a:tc>
                  <a:txBody>
                    <a:bodyPr/>
                    <a:lstStyle/>
                    <a:p>
                      <a:r>
                        <a:rPr lang="en-US" sz="1000"/>
                        <a:t>5</a:t>
                      </a:r>
                    </a:p>
                  </a:txBody>
                  <a:tcPr/>
                </a:tc>
                <a:extLst>
                  <a:ext uri="{0D108BD9-81ED-4DB2-BD59-A6C34878D82A}">
                    <a16:rowId xmlns:a16="http://schemas.microsoft.com/office/drawing/2014/main" val="2621943775"/>
                  </a:ext>
                </a:extLst>
              </a:tr>
            </a:tbl>
          </a:graphicData>
        </a:graphic>
      </p:graphicFrame>
      <p:sp>
        <p:nvSpPr>
          <p:cNvPr id="4" name="Text Placeholder 3">
            <a:extLst>
              <a:ext uri="{FF2B5EF4-FFF2-40B4-BE49-F238E27FC236}">
                <a16:creationId xmlns:a16="http://schemas.microsoft.com/office/drawing/2014/main" id="{25CB8F43-1E79-402C-82C5-40EA76E4B98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042177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ABCF5-07DF-4554-8C7B-B922467CBFEB}"/>
              </a:ext>
            </a:extLst>
          </p:cNvPr>
          <p:cNvSpPr>
            <a:spLocks noGrp="1"/>
          </p:cNvSpPr>
          <p:nvPr>
            <p:ph type="title"/>
          </p:nvPr>
        </p:nvSpPr>
        <p:spPr/>
        <p:txBody>
          <a:bodyPr/>
          <a:lstStyle/>
          <a:p>
            <a:r>
              <a:rPr lang="en-US"/>
              <a:t>Facebook Key Metrics Table | Int. EAT HAPPY Accounts</a:t>
            </a:r>
          </a:p>
        </p:txBody>
      </p:sp>
      <p:graphicFrame>
        <p:nvGraphicFramePr>
          <p:cNvPr id="5" name="Table Placeholder 4">
            <a:extLst>
              <a:ext uri="{FF2B5EF4-FFF2-40B4-BE49-F238E27FC236}">
                <a16:creationId xmlns:a16="http://schemas.microsoft.com/office/drawing/2014/main" id="{2D2EC25F-CF5E-4FBC-ACFD-D7E6B29E260C}"/>
              </a:ext>
            </a:extLst>
          </p:cNvPr>
          <p:cNvGraphicFramePr>
            <a:graphicFrameLocks noGrp="1"/>
          </p:cNvGraphicFramePr>
          <p:nvPr>
            <p:ph type="tbl" sz="quarter" idx="13"/>
            <p:extLst>
              <p:ext uri="{D42A27DB-BD31-4B8C-83A1-F6EECF244321}">
                <p14:modId xmlns:p14="http://schemas.microsoft.com/office/powerpoint/2010/main" val="1593909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35423587"/>
                    </a:ext>
                  </a:extLst>
                </a:gridCol>
                <a:gridCol w="822960">
                  <a:extLst>
                    <a:ext uri="{9D8B030D-6E8A-4147-A177-3AD203B41FA5}">
                      <a16:colId xmlns:a16="http://schemas.microsoft.com/office/drawing/2014/main" val="2844736150"/>
                    </a:ext>
                  </a:extLst>
                </a:gridCol>
                <a:gridCol w="822960">
                  <a:extLst>
                    <a:ext uri="{9D8B030D-6E8A-4147-A177-3AD203B41FA5}">
                      <a16:colId xmlns:a16="http://schemas.microsoft.com/office/drawing/2014/main" val="1845545264"/>
                    </a:ext>
                  </a:extLst>
                </a:gridCol>
                <a:gridCol w="822960">
                  <a:extLst>
                    <a:ext uri="{9D8B030D-6E8A-4147-A177-3AD203B41FA5}">
                      <a16:colId xmlns:a16="http://schemas.microsoft.com/office/drawing/2014/main" val="1582799507"/>
                    </a:ext>
                  </a:extLst>
                </a:gridCol>
                <a:gridCol w="822960">
                  <a:extLst>
                    <a:ext uri="{9D8B030D-6E8A-4147-A177-3AD203B41FA5}">
                      <a16:colId xmlns:a16="http://schemas.microsoft.com/office/drawing/2014/main" val="2226658212"/>
                    </a:ext>
                  </a:extLst>
                </a:gridCol>
                <a:gridCol w="822960">
                  <a:extLst>
                    <a:ext uri="{9D8B030D-6E8A-4147-A177-3AD203B41FA5}">
                      <a16:colId xmlns:a16="http://schemas.microsoft.com/office/drawing/2014/main" val="3718279663"/>
                    </a:ext>
                  </a:extLst>
                </a:gridCol>
                <a:gridCol w="822960">
                  <a:extLst>
                    <a:ext uri="{9D8B030D-6E8A-4147-A177-3AD203B41FA5}">
                      <a16:colId xmlns:a16="http://schemas.microsoft.com/office/drawing/2014/main" val="895538799"/>
                    </a:ext>
                  </a:extLst>
                </a:gridCol>
                <a:gridCol w="822960">
                  <a:extLst>
                    <a:ext uri="{9D8B030D-6E8A-4147-A177-3AD203B41FA5}">
                      <a16:colId xmlns:a16="http://schemas.microsoft.com/office/drawing/2014/main" val="934484114"/>
                    </a:ext>
                  </a:extLst>
                </a:gridCol>
                <a:gridCol w="822960">
                  <a:extLst>
                    <a:ext uri="{9D8B030D-6E8A-4147-A177-3AD203B41FA5}">
                      <a16:colId xmlns:a16="http://schemas.microsoft.com/office/drawing/2014/main" val="1888170908"/>
                    </a:ext>
                  </a:extLst>
                </a:gridCol>
                <a:gridCol w="822960">
                  <a:extLst>
                    <a:ext uri="{9D8B030D-6E8A-4147-A177-3AD203B41FA5}">
                      <a16:colId xmlns:a16="http://schemas.microsoft.com/office/drawing/2014/main" val="285419416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Posts</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Positive Feedback</a:t>
                      </a:r>
                    </a:p>
                  </a:txBody>
                  <a:tcPr/>
                </a:tc>
                <a:tc>
                  <a:txBody>
                    <a:bodyPr/>
                    <a:lstStyle/>
                    <a:p>
                      <a:r>
                        <a:rPr lang="en-US" sz="1000"/>
                        <a:t>Likes</a:t>
                      </a:r>
                    </a:p>
                  </a:txBody>
                  <a:tcPr/>
                </a:tc>
                <a:tc>
                  <a:txBody>
                    <a:bodyPr/>
                    <a:lstStyle/>
                    <a:p>
                      <a:r>
                        <a:rPr lang="en-US" sz="1000"/>
                        <a:t>Negative Feedback</a:t>
                      </a:r>
                    </a:p>
                  </a:txBody>
                  <a:tcPr/>
                </a:tc>
                <a:extLst>
                  <a:ext uri="{0D108BD9-81ED-4DB2-BD59-A6C34878D82A}">
                    <a16:rowId xmlns:a16="http://schemas.microsoft.com/office/drawing/2014/main" val="921123607"/>
                  </a:ext>
                </a:extLst>
              </a:tr>
              <a:tr h="370840">
                <a:tc>
                  <a:txBody>
                    <a:bodyPr/>
                    <a:lstStyle/>
                    <a:p>
                      <a:r>
                        <a:rPr lang="en-US" sz="1000"/>
                        <a:t>EatHappy Eat Happy DE</a:t>
                      </a:r>
                    </a:p>
                  </a:txBody>
                  <a:tcPr/>
                </a:tc>
                <a:tc>
                  <a:txBody>
                    <a:bodyPr/>
                    <a:lstStyle/>
                    <a:p>
                      <a:r>
                        <a:rPr lang="en-US" sz="1000"/>
                        <a:t>9814</a:t>
                      </a:r>
                    </a:p>
                  </a:txBody>
                  <a:tcPr/>
                </a:tc>
                <a:tc>
                  <a:txBody>
                    <a:bodyPr/>
                    <a:lstStyle/>
                    <a:p>
                      <a:r>
                        <a:rPr lang="en-US" sz="1000"/>
                        <a:t>13</a:t>
                      </a:r>
                    </a:p>
                  </a:txBody>
                  <a:tcPr/>
                </a:tc>
                <a:tc>
                  <a:txBody>
                    <a:bodyPr/>
                    <a:lstStyle/>
                    <a:p>
                      <a:r>
                        <a:rPr lang="en-US" sz="1000"/>
                        <a:t>5098063</a:t>
                      </a:r>
                    </a:p>
                  </a:txBody>
                  <a:tcPr/>
                </a:tc>
                <a:tc>
                  <a:txBody>
                    <a:bodyPr/>
                    <a:lstStyle/>
                    <a:p>
                      <a:r>
                        <a:rPr lang="en-US" sz="1000"/>
                        <a:t>5052753</a:t>
                      </a:r>
                    </a:p>
                  </a:txBody>
                  <a:tcPr/>
                </a:tc>
                <a:tc>
                  <a:txBody>
                    <a:bodyPr/>
                    <a:lstStyle/>
                    <a:p>
                      <a:r>
                        <a:rPr lang="en-US" sz="1000"/>
                        <a:t>2833</a:t>
                      </a:r>
                    </a:p>
                  </a:txBody>
                  <a:tcPr/>
                </a:tc>
                <a:tc>
                  <a:txBody>
                    <a:bodyPr/>
                    <a:lstStyle/>
                    <a:p>
                      <a:r>
                        <a:rPr lang="en-US" sz="1000"/>
                        <a:t>45310</a:t>
                      </a:r>
                    </a:p>
                  </a:txBody>
                  <a:tcPr/>
                </a:tc>
                <a:tc>
                  <a:txBody>
                    <a:bodyPr/>
                    <a:lstStyle/>
                    <a:p>
                      <a:r>
                        <a:rPr lang="en-US" sz="1000"/>
                        <a:t>437</a:t>
                      </a:r>
                    </a:p>
                  </a:txBody>
                  <a:tcPr/>
                </a:tc>
                <a:tc>
                  <a:txBody>
                    <a:bodyPr/>
                    <a:lstStyle/>
                    <a:p>
                      <a:r>
                        <a:rPr lang="en-US" sz="1000"/>
                        <a:t>334</a:t>
                      </a:r>
                    </a:p>
                  </a:txBody>
                  <a:tcPr/>
                </a:tc>
                <a:tc>
                  <a:txBody>
                    <a:bodyPr/>
                    <a:lstStyle/>
                    <a:p>
                      <a:r>
                        <a:rPr lang="en-US" sz="1000"/>
                        <a:t>11</a:t>
                      </a:r>
                    </a:p>
                  </a:txBody>
                  <a:tcPr/>
                </a:tc>
                <a:extLst>
                  <a:ext uri="{0D108BD9-81ED-4DB2-BD59-A6C34878D82A}">
                    <a16:rowId xmlns:a16="http://schemas.microsoft.com/office/drawing/2014/main" val="2227097586"/>
                  </a:ext>
                </a:extLst>
              </a:tr>
              <a:tr h="370840">
                <a:tc>
                  <a:txBody>
                    <a:bodyPr/>
                    <a:lstStyle/>
                    <a:p>
                      <a:r>
                        <a:rPr lang="en-US" sz="1000"/>
                        <a:t>EatHappy Österreich Eat Happy AT</a:t>
                      </a:r>
                    </a:p>
                  </a:txBody>
                  <a:tcPr/>
                </a:tc>
                <a:tc>
                  <a:txBody>
                    <a:bodyPr/>
                    <a:lstStyle/>
                    <a:p>
                      <a:r>
                        <a:rPr lang="en-US" sz="1000"/>
                        <a:t>8894</a:t>
                      </a:r>
                    </a:p>
                  </a:txBody>
                  <a:tcPr/>
                </a:tc>
                <a:tc>
                  <a:txBody>
                    <a:bodyPr/>
                    <a:lstStyle/>
                    <a:p>
                      <a:r>
                        <a:rPr lang="en-US" sz="1000"/>
                        <a:t>10</a:t>
                      </a:r>
                    </a:p>
                  </a:txBody>
                  <a:tcPr/>
                </a:tc>
                <a:tc>
                  <a:txBody>
                    <a:bodyPr/>
                    <a:lstStyle/>
                    <a:p>
                      <a:r>
                        <a:rPr lang="en-US" sz="1000"/>
                        <a:t>26849</a:t>
                      </a:r>
                    </a:p>
                  </a:txBody>
                  <a:tcPr/>
                </a:tc>
                <a:tc>
                  <a:txBody>
                    <a:bodyPr/>
                    <a:lstStyle/>
                    <a:p>
                      <a:r>
                        <a:rPr lang="en-US" sz="1000"/>
                        <a:t>19376</a:t>
                      </a:r>
                    </a:p>
                  </a:txBody>
                  <a:tcPr/>
                </a:tc>
                <a:tc>
                  <a:txBody>
                    <a:bodyPr/>
                    <a:lstStyle/>
                    <a:p>
                      <a:r>
                        <a:rPr lang="en-US" sz="1000"/>
                        <a:t>362</a:t>
                      </a:r>
                    </a:p>
                  </a:txBody>
                  <a:tcPr/>
                </a:tc>
                <a:tc>
                  <a:txBody>
                    <a:bodyPr/>
                    <a:lstStyle/>
                    <a:p>
                      <a:r>
                        <a:rPr lang="en-US" sz="1000"/>
                        <a:t>7473</a:t>
                      </a:r>
                    </a:p>
                  </a:txBody>
                  <a:tcPr/>
                </a:tc>
                <a:tc>
                  <a:txBody>
                    <a:bodyPr/>
                    <a:lstStyle/>
                    <a:p>
                      <a:r>
                        <a:rPr lang="en-US" sz="1000"/>
                        <a:t>114</a:t>
                      </a:r>
                    </a:p>
                  </a:txBody>
                  <a:tcPr/>
                </a:tc>
                <a:tc>
                  <a:txBody>
                    <a:bodyPr/>
                    <a:lstStyle/>
                    <a:p>
                      <a:r>
                        <a:rPr lang="en-US" sz="1000"/>
                        <a:t>93</a:t>
                      </a:r>
                    </a:p>
                  </a:txBody>
                  <a:tcPr/>
                </a:tc>
                <a:tc>
                  <a:txBody>
                    <a:bodyPr/>
                    <a:lstStyle/>
                    <a:p>
                      <a:r>
                        <a:rPr lang="en-US" sz="1000"/>
                        <a:t>1</a:t>
                      </a:r>
                    </a:p>
                  </a:txBody>
                  <a:tcPr/>
                </a:tc>
                <a:extLst>
                  <a:ext uri="{0D108BD9-81ED-4DB2-BD59-A6C34878D82A}">
                    <a16:rowId xmlns:a16="http://schemas.microsoft.com/office/drawing/2014/main" val="1667977986"/>
                  </a:ext>
                </a:extLst>
              </a:tr>
              <a:tr h="370840">
                <a:tc>
                  <a:txBody>
                    <a:bodyPr/>
                    <a:lstStyle/>
                    <a:p>
                      <a:r>
                        <a:rPr lang="en-US" sz="1000"/>
                        <a:t>EatHappy Italia Eat Happy IT</a:t>
                      </a:r>
                    </a:p>
                  </a:txBody>
                  <a:tcPr/>
                </a:tc>
                <a:tc>
                  <a:txBody>
                    <a:bodyPr/>
                    <a:lstStyle/>
                    <a:p>
                      <a:r>
                        <a:rPr lang="en-US" sz="1000"/>
                        <a:t>2965</a:t>
                      </a:r>
                    </a:p>
                  </a:txBody>
                  <a:tcPr/>
                </a:tc>
                <a:tc>
                  <a:txBody>
                    <a:bodyPr/>
                    <a:lstStyle/>
                    <a:p>
                      <a:r>
                        <a:rPr lang="en-US" sz="1000"/>
                        <a:t>10</a:t>
                      </a:r>
                    </a:p>
                  </a:txBody>
                  <a:tcPr/>
                </a:tc>
                <a:tc>
                  <a:txBody>
                    <a:bodyPr/>
                    <a:lstStyle/>
                    <a:p>
                      <a:r>
                        <a:rPr lang="en-US" sz="1000"/>
                        <a:t>842886</a:t>
                      </a:r>
                    </a:p>
                  </a:txBody>
                  <a:tcPr/>
                </a:tc>
                <a:tc>
                  <a:txBody>
                    <a:bodyPr/>
                    <a:lstStyle/>
                    <a:p>
                      <a:r>
                        <a:rPr lang="en-US" sz="1000"/>
                        <a:t>838514</a:t>
                      </a:r>
                    </a:p>
                  </a:txBody>
                  <a:tcPr/>
                </a:tc>
                <a:tc>
                  <a:txBody>
                    <a:bodyPr/>
                    <a:lstStyle/>
                    <a:p>
                      <a:r>
                        <a:rPr lang="en-US" sz="1000"/>
                        <a:t>1065</a:t>
                      </a:r>
                    </a:p>
                  </a:txBody>
                  <a:tcPr/>
                </a:tc>
                <a:tc>
                  <a:txBody>
                    <a:bodyPr/>
                    <a:lstStyle/>
                    <a:p>
                      <a:r>
                        <a:rPr lang="en-US" sz="1000"/>
                        <a:t>4372</a:t>
                      </a:r>
                    </a:p>
                  </a:txBody>
                  <a:tcPr/>
                </a:tc>
                <a:tc>
                  <a:txBody>
                    <a:bodyPr/>
                    <a:lstStyle/>
                    <a:p>
                      <a:r>
                        <a:rPr lang="en-US" sz="1000"/>
                        <a:t>184</a:t>
                      </a:r>
                    </a:p>
                  </a:txBody>
                  <a:tcPr/>
                </a:tc>
                <a:tc>
                  <a:txBody>
                    <a:bodyPr/>
                    <a:lstStyle/>
                    <a:p>
                      <a:r>
                        <a:rPr lang="en-US" sz="1000"/>
                        <a:t>155</a:t>
                      </a:r>
                    </a:p>
                  </a:txBody>
                  <a:tcPr/>
                </a:tc>
                <a:tc>
                  <a:txBody>
                    <a:bodyPr/>
                    <a:lstStyle/>
                    <a:p>
                      <a:r>
                        <a:rPr lang="en-US" sz="1000"/>
                        <a:t>0</a:t>
                      </a:r>
                    </a:p>
                  </a:txBody>
                  <a:tcPr/>
                </a:tc>
                <a:extLst>
                  <a:ext uri="{0D108BD9-81ED-4DB2-BD59-A6C34878D82A}">
                    <a16:rowId xmlns:a16="http://schemas.microsoft.com/office/drawing/2014/main" val="1621503828"/>
                  </a:ext>
                </a:extLst>
              </a:tr>
              <a:tr h="370840">
                <a:tc>
                  <a:txBody>
                    <a:bodyPr/>
                    <a:lstStyle/>
                    <a:p>
                      <a:r>
                        <a:rPr lang="en-US" sz="1000"/>
                        <a:t>EatHappy Denmark Eat Happy DK</a:t>
                      </a:r>
                    </a:p>
                  </a:txBody>
                  <a:tcPr/>
                </a:tc>
                <a:tc>
                  <a:txBody>
                    <a:bodyPr/>
                    <a:lstStyle/>
                    <a:p>
                      <a:r>
                        <a:rPr lang="en-US" sz="1000"/>
                        <a:t>217</a:t>
                      </a:r>
                    </a:p>
                  </a:txBody>
                  <a:tcPr/>
                </a:tc>
                <a:tc>
                  <a:txBody>
                    <a:bodyPr/>
                    <a:lstStyle/>
                    <a:p>
                      <a:r>
                        <a:rPr lang="en-US" sz="1000"/>
                        <a:t>7</a:t>
                      </a:r>
                    </a:p>
                  </a:txBody>
                  <a:tcPr/>
                </a:tc>
                <a:tc>
                  <a:txBody>
                    <a:bodyPr/>
                    <a:lstStyle/>
                    <a:p>
                      <a:r>
                        <a:rPr lang="en-US" sz="1000"/>
                        <a:t>9957</a:t>
                      </a:r>
                    </a:p>
                  </a:txBody>
                  <a:tcPr/>
                </a:tc>
                <a:tc>
                  <a:txBody>
                    <a:bodyPr/>
                    <a:lstStyle/>
                    <a:p>
                      <a:r>
                        <a:rPr lang="en-US" sz="1000"/>
                        <a:t>0</a:t>
                      </a:r>
                    </a:p>
                  </a:txBody>
                  <a:tcPr/>
                </a:tc>
                <a:tc>
                  <a:txBody>
                    <a:bodyPr/>
                    <a:lstStyle/>
                    <a:p>
                      <a:r>
                        <a:rPr lang="en-US" sz="1000"/>
                        <a:t>889</a:t>
                      </a:r>
                    </a:p>
                  </a:txBody>
                  <a:tcPr/>
                </a:tc>
                <a:tc>
                  <a:txBody>
                    <a:bodyPr/>
                    <a:lstStyle/>
                    <a:p>
                      <a:r>
                        <a:rPr lang="en-US" sz="1000"/>
                        <a:t>9957</a:t>
                      </a:r>
                    </a:p>
                  </a:txBody>
                  <a:tcPr/>
                </a:tc>
                <a:tc>
                  <a:txBody>
                    <a:bodyPr/>
                    <a:lstStyle/>
                    <a:p>
                      <a:r>
                        <a:rPr lang="en-US" sz="1000"/>
                        <a:t>260</a:t>
                      </a:r>
                    </a:p>
                  </a:txBody>
                  <a:tcPr/>
                </a:tc>
                <a:tc>
                  <a:txBody>
                    <a:bodyPr/>
                    <a:lstStyle/>
                    <a:p>
                      <a:r>
                        <a:rPr lang="en-US" sz="1000"/>
                        <a:t>128</a:t>
                      </a:r>
                    </a:p>
                  </a:txBody>
                  <a:tcPr/>
                </a:tc>
                <a:tc>
                  <a:txBody>
                    <a:bodyPr/>
                    <a:lstStyle/>
                    <a:p>
                      <a:r>
                        <a:rPr lang="en-US" sz="1000"/>
                        <a:t>3</a:t>
                      </a:r>
                    </a:p>
                  </a:txBody>
                  <a:tcPr/>
                </a:tc>
                <a:extLst>
                  <a:ext uri="{0D108BD9-81ED-4DB2-BD59-A6C34878D82A}">
                    <a16:rowId xmlns:a16="http://schemas.microsoft.com/office/drawing/2014/main" val="2301827165"/>
                  </a:ext>
                </a:extLst>
              </a:tr>
            </a:tbl>
          </a:graphicData>
        </a:graphic>
      </p:graphicFrame>
      <p:sp>
        <p:nvSpPr>
          <p:cNvPr id="4" name="Text Placeholder 3">
            <a:extLst>
              <a:ext uri="{FF2B5EF4-FFF2-40B4-BE49-F238E27FC236}">
                <a16:creationId xmlns:a16="http://schemas.microsoft.com/office/drawing/2014/main" id="{E48876A0-870F-447A-8BD8-396E3FEBB7E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149849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1EDB4-A352-4987-9E2C-E13D5C0DFCE9}"/>
              </a:ext>
            </a:extLst>
          </p:cNvPr>
          <p:cNvSpPr>
            <a:spLocks noGrp="1"/>
          </p:cNvSpPr>
          <p:nvPr>
            <p:ph type="title"/>
          </p:nvPr>
        </p:nvSpPr>
        <p:spPr/>
        <p:txBody>
          <a:bodyPr/>
          <a:lstStyle/>
          <a:p>
            <a:r>
              <a:rPr lang="en-US"/>
              <a:t>Facebook Fan Distribution | Int. EAT HAPPY Accounts</a:t>
            </a:r>
          </a:p>
        </p:txBody>
      </p:sp>
      <p:graphicFrame>
        <p:nvGraphicFramePr>
          <p:cNvPr id="6" name="Chart Placeholder 5">
            <a:extLst>
              <a:ext uri="{FF2B5EF4-FFF2-40B4-BE49-F238E27FC236}">
                <a16:creationId xmlns:a16="http://schemas.microsoft.com/office/drawing/2014/main" id="{33A6FCF3-B7BD-47E2-8457-15131E5384B0}"/>
              </a:ext>
            </a:extLst>
          </p:cNvPr>
          <p:cNvGraphicFramePr>
            <a:graphicFrameLocks noGrp="1"/>
          </p:cNvGraphicFramePr>
          <p:nvPr>
            <p:ph type="chart" sz="quarter" idx="13"/>
            <p:extLst>
              <p:ext uri="{D42A27DB-BD31-4B8C-83A1-F6EECF244321}">
                <p14:modId xmlns:p14="http://schemas.microsoft.com/office/powerpoint/2010/main" val="2801016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868FD8-BB15-40DE-BEAC-D10A4B05B029}"/>
              </a:ext>
            </a:extLst>
          </p:cNvPr>
          <p:cNvSpPr>
            <a:spLocks noGrp="1"/>
          </p:cNvSpPr>
          <p:nvPr>
            <p:ph type="body" sz="quarter" idx="14"/>
          </p:nvPr>
        </p:nvSpPr>
        <p:spPr/>
        <p:txBody>
          <a:bodyPr/>
          <a:lstStyle/>
          <a:p>
            <a:r>
              <a:rPr lang="en-US"/>
              <a:t>08/03/2021 - 08/03/2021</a:t>
            </a:r>
          </a:p>
        </p:txBody>
      </p:sp>
      <p:sp>
        <p:nvSpPr>
          <p:cNvPr id="5" name="Footer Placeholder 4">
            <a:extLst>
              <a:ext uri="{FF2B5EF4-FFF2-40B4-BE49-F238E27FC236}">
                <a16:creationId xmlns:a16="http://schemas.microsoft.com/office/drawing/2014/main" id="{88ABBEAC-4C2B-4AD7-A174-7131AABACE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4969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6D5A-E6A0-485C-899A-578D884CFAD2}"/>
              </a:ext>
            </a:extLst>
          </p:cNvPr>
          <p:cNvSpPr>
            <a:spLocks noGrp="1"/>
          </p:cNvSpPr>
          <p:nvPr>
            <p:ph type="title"/>
          </p:nvPr>
        </p:nvSpPr>
        <p:spPr/>
        <p:txBody>
          <a:bodyPr/>
          <a:lstStyle/>
          <a:p>
            <a:r>
              <a:rPr lang="en-US"/>
              <a:t>Facebook Post Type Distribution | Int. EAT HAPPY Accounts</a:t>
            </a:r>
          </a:p>
        </p:txBody>
      </p:sp>
      <p:graphicFrame>
        <p:nvGraphicFramePr>
          <p:cNvPr id="6" name="Chart Placeholder 5">
            <a:extLst>
              <a:ext uri="{FF2B5EF4-FFF2-40B4-BE49-F238E27FC236}">
                <a16:creationId xmlns:a16="http://schemas.microsoft.com/office/drawing/2014/main" id="{C33EE256-E7DF-4DA5-B22D-0A8C015EDC87}"/>
              </a:ext>
            </a:extLst>
          </p:cNvPr>
          <p:cNvGraphicFramePr>
            <a:graphicFrameLocks noGrp="1"/>
          </p:cNvGraphicFramePr>
          <p:nvPr>
            <p:ph type="chart" sz="quarter" idx="13"/>
            <p:extLst>
              <p:ext uri="{D42A27DB-BD31-4B8C-83A1-F6EECF244321}">
                <p14:modId xmlns:p14="http://schemas.microsoft.com/office/powerpoint/2010/main" val="3350998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E24324-6A84-474A-9CCF-F9A1478076F0}"/>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5438387C-7207-4EF8-9751-D6292D6CA2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7545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9B978-4C91-4CCF-9EC4-5855DA0359B4}"/>
              </a:ext>
            </a:extLst>
          </p:cNvPr>
          <p:cNvSpPr>
            <a:spLocks noGrp="1"/>
          </p:cNvSpPr>
          <p:nvPr>
            <p:ph type="title"/>
          </p:nvPr>
        </p:nvSpPr>
        <p:spPr/>
        <p:txBody>
          <a:bodyPr/>
          <a:lstStyle/>
          <a:p>
            <a:r>
              <a:rPr lang="en-US"/>
              <a:t>Facebook Engagement Rate By Post Type | Int. EAT HAPPY Accounts</a:t>
            </a:r>
          </a:p>
        </p:txBody>
      </p:sp>
      <p:graphicFrame>
        <p:nvGraphicFramePr>
          <p:cNvPr id="6" name="Chart Placeholder 5">
            <a:extLst>
              <a:ext uri="{FF2B5EF4-FFF2-40B4-BE49-F238E27FC236}">
                <a16:creationId xmlns:a16="http://schemas.microsoft.com/office/drawing/2014/main" id="{DD96938F-3290-40F1-A1C1-5A09FA35F772}"/>
              </a:ext>
            </a:extLst>
          </p:cNvPr>
          <p:cNvGraphicFramePr>
            <a:graphicFrameLocks noGrp="1"/>
          </p:cNvGraphicFramePr>
          <p:nvPr>
            <p:ph type="chart" sz="quarter" idx="13"/>
            <p:extLst>
              <p:ext uri="{D42A27DB-BD31-4B8C-83A1-F6EECF244321}">
                <p14:modId xmlns:p14="http://schemas.microsoft.com/office/powerpoint/2010/main" val="3878138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99368E-B583-4188-840F-BB7E6686FA5C}"/>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45EC060F-BF7D-47D3-B389-C1AE8561C9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3182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2371F-29AC-44E2-9E10-5F7D47CCF2FF}"/>
              </a:ext>
            </a:extLst>
          </p:cNvPr>
          <p:cNvSpPr>
            <a:spLocks noGrp="1"/>
          </p:cNvSpPr>
          <p:nvPr>
            <p:ph type="title"/>
          </p:nvPr>
        </p:nvSpPr>
        <p:spPr/>
        <p:txBody>
          <a:bodyPr/>
          <a:lstStyle/>
          <a:p>
            <a:r>
              <a:rPr lang="en-US"/>
              <a:t>Facebook Own Posts | Int. EAT HAPPY Accounts</a:t>
            </a:r>
          </a:p>
        </p:txBody>
      </p:sp>
      <p:graphicFrame>
        <p:nvGraphicFramePr>
          <p:cNvPr id="6" name="Chart Placeholder 5">
            <a:extLst>
              <a:ext uri="{FF2B5EF4-FFF2-40B4-BE49-F238E27FC236}">
                <a16:creationId xmlns:a16="http://schemas.microsoft.com/office/drawing/2014/main" id="{A969BFF9-399C-4486-A44A-43E2DB9E8FDD}"/>
              </a:ext>
            </a:extLst>
          </p:cNvPr>
          <p:cNvGraphicFramePr>
            <a:graphicFrameLocks noGrp="1"/>
          </p:cNvGraphicFramePr>
          <p:nvPr>
            <p:ph type="chart" sz="quarter" idx="13"/>
            <p:extLst>
              <p:ext uri="{D42A27DB-BD31-4B8C-83A1-F6EECF244321}">
                <p14:modId xmlns:p14="http://schemas.microsoft.com/office/powerpoint/2010/main" val="3023475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DB2156-BB9A-4085-BE0A-3C442B6475E8}"/>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8C8D9CB3-428A-477B-8B16-A06D9548CB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1465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F5DF6-A484-430D-BA81-BDE8D3D672F1}"/>
              </a:ext>
            </a:extLst>
          </p:cNvPr>
          <p:cNvSpPr>
            <a:spLocks noGrp="1"/>
          </p:cNvSpPr>
          <p:nvPr>
            <p:ph type="title"/>
          </p:nvPr>
        </p:nvSpPr>
        <p:spPr/>
        <p:txBody>
          <a:bodyPr/>
          <a:lstStyle/>
          <a:p>
            <a:r>
              <a:rPr lang="en-US"/>
              <a:t>Facebook Reach | Int. EAT HAPPY Accounts</a:t>
            </a:r>
          </a:p>
        </p:txBody>
      </p:sp>
      <p:graphicFrame>
        <p:nvGraphicFramePr>
          <p:cNvPr id="6" name="Chart Placeholder 5">
            <a:extLst>
              <a:ext uri="{FF2B5EF4-FFF2-40B4-BE49-F238E27FC236}">
                <a16:creationId xmlns:a16="http://schemas.microsoft.com/office/drawing/2014/main" id="{CD111BFB-D8A7-46A2-B683-4BCD972C8DE2}"/>
              </a:ext>
            </a:extLst>
          </p:cNvPr>
          <p:cNvGraphicFramePr>
            <a:graphicFrameLocks noGrp="1"/>
          </p:cNvGraphicFramePr>
          <p:nvPr>
            <p:ph type="chart" sz="quarter" idx="13"/>
            <p:extLst>
              <p:ext uri="{D42A27DB-BD31-4B8C-83A1-F6EECF244321}">
                <p14:modId xmlns:p14="http://schemas.microsoft.com/office/powerpoint/2010/main" val="42809043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2B5677-3D86-45E8-AC69-4EF7691BD4C0}"/>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768298E9-895E-4D44-9994-97380DECFB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0830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F303D-C94B-4105-90B5-E32BB82D3D02}"/>
              </a:ext>
            </a:extLst>
          </p:cNvPr>
          <p:cNvSpPr>
            <a:spLocks noGrp="1"/>
          </p:cNvSpPr>
          <p:nvPr>
            <p:ph type="title"/>
          </p:nvPr>
        </p:nvSpPr>
        <p:spPr/>
        <p:txBody>
          <a:bodyPr/>
          <a:lstStyle/>
          <a:p>
            <a:r>
              <a:rPr lang="en-US"/>
              <a:t>Facebook Impressions | Int. EAT HAPPY Accounts</a:t>
            </a:r>
          </a:p>
        </p:txBody>
      </p:sp>
      <p:graphicFrame>
        <p:nvGraphicFramePr>
          <p:cNvPr id="6" name="Chart Placeholder 5">
            <a:extLst>
              <a:ext uri="{FF2B5EF4-FFF2-40B4-BE49-F238E27FC236}">
                <a16:creationId xmlns:a16="http://schemas.microsoft.com/office/drawing/2014/main" id="{946FB0FB-19F3-4A3D-ADD4-FB2F41C5C43D}"/>
              </a:ext>
            </a:extLst>
          </p:cNvPr>
          <p:cNvGraphicFramePr>
            <a:graphicFrameLocks noGrp="1"/>
          </p:cNvGraphicFramePr>
          <p:nvPr>
            <p:ph type="chart" sz="quarter" idx="13"/>
            <p:extLst>
              <p:ext uri="{D42A27DB-BD31-4B8C-83A1-F6EECF244321}">
                <p14:modId xmlns:p14="http://schemas.microsoft.com/office/powerpoint/2010/main" val="2459872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BB4604-C176-4B0C-9261-F4A0D186CDB9}"/>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215E5997-9253-4048-BDB8-44B3A2F2C5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2028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0D2B6-BE57-4209-AD27-C343C82ED2D5}"/>
              </a:ext>
            </a:extLst>
          </p:cNvPr>
          <p:cNvSpPr>
            <a:spLocks noGrp="1"/>
          </p:cNvSpPr>
          <p:nvPr>
            <p:ph type="title"/>
          </p:nvPr>
        </p:nvSpPr>
        <p:spPr/>
        <p:txBody>
          <a:bodyPr/>
          <a:lstStyle/>
          <a:p>
            <a:r>
              <a:rPr lang="en-US"/>
              <a:t>Facebook Average Interactions Per Post | Int. EAT HAPPY Accounts</a:t>
            </a:r>
          </a:p>
        </p:txBody>
      </p:sp>
      <p:graphicFrame>
        <p:nvGraphicFramePr>
          <p:cNvPr id="6" name="Chart Placeholder 5">
            <a:extLst>
              <a:ext uri="{FF2B5EF4-FFF2-40B4-BE49-F238E27FC236}">
                <a16:creationId xmlns:a16="http://schemas.microsoft.com/office/drawing/2014/main" id="{43439C6F-6AC0-473D-B1A7-A037778E3051}"/>
              </a:ext>
            </a:extLst>
          </p:cNvPr>
          <p:cNvGraphicFramePr>
            <a:graphicFrameLocks noGrp="1"/>
          </p:cNvGraphicFramePr>
          <p:nvPr>
            <p:ph type="chart" sz="quarter" idx="13"/>
            <p:extLst>
              <p:ext uri="{D42A27DB-BD31-4B8C-83A1-F6EECF244321}">
                <p14:modId xmlns:p14="http://schemas.microsoft.com/office/powerpoint/2010/main" val="171600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75688F-5596-4593-A9FC-81D2138052A9}"/>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F03F7394-18AE-42EB-B3BE-8A1A0E93FC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5011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71686-9133-443A-91D7-A43A11963883}"/>
              </a:ext>
            </a:extLst>
          </p:cNvPr>
          <p:cNvSpPr>
            <a:spLocks noGrp="1"/>
          </p:cNvSpPr>
          <p:nvPr>
            <p:ph type="title"/>
          </p:nvPr>
        </p:nvSpPr>
        <p:spPr/>
        <p:txBody>
          <a:bodyPr/>
          <a:lstStyle/>
          <a:p>
            <a:r>
              <a:rPr lang="en-US"/>
              <a:t>Facebook Total Engagements | Int. EAT HAPPY Accounts</a:t>
            </a:r>
          </a:p>
        </p:txBody>
      </p:sp>
      <p:graphicFrame>
        <p:nvGraphicFramePr>
          <p:cNvPr id="6" name="Chart Placeholder 5">
            <a:extLst>
              <a:ext uri="{FF2B5EF4-FFF2-40B4-BE49-F238E27FC236}">
                <a16:creationId xmlns:a16="http://schemas.microsoft.com/office/drawing/2014/main" id="{5DFEDFAD-E28B-410D-928F-90D56C3E4736}"/>
              </a:ext>
            </a:extLst>
          </p:cNvPr>
          <p:cNvGraphicFramePr>
            <a:graphicFrameLocks noGrp="1"/>
          </p:cNvGraphicFramePr>
          <p:nvPr>
            <p:ph type="chart" sz="quarter" idx="13"/>
            <p:extLst>
              <p:ext uri="{D42A27DB-BD31-4B8C-83A1-F6EECF244321}">
                <p14:modId xmlns:p14="http://schemas.microsoft.com/office/powerpoint/2010/main" val="2958009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A785AA-31EF-4FC8-9182-B8CA42355C63}"/>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F3646572-5ABC-47EC-A455-DB01CFBBB5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4259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6ED30-8A2A-4903-94AC-2D5CE9534032}"/>
              </a:ext>
            </a:extLst>
          </p:cNvPr>
          <p:cNvSpPr>
            <a:spLocks noGrp="1"/>
          </p:cNvSpPr>
          <p:nvPr>
            <p:ph type="title"/>
          </p:nvPr>
        </p:nvSpPr>
        <p:spPr/>
        <p:txBody>
          <a:bodyPr/>
          <a:lstStyle/>
          <a:p>
            <a:r>
              <a:rPr lang="en-US"/>
              <a:t>Instagram Key Metrics Table | Int. EAT HAPPY Accounts</a:t>
            </a:r>
          </a:p>
        </p:txBody>
      </p:sp>
      <p:graphicFrame>
        <p:nvGraphicFramePr>
          <p:cNvPr id="5" name="Table Placeholder 4">
            <a:extLst>
              <a:ext uri="{FF2B5EF4-FFF2-40B4-BE49-F238E27FC236}">
                <a16:creationId xmlns:a16="http://schemas.microsoft.com/office/drawing/2014/main" id="{95A97FE3-9F2B-451A-95AC-4DEF233C92F9}"/>
              </a:ext>
            </a:extLst>
          </p:cNvPr>
          <p:cNvGraphicFramePr>
            <a:graphicFrameLocks noGrp="1"/>
          </p:cNvGraphicFramePr>
          <p:nvPr>
            <p:ph type="tbl" sz="quarter" idx="13"/>
            <p:extLst>
              <p:ext uri="{D42A27DB-BD31-4B8C-83A1-F6EECF244321}">
                <p14:modId xmlns:p14="http://schemas.microsoft.com/office/powerpoint/2010/main" val="802248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04054435"/>
                    </a:ext>
                  </a:extLst>
                </a:gridCol>
                <a:gridCol w="1069848">
                  <a:extLst>
                    <a:ext uri="{9D8B030D-6E8A-4147-A177-3AD203B41FA5}">
                      <a16:colId xmlns:a16="http://schemas.microsoft.com/office/drawing/2014/main" val="3212234904"/>
                    </a:ext>
                  </a:extLst>
                </a:gridCol>
                <a:gridCol w="1069848">
                  <a:extLst>
                    <a:ext uri="{9D8B030D-6E8A-4147-A177-3AD203B41FA5}">
                      <a16:colId xmlns:a16="http://schemas.microsoft.com/office/drawing/2014/main" val="2610160807"/>
                    </a:ext>
                  </a:extLst>
                </a:gridCol>
                <a:gridCol w="1069848">
                  <a:extLst>
                    <a:ext uri="{9D8B030D-6E8A-4147-A177-3AD203B41FA5}">
                      <a16:colId xmlns:a16="http://schemas.microsoft.com/office/drawing/2014/main" val="2931888595"/>
                    </a:ext>
                  </a:extLst>
                </a:gridCol>
                <a:gridCol w="1069848">
                  <a:extLst>
                    <a:ext uri="{9D8B030D-6E8A-4147-A177-3AD203B41FA5}">
                      <a16:colId xmlns:a16="http://schemas.microsoft.com/office/drawing/2014/main" val="4111471746"/>
                    </a:ext>
                  </a:extLst>
                </a:gridCol>
                <a:gridCol w="1069848">
                  <a:extLst>
                    <a:ext uri="{9D8B030D-6E8A-4147-A177-3AD203B41FA5}">
                      <a16:colId xmlns:a16="http://schemas.microsoft.com/office/drawing/2014/main" val="90884746"/>
                    </a:ext>
                  </a:extLst>
                </a:gridCol>
                <a:gridCol w="1069848">
                  <a:extLst>
                    <a:ext uri="{9D8B030D-6E8A-4147-A177-3AD203B41FA5}">
                      <a16:colId xmlns:a16="http://schemas.microsoft.com/office/drawing/2014/main" val="2171928482"/>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Total Saves</a:t>
                      </a:r>
                    </a:p>
                  </a:txBody>
                  <a:tcPr/>
                </a:tc>
                <a:extLst>
                  <a:ext uri="{0D108BD9-81ED-4DB2-BD59-A6C34878D82A}">
                    <a16:rowId xmlns:a16="http://schemas.microsoft.com/office/drawing/2014/main" val="3294887520"/>
                  </a:ext>
                </a:extLst>
              </a:tr>
              <a:tr h="370840">
                <a:tc>
                  <a:txBody>
                    <a:bodyPr/>
                    <a:lstStyle/>
                    <a:p>
                      <a:r>
                        <a:rPr lang="en-US" sz="1000"/>
                        <a:t>eathappy</a:t>
                      </a:r>
                    </a:p>
                  </a:txBody>
                  <a:tcPr/>
                </a:tc>
                <a:tc>
                  <a:txBody>
                    <a:bodyPr/>
                    <a:lstStyle/>
                    <a:p>
                      <a:r>
                        <a:rPr lang="en-US" sz="1000"/>
                        <a:t>13</a:t>
                      </a:r>
                    </a:p>
                  </a:txBody>
                  <a:tcPr/>
                </a:tc>
                <a:tc>
                  <a:txBody>
                    <a:bodyPr/>
                    <a:lstStyle/>
                    <a:p>
                      <a:r>
                        <a:rPr lang="en-US" sz="1000"/>
                        <a:t>23</a:t>
                      </a:r>
                    </a:p>
                  </a:txBody>
                  <a:tcPr/>
                </a:tc>
                <a:tc>
                  <a:txBody>
                    <a:bodyPr/>
                    <a:lstStyle/>
                    <a:p>
                      <a:r>
                        <a:rPr lang="en-US" sz="1000"/>
                        <a:t>34280</a:t>
                      </a:r>
                    </a:p>
                  </a:txBody>
                  <a:tcPr/>
                </a:tc>
                <a:tc>
                  <a:txBody>
                    <a:bodyPr/>
                    <a:lstStyle/>
                    <a:p>
                      <a:r>
                        <a:rPr lang="en-US" sz="1000"/>
                        <a:t>1354</a:t>
                      </a:r>
                    </a:p>
                  </a:txBody>
                  <a:tcPr/>
                </a:tc>
                <a:tc>
                  <a:txBody>
                    <a:bodyPr/>
                    <a:lstStyle/>
                    <a:p>
                      <a:r>
                        <a:rPr lang="en-US" sz="1000"/>
                        <a:t>2391.5384615385</a:t>
                      </a:r>
                    </a:p>
                  </a:txBody>
                  <a:tcPr/>
                </a:tc>
                <a:tc>
                  <a:txBody>
                    <a:bodyPr/>
                    <a:lstStyle/>
                    <a:p>
                      <a:r>
                        <a:rPr lang="en-US" sz="1000"/>
                        <a:t>43</a:t>
                      </a:r>
                    </a:p>
                  </a:txBody>
                  <a:tcPr/>
                </a:tc>
                <a:extLst>
                  <a:ext uri="{0D108BD9-81ED-4DB2-BD59-A6C34878D82A}">
                    <a16:rowId xmlns:a16="http://schemas.microsoft.com/office/drawing/2014/main" val="2522046446"/>
                  </a:ext>
                </a:extLst>
              </a:tr>
              <a:tr h="370840">
                <a:tc>
                  <a:txBody>
                    <a:bodyPr/>
                    <a:lstStyle/>
                    <a:p>
                      <a:r>
                        <a:rPr lang="en-US" sz="1000"/>
                        <a:t>eathappy_at</a:t>
                      </a:r>
                    </a:p>
                  </a:txBody>
                  <a:tcPr/>
                </a:tc>
                <a:tc>
                  <a:txBody>
                    <a:bodyPr/>
                    <a:lstStyle/>
                    <a:p>
                      <a:r>
                        <a:rPr lang="en-US" sz="1000"/>
                        <a:t>10</a:t>
                      </a:r>
                    </a:p>
                  </a:txBody>
                  <a:tcPr/>
                </a:tc>
                <a:tc>
                  <a:txBody>
                    <a:bodyPr/>
                    <a:lstStyle/>
                    <a:p>
                      <a:r>
                        <a:rPr lang="en-US" sz="1000"/>
                        <a:t>12</a:t>
                      </a:r>
                    </a:p>
                  </a:txBody>
                  <a:tcPr/>
                </a:tc>
                <a:tc>
                  <a:txBody>
                    <a:bodyPr/>
                    <a:lstStyle/>
                    <a:p>
                      <a:r>
                        <a:rPr lang="en-US" sz="1000"/>
                        <a:t>3317</a:t>
                      </a:r>
                    </a:p>
                  </a:txBody>
                  <a:tcPr/>
                </a:tc>
                <a:tc>
                  <a:txBody>
                    <a:bodyPr/>
                    <a:lstStyle/>
                    <a:p>
                      <a:r>
                        <a:rPr lang="en-US" sz="1000"/>
                        <a:t>253</a:t>
                      </a:r>
                    </a:p>
                  </a:txBody>
                  <a:tcPr/>
                </a:tc>
                <a:tc>
                  <a:txBody>
                    <a:bodyPr/>
                    <a:lstStyle/>
                    <a:p>
                      <a:r>
                        <a:rPr lang="en-US" sz="1000"/>
                        <a:t>312.7</a:t>
                      </a:r>
                    </a:p>
                  </a:txBody>
                  <a:tcPr/>
                </a:tc>
                <a:tc>
                  <a:txBody>
                    <a:bodyPr/>
                    <a:lstStyle/>
                    <a:p>
                      <a:r>
                        <a:rPr lang="en-US" sz="1000"/>
                        <a:t>8</a:t>
                      </a:r>
                    </a:p>
                  </a:txBody>
                  <a:tcPr/>
                </a:tc>
                <a:extLst>
                  <a:ext uri="{0D108BD9-81ED-4DB2-BD59-A6C34878D82A}">
                    <a16:rowId xmlns:a16="http://schemas.microsoft.com/office/drawing/2014/main" val="1539285624"/>
                  </a:ext>
                </a:extLst>
              </a:tr>
              <a:tr h="370840">
                <a:tc>
                  <a:txBody>
                    <a:bodyPr/>
                    <a:lstStyle/>
                    <a:p>
                      <a:r>
                        <a:rPr lang="en-US" sz="1000"/>
                        <a:t>eathappy_ita</a:t>
                      </a:r>
                    </a:p>
                  </a:txBody>
                  <a:tcPr/>
                </a:tc>
                <a:tc>
                  <a:txBody>
                    <a:bodyPr/>
                    <a:lstStyle/>
                    <a:p>
                      <a:r>
                        <a:rPr lang="en-US" sz="1000"/>
                        <a:t>10</a:t>
                      </a:r>
                    </a:p>
                  </a:txBody>
                  <a:tcPr/>
                </a:tc>
                <a:tc>
                  <a:txBody>
                    <a:bodyPr/>
                    <a:lstStyle/>
                    <a:p>
                      <a:r>
                        <a:rPr lang="en-US" sz="1000"/>
                        <a:t>0</a:t>
                      </a:r>
                    </a:p>
                  </a:txBody>
                  <a:tcPr/>
                </a:tc>
                <a:tc>
                  <a:txBody>
                    <a:bodyPr/>
                    <a:lstStyle/>
                    <a:p>
                      <a:r>
                        <a:rPr lang="en-US" sz="1000"/>
                        <a:t>2459</a:t>
                      </a:r>
                    </a:p>
                  </a:txBody>
                  <a:tcPr/>
                </a:tc>
                <a:tc>
                  <a:txBody>
                    <a:bodyPr/>
                    <a:lstStyle/>
                    <a:p>
                      <a:r>
                        <a:rPr lang="en-US" sz="1000"/>
                        <a:t>97</a:t>
                      </a:r>
                    </a:p>
                  </a:txBody>
                  <a:tcPr/>
                </a:tc>
                <a:tc>
                  <a:txBody>
                    <a:bodyPr/>
                    <a:lstStyle/>
                    <a:p>
                      <a:r>
                        <a:rPr lang="en-US" sz="1000"/>
                        <a:t>233.9</a:t>
                      </a:r>
                    </a:p>
                  </a:txBody>
                  <a:tcPr/>
                </a:tc>
                <a:tc>
                  <a:txBody>
                    <a:bodyPr/>
                    <a:lstStyle/>
                    <a:p>
                      <a:r>
                        <a:rPr lang="en-US" sz="1000"/>
                        <a:t>1</a:t>
                      </a:r>
                    </a:p>
                  </a:txBody>
                  <a:tcPr/>
                </a:tc>
                <a:extLst>
                  <a:ext uri="{0D108BD9-81ED-4DB2-BD59-A6C34878D82A}">
                    <a16:rowId xmlns:a16="http://schemas.microsoft.com/office/drawing/2014/main" val="1422709895"/>
                  </a:ext>
                </a:extLst>
              </a:tr>
              <a:tr h="370840">
                <a:tc>
                  <a:txBody>
                    <a:bodyPr/>
                    <a:lstStyle/>
                    <a:p>
                      <a:r>
                        <a:rPr lang="en-US" sz="1000"/>
                        <a:t>eathappy_dk</a:t>
                      </a:r>
                    </a:p>
                  </a:txBody>
                  <a:tcPr/>
                </a:tc>
                <a:tc>
                  <a:txBody>
                    <a:bodyPr/>
                    <a:lstStyle/>
                    <a:p>
                      <a:r>
                        <a:rPr lang="en-US" sz="1000"/>
                        <a:t>7</a:t>
                      </a:r>
                    </a:p>
                  </a:txBody>
                  <a:tcPr/>
                </a:tc>
                <a:tc>
                  <a:txBody>
                    <a:bodyPr/>
                    <a:lstStyle/>
                    <a:p>
                      <a:r>
                        <a:rPr lang="en-US" sz="1000"/>
                        <a:t>0</a:t>
                      </a:r>
                    </a:p>
                  </a:txBody>
                  <a:tcPr/>
                </a:tc>
                <a:tc>
                  <a:txBody>
                    <a:bodyPr/>
                    <a:lstStyle/>
                    <a:p>
                      <a:r>
                        <a:rPr lang="en-US" sz="1000"/>
                        <a:t>409</a:t>
                      </a:r>
                    </a:p>
                  </a:txBody>
                  <a:tcPr/>
                </a:tc>
                <a:tc>
                  <a:txBody>
                    <a:bodyPr/>
                    <a:lstStyle/>
                    <a:p>
                      <a:r>
                        <a:rPr lang="en-US" sz="1000"/>
                        <a:t>30</a:t>
                      </a:r>
                    </a:p>
                  </a:txBody>
                  <a:tcPr/>
                </a:tc>
                <a:tc>
                  <a:txBody>
                    <a:bodyPr/>
                    <a:lstStyle/>
                    <a:p>
                      <a:r>
                        <a:rPr lang="en-US" sz="1000"/>
                        <a:t>55.142857142857</a:t>
                      </a:r>
                    </a:p>
                  </a:txBody>
                  <a:tcPr/>
                </a:tc>
                <a:tc>
                  <a:txBody>
                    <a:bodyPr/>
                    <a:lstStyle/>
                    <a:p>
                      <a:r>
                        <a:rPr lang="en-US" sz="1000"/>
                        <a:t>0</a:t>
                      </a:r>
                    </a:p>
                  </a:txBody>
                  <a:tcPr/>
                </a:tc>
                <a:extLst>
                  <a:ext uri="{0D108BD9-81ED-4DB2-BD59-A6C34878D82A}">
                    <a16:rowId xmlns:a16="http://schemas.microsoft.com/office/drawing/2014/main" val="3869079143"/>
                  </a:ext>
                </a:extLst>
              </a:tr>
            </a:tbl>
          </a:graphicData>
        </a:graphic>
      </p:graphicFrame>
      <p:sp>
        <p:nvSpPr>
          <p:cNvPr id="4" name="Text Placeholder 3">
            <a:extLst>
              <a:ext uri="{FF2B5EF4-FFF2-40B4-BE49-F238E27FC236}">
                <a16:creationId xmlns:a16="http://schemas.microsoft.com/office/drawing/2014/main" id="{78F5EC16-7AC8-4AC4-A58D-F72A145232B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353022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F5107-7325-4DBC-B00E-6F2506C5CC44}"/>
              </a:ext>
            </a:extLst>
          </p:cNvPr>
          <p:cNvSpPr>
            <a:spLocks noGrp="1"/>
          </p:cNvSpPr>
          <p:nvPr>
            <p:ph type="title"/>
          </p:nvPr>
        </p:nvSpPr>
        <p:spPr/>
        <p:txBody>
          <a:bodyPr/>
          <a:lstStyle/>
          <a:p>
            <a:r>
              <a:rPr lang="en-US"/>
              <a:t>Instagram Follower Distribution | Int. EAT HAPPY Accounts</a:t>
            </a:r>
          </a:p>
        </p:txBody>
      </p:sp>
      <p:graphicFrame>
        <p:nvGraphicFramePr>
          <p:cNvPr id="6" name="Chart Placeholder 5">
            <a:extLst>
              <a:ext uri="{FF2B5EF4-FFF2-40B4-BE49-F238E27FC236}">
                <a16:creationId xmlns:a16="http://schemas.microsoft.com/office/drawing/2014/main" id="{152A31AE-27F0-4EB9-A696-6603A6C4D742}"/>
              </a:ext>
            </a:extLst>
          </p:cNvPr>
          <p:cNvGraphicFramePr>
            <a:graphicFrameLocks noGrp="1"/>
          </p:cNvGraphicFramePr>
          <p:nvPr>
            <p:ph type="chart" sz="quarter" idx="13"/>
            <p:extLst>
              <p:ext uri="{D42A27DB-BD31-4B8C-83A1-F6EECF244321}">
                <p14:modId xmlns:p14="http://schemas.microsoft.com/office/powerpoint/2010/main" val="2495557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505B01-E5C3-41C9-9B91-0BE5076E92C2}"/>
              </a:ext>
            </a:extLst>
          </p:cNvPr>
          <p:cNvSpPr>
            <a:spLocks noGrp="1"/>
          </p:cNvSpPr>
          <p:nvPr>
            <p:ph type="body" sz="quarter" idx="14"/>
          </p:nvPr>
        </p:nvSpPr>
        <p:spPr/>
        <p:txBody>
          <a:bodyPr/>
          <a:lstStyle/>
          <a:p>
            <a:r>
              <a:rPr lang="en-US"/>
              <a:t>08/02/2021 - 08/02/2021</a:t>
            </a:r>
          </a:p>
        </p:txBody>
      </p:sp>
      <p:sp>
        <p:nvSpPr>
          <p:cNvPr id="5" name="Footer Placeholder 4">
            <a:extLst>
              <a:ext uri="{FF2B5EF4-FFF2-40B4-BE49-F238E27FC236}">
                <a16:creationId xmlns:a16="http://schemas.microsoft.com/office/drawing/2014/main" id="{104A800F-140C-4D13-9E4B-198F3DAE44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2122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7B2A5-8488-4A1E-B71E-6CA6EFB1E8A3}"/>
              </a:ext>
            </a:extLst>
          </p:cNvPr>
          <p:cNvSpPr>
            <a:spLocks noGrp="1"/>
          </p:cNvSpPr>
          <p:nvPr>
            <p:ph type="title"/>
          </p:nvPr>
        </p:nvSpPr>
        <p:spPr/>
        <p:txBody>
          <a:bodyPr/>
          <a:lstStyle/>
          <a:p>
            <a:r>
              <a:rPr lang="en-US"/>
              <a:t>Instagram Post Type Distribution per Country | Int. EAT HAPPY Accounts</a:t>
            </a:r>
          </a:p>
        </p:txBody>
      </p:sp>
      <p:graphicFrame>
        <p:nvGraphicFramePr>
          <p:cNvPr id="6" name="Chart Placeholder 5">
            <a:extLst>
              <a:ext uri="{FF2B5EF4-FFF2-40B4-BE49-F238E27FC236}">
                <a16:creationId xmlns:a16="http://schemas.microsoft.com/office/drawing/2014/main" id="{8D454A38-792D-4806-9B3C-77F94D5BDB6D}"/>
              </a:ext>
            </a:extLst>
          </p:cNvPr>
          <p:cNvGraphicFramePr>
            <a:graphicFrameLocks noGrp="1"/>
          </p:cNvGraphicFramePr>
          <p:nvPr>
            <p:ph type="chart" sz="quarter" idx="13"/>
            <p:extLst>
              <p:ext uri="{D42A27DB-BD31-4B8C-83A1-F6EECF244321}">
                <p14:modId xmlns:p14="http://schemas.microsoft.com/office/powerpoint/2010/main" val="1162152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7A6C0E-1072-42A8-A8F0-47B8B1F6FB95}"/>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03E46CB7-36A2-42E7-A95F-CF2AB4C429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0815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3549D-2E54-4036-914B-4ED2AEDA052B}"/>
              </a:ext>
            </a:extLst>
          </p:cNvPr>
          <p:cNvSpPr>
            <a:spLocks noGrp="1"/>
          </p:cNvSpPr>
          <p:nvPr>
            <p:ph type="title"/>
          </p:nvPr>
        </p:nvSpPr>
        <p:spPr/>
        <p:txBody>
          <a:bodyPr/>
          <a:lstStyle/>
          <a:p>
            <a:r>
              <a:rPr lang="en-US"/>
              <a:t>Instagram Avg. Organic Engagement Distribution per post (by Post Type) | Int. EAT HAPPY Accounts</a:t>
            </a:r>
          </a:p>
        </p:txBody>
      </p:sp>
      <p:graphicFrame>
        <p:nvGraphicFramePr>
          <p:cNvPr id="6" name="Chart Placeholder 5">
            <a:extLst>
              <a:ext uri="{FF2B5EF4-FFF2-40B4-BE49-F238E27FC236}">
                <a16:creationId xmlns:a16="http://schemas.microsoft.com/office/drawing/2014/main" id="{58BDA188-E2AA-49C1-8B52-D0492CCC0054}"/>
              </a:ext>
            </a:extLst>
          </p:cNvPr>
          <p:cNvGraphicFramePr>
            <a:graphicFrameLocks noGrp="1"/>
          </p:cNvGraphicFramePr>
          <p:nvPr>
            <p:ph type="chart" sz="quarter" idx="13"/>
            <p:extLst>
              <p:ext uri="{D42A27DB-BD31-4B8C-83A1-F6EECF244321}">
                <p14:modId xmlns:p14="http://schemas.microsoft.com/office/powerpoint/2010/main" val="2580307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315AF8-9107-4201-8391-BD1FDAF39C13}"/>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4F53E2E5-D3F8-4B04-A3FF-C298D6AC4F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473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7B57A-DB8E-48FB-97E9-AA89599B6419}"/>
              </a:ext>
            </a:extLst>
          </p:cNvPr>
          <p:cNvSpPr>
            <a:spLocks noGrp="1"/>
          </p:cNvSpPr>
          <p:nvPr>
            <p:ph type="title"/>
          </p:nvPr>
        </p:nvSpPr>
        <p:spPr/>
        <p:txBody>
          <a:bodyPr/>
          <a:lstStyle/>
          <a:p>
            <a:r>
              <a:rPr lang="en-US"/>
              <a:t>Instagram Posts | Int. EAT HAPPY Accounts</a:t>
            </a:r>
          </a:p>
        </p:txBody>
      </p:sp>
      <p:graphicFrame>
        <p:nvGraphicFramePr>
          <p:cNvPr id="6" name="Chart Placeholder 5">
            <a:extLst>
              <a:ext uri="{FF2B5EF4-FFF2-40B4-BE49-F238E27FC236}">
                <a16:creationId xmlns:a16="http://schemas.microsoft.com/office/drawing/2014/main" id="{A6596EF0-FA66-4AFA-922F-80105B177D8E}"/>
              </a:ext>
            </a:extLst>
          </p:cNvPr>
          <p:cNvGraphicFramePr>
            <a:graphicFrameLocks noGrp="1"/>
          </p:cNvGraphicFramePr>
          <p:nvPr>
            <p:ph type="chart" sz="quarter" idx="13"/>
            <p:extLst>
              <p:ext uri="{D42A27DB-BD31-4B8C-83A1-F6EECF244321}">
                <p14:modId xmlns:p14="http://schemas.microsoft.com/office/powerpoint/2010/main" val="2654327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E8CED1-4DAD-4E2A-9784-2720441D5740}"/>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6C3D0C33-3962-498E-BCF0-74BCF7FB4A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7887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7DC48-64E5-4ABC-8A53-9CBB894CB4A1}"/>
              </a:ext>
            </a:extLst>
          </p:cNvPr>
          <p:cNvSpPr>
            <a:spLocks noGrp="1"/>
          </p:cNvSpPr>
          <p:nvPr>
            <p:ph type="title"/>
          </p:nvPr>
        </p:nvSpPr>
        <p:spPr/>
        <p:txBody>
          <a:bodyPr/>
          <a:lstStyle/>
          <a:p>
            <a:r>
              <a:rPr lang="en-US"/>
              <a:t>Instagram Reach | Int. EAT HAPPY Accounts</a:t>
            </a:r>
          </a:p>
        </p:txBody>
      </p:sp>
      <p:graphicFrame>
        <p:nvGraphicFramePr>
          <p:cNvPr id="6" name="Chart Placeholder 5">
            <a:extLst>
              <a:ext uri="{FF2B5EF4-FFF2-40B4-BE49-F238E27FC236}">
                <a16:creationId xmlns:a16="http://schemas.microsoft.com/office/drawing/2014/main" id="{1A3973A7-B19C-46A4-8598-2A4C730891E8}"/>
              </a:ext>
            </a:extLst>
          </p:cNvPr>
          <p:cNvGraphicFramePr>
            <a:graphicFrameLocks noGrp="1"/>
          </p:cNvGraphicFramePr>
          <p:nvPr>
            <p:ph type="chart" sz="quarter" idx="13"/>
            <p:extLst>
              <p:ext uri="{D42A27DB-BD31-4B8C-83A1-F6EECF244321}">
                <p14:modId xmlns:p14="http://schemas.microsoft.com/office/powerpoint/2010/main" val="2803083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1D6E16-992A-4F4D-9575-7B2BEBF4A8A8}"/>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90843B7-E245-4A64-B306-BCABC44BA6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4873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EFBAA-9E79-47D2-9501-FE506559ACB0}"/>
              </a:ext>
            </a:extLst>
          </p:cNvPr>
          <p:cNvSpPr>
            <a:spLocks noGrp="1"/>
          </p:cNvSpPr>
          <p:nvPr>
            <p:ph type="title"/>
          </p:nvPr>
        </p:nvSpPr>
        <p:spPr/>
        <p:txBody>
          <a:bodyPr/>
          <a:lstStyle/>
          <a:p>
            <a:r>
              <a:rPr lang="en-US"/>
              <a:t>Instagram Impressions  | Int. EAT HAPPY Accounts</a:t>
            </a:r>
          </a:p>
        </p:txBody>
      </p:sp>
      <p:graphicFrame>
        <p:nvGraphicFramePr>
          <p:cNvPr id="6" name="Chart Placeholder 5">
            <a:extLst>
              <a:ext uri="{FF2B5EF4-FFF2-40B4-BE49-F238E27FC236}">
                <a16:creationId xmlns:a16="http://schemas.microsoft.com/office/drawing/2014/main" id="{8175CDD8-C4E6-4703-AFE8-9927A4E53C33}"/>
              </a:ext>
            </a:extLst>
          </p:cNvPr>
          <p:cNvGraphicFramePr>
            <a:graphicFrameLocks noGrp="1"/>
          </p:cNvGraphicFramePr>
          <p:nvPr>
            <p:ph type="chart" sz="quarter" idx="13"/>
            <p:extLst>
              <p:ext uri="{D42A27DB-BD31-4B8C-83A1-F6EECF244321}">
                <p14:modId xmlns:p14="http://schemas.microsoft.com/office/powerpoint/2010/main" val="4164995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4F6973-A65B-4FB8-9A9D-BF3DD8BBB163}"/>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49BFA725-6E43-4F5C-8407-C6F8D2D012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4313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81869-4B6C-415D-939E-32645FFE8D42}"/>
              </a:ext>
            </a:extLst>
          </p:cNvPr>
          <p:cNvSpPr>
            <a:spLocks noGrp="1"/>
          </p:cNvSpPr>
          <p:nvPr>
            <p:ph type="title"/>
          </p:nvPr>
        </p:nvSpPr>
        <p:spPr/>
        <p:txBody>
          <a:bodyPr/>
          <a:lstStyle/>
          <a:p>
            <a:r>
              <a:rPr lang="en-US"/>
              <a:t>Instagram Average Interactions Per Post | Int. EAT HAPPY Accounts</a:t>
            </a:r>
          </a:p>
        </p:txBody>
      </p:sp>
      <p:graphicFrame>
        <p:nvGraphicFramePr>
          <p:cNvPr id="6" name="Chart Placeholder 5">
            <a:extLst>
              <a:ext uri="{FF2B5EF4-FFF2-40B4-BE49-F238E27FC236}">
                <a16:creationId xmlns:a16="http://schemas.microsoft.com/office/drawing/2014/main" id="{65A394E0-5CDD-42A0-8AE5-EB2410DE1590}"/>
              </a:ext>
            </a:extLst>
          </p:cNvPr>
          <p:cNvGraphicFramePr>
            <a:graphicFrameLocks noGrp="1"/>
          </p:cNvGraphicFramePr>
          <p:nvPr>
            <p:ph type="chart" sz="quarter" idx="13"/>
            <p:extLst>
              <p:ext uri="{D42A27DB-BD31-4B8C-83A1-F6EECF244321}">
                <p14:modId xmlns:p14="http://schemas.microsoft.com/office/powerpoint/2010/main" val="1591545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5093C7-FD2A-4295-AC65-C85CA2A7F2D3}"/>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DB8500F8-0DDC-41B6-90B0-8F9C2CBC81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7852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726F2-C553-420F-8006-90BCCECB494E}"/>
              </a:ext>
            </a:extLst>
          </p:cNvPr>
          <p:cNvSpPr>
            <a:spLocks noGrp="1"/>
          </p:cNvSpPr>
          <p:nvPr>
            <p:ph type="title"/>
          </p:nvPr>
        </p:nvSpPr>
        <p:spPr/>
        <p:txBody>
          <a:bodyPr/>
          <a:lstStyle/>
          <a:p>
            <a:r>
              <a:rPr lang="en-US"/>
              <a:t>Instagram Total Interactions | Int. EAT HAPPY Accounts</a:t>
            </a:r>
          </a:p>
        </p:txBody>
      </p:sp>
      <p:graphicFrame>
        <p:nvGraphicFramePr>
          <p:cNvPr id="6" name="Chart Placeholder 5">
            <a:extLst>
              <a:ext uri="{FF2B5EF4-FFF2-40B4-BE49-F238E27FC236}">
                <a16:creationId xmlns:a16="http://schemas.microsoft.com/office/drawing/2014/main" id="{827DF2DB-D3CD-4BC4-9FBD-2A885A72EB0D}"/>
              </a:ext>
            </a:extLst>
          </p:cNvPr>
          <p:cNvGraphicFramePr>
            <a:graphicFrameLocks noGrp="1"/>
          </p:cNvGraphicFramePr>
          <p:nvPr>
            <p:ph type="chart" sz="quarter" idx="13"/>
            <p:extLst>
              <p:ext uri="{D42A27DB-BD31-4B8C-83A1-F6EECF244321}">
                <p14:modId xmlns:p14="http://schemas.microsoft.com/office/powerpoint/2010/main" val="2436901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DD46EF-4B1F-482A-A3BB-D3C7A593542A}"/>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DDF70291-2463-4C18-A5F8-523E7468C8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1602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57548-BA18-4BFA-BF7F-88B91E8AD91B}"/>
              </a:ext>
            </a:extLst>
          </p:cNvPr>
          <p:cNvSpPr>
            <a:spLocks noGrp="1"/>
          </p:cNvSpPr>
          <p:nvPr>
            <p:ph type="title"/>
          </p:nvPr>
        </p:nvSpPr>
        <p:spPr/>
        <p:txBody>
          <a:bodyPr/>
          <a:lstStyle/>
          <a:p>
            <a:r>
              <a:rPr lang="en-US"/>
              <a:t>Facebook AT Top Posts | EatHappy Österreich Eat Happy AT - 1 of 2</a:t>
            </a:r>
          </a:p>
        </p:txBody>
      </p:sp>
      <p:graphicFrame>
        <p:nvGraphicFramePr>
          <p:cNvPr id="5" name="Table Placeholder 4">
            <a:extLst>
              <a:ext uri="{FF2B5EF4-FFF2-40B4-BE49-F238E27FC236}">
                <a16:creationId xmlns:a16="http://schemas.microsoft.com/office/drawing/2014/main" id="{AB921C06-9C78-472B-B18B-414B586DE8D3}"/>
              </a:ext>
            </a:extLst>
          </p:cNvPr>
          <p:cNvGraphicFramePr>
            <a:graphicFrameLocks noGrp="1"/>
          </p:cNvGraphicFramePr>
          <p:nvPr>
            <p:ph type="tbl" sz="quarter" idx="13"/>
            <p:extLst>
              <p:ext uri="{D42A27DB-BD31-4B8C-83A1-F6EECF244321}">
                <p14:modId xmlns:p14="http://schemas.microsoft.com/office/powerpoint/2010/main" val="3443304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310759272"/>
                    </a:ext>
                  </a:extLst>
                </a:gridCol>
                <a:gridCol w="1563624">
                  <a:extLst>
                    <a:ext uri="{9D8B030D-6E8A-4147-A177-3AD203B41FA5}">
                      <a16:colId xmlns:a16="http://schemas.microsoft.com/office/drawing/2014/main" val="3630123745"/>
                    </a:ext>
                  </a:extLst>
                </a:gridCol>
                <a:gridCol w="411480">
                  <a:extLst>
                    <a:ext uri="{9D8B030D-6E8A-4147-A177-3AD203B41FA5}">
                      <a16:colId xmlns:a16="http://schemas.microsoft.com/office/drawing/2014/main" val="1961678448"/>
                    </a:ext>
                  </a:extLst>
                </a:gridCol>
                <a:gridCol w="411480">
                  <a:extLst>
                    <a:ext uri="{9D8B030D-6E8A-4147-A177-3AD203B41FA5}">
                      <a16:colId xmlns:a16="http://schemas.microsoft.com/office/drawing/2014/main" val="3633005874"/>
                    </a:ext>
                  </a:extLst>
                </a:gridCol>
                <a:gridCol w="411480">
                  <a:extLst>
                    <a:ext uri="{9D8B030D-6E8A-4147-A177-3AD203B41FA5}">
                      <a16:colId xmlns:a16="http://schemas.microsoft.com/office/drawing/2014/main" val="2697209690"/>
                    </a:ext>
                  </a:extLst>
                </a:gridCol>
                <a:gridCol w="411480">
                  <a:extLst>
                    <a:ext uri="{9D8B030D-6E8A-4147-A177-3AD203B41FA5}">
                      <a16:colId xmlns:a16="http://schemas.microsoft.com/office/drawing/2014/main" val="3879409675"/>
                    </a:ext>
                  </a:extLst>
                </a:gridCol>
                <a:gridCol w="411480">
                  <a:extLst>
                    <a:ext uri="{9D8B030D-6E8A-4147-A177-3AD203B41FA5}">
                      <a16:colId xmlns:a16="http://schemas.microsoft.com/office/drawing/2014/main" val="1289777702"/>
                    </a:ext>
                  </a:extLst>
                </a:gridCol>
                <a:gridCol w="411480">
                  <a:extLst>
                    <a:ext uri="{9D8B030D-6E8A-4147-A177-3AD203B41FA5}">
                      <a16:colId xmlns:a16="http://schemas.microsoft.com/office/drawing/2014/main" val="871448061"/>
                    </a:ext>
                  </a:extLst>
                </a:gridCol>
                <a:gridCol w="411480">
                  <a:extLst>
                    <a:ext uri="{9D8B030D-6E8A-4147-A177-3AD203B41FA5}">
                      <a16:colId xmlns:a16="http://schemas.microsoft.com/office/drawing/2014/main" val="2173899126"/>
                    </a:ext>
                  </a:extLst>
                </a:gridCol>
                <a:gridCol w="411480">
                  <a:extLst>
                    <a:ext uri="{9D8B030D-6E8A-4147-A177-3AD203B41FA5}">
                      <a16:colId xmlns:a16="http://schemas.microsoft.com/office/drawing/2014/main" val="4114443515"/>
                    </a:ext>
                  </a:extLst>
                </a:gridCol>
                <a:gridCol w="411480">
                  <a:extLst>
                    <a:ext uri="{9D8B030D-6E8A-4147-A177-3AD203B41FA5}">
                      <a16:colId xmlns:a16="http://schemas.microsoft.com/office/drawing/2014/main" val="111441461"/>
                    </a:ext>
                  </a:extLst>
                </a:gridCol>
                <a:gridCol w="411480">
                  <a:extLst>
                    <a:ext uri="{9D8B030D-6E8A-4147-A177-3AD203B41FA5}">
                      <a16:colId xmlns:a16="http://schemas.microsoft.com/office/drawing/2014/main" val="1709288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024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Österreich Eat Happy AT - 2021-07-29 17:35:02</a:t>
                      </a:r>
                      <a:r>
                        <a:rPr kumimoji="0" lang="en-US" sz="1000" b="0" i="0" u="none" strike="noStrike" kern="1200" cap="none" spc="0" normalizeH="0" baseline="0" noProof="0">
                          <a:ln>
                            <a:noFill/>
                          </a:ln>
                          <a:solidFill>
                            <a:prstClr val="black"/>
                          </a:solidFill>
                          <a:effectLst/>
                          <a:uLnTx/>
                          <a:uFillTx/>
                          <a:latin typeface="+mn-lt"/>
                          <a:ea typeface="+mn-ea"/>
                          <a:cs typeface="+mn-cs"/>
                        </a:rPr>
                        <a:t>
 Mochi ❤ Unsere japanischen Reiskuchen gibt es in folgende Geschmacksrichtungen: 
- Schoko
- Matcha
- Mango
- Tiramisu
- Himbeere
- Cheesecake
- Kokos
- Rooibos-Vanille
- Salzkaramell
Am besten von jeder eine und durchkosten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https://quintly-image-storage.s3.amazonaws.com/6aaa7defe47c8ad8a390215e97d0b30e/c095a9c26b32b39e9e7b334a66263032.jpg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11585413"/>
                  </a:ext>
                </a:extLst>
              </a:tr>
            </a:tbl>
          </a:graphicData>
        </a:graphic>
      </p:graphicFrame>
      <p:sp>
        <p:nvSpPr>
          <p:cNvPr id="4" name="Text Placeholder 3">
            <a:extLst>
              <a:ext uri="{FF2B5EF4-FFF2-40B4-BE49-F238E27FC236}">
                <a16:creationId xmlns:a16="http://schemas.microsoft.com/office/drawing/2014/main" id="{1AD27A64-2FC5-44E0-BFC7-5B5C6E3A336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542411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9E3EE-9BAC-40B4-A952-97FC603A9233}"/>
              </a:ext>
            </a:extLst>
          </p:cNvPr>
          <p:cNvSpPr>
            <a:spLocks noGrp="1"/>
          </p:cNvSpPr>
          <p:nvPr>
            <p:ph type="title"/>
          </p:nvPr>
        </p:nvSpPr>
        <p:spPr/>
        <p:txBody>
          <a:bodyPr/>
          <a:lstStyle/>
          <a:p>
            <a:r>
              <a:rPr lang="en-US"/>
              <a:t>Facebook AT Top Posts | EatHappy Österreich Eat Happy AT - 2 of 2</a:t>
            </a:r>
          </a:p>
        </p:txBody>
      </p:sp>
      <p:graphicFrame>
        <p:nvGraphicFramePr>
          <p:cNvPr id="5" name="Table Placeholder 4">
            <a:extLst>
              <a:ext uri="{FF2B5EF4-FFF2-40B4-BE49-F238E27FC236}">
                <a16:creationId xmlns:a16="http://schemas.microsoft.com/office/drawing/2014/main" id="{7B81EAE9-345D-4CCF-AB13-4D885B3E5E21}"/>
              </a:ext>
            </a:extLst>
          </p:cNvPr>
          <p:cNvGraphicFramePr>
            <a:graphicFrameLocks noGrp="1"/>
          </p:cNvGraphicFramePr>
          <p:nvPr>
            <p:ph type="tbl" sz="quarter" idx="13"/>
            <p:extLst>
              <p:ext uri="{D42A27DB-BD31-4B8C-83A1-F6EECF244321}">
                <p14:modId xmlns:p14="http://schemas.microsoft.com/office/powerpoint/2010/main" val="1732545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397417033"/>
                    </a:ext>
                  </a:extLst>
                </a:gridCol>
                <a:gridCol w="1563624">
                  <a:extLst>
                    <a:ext uri="{9D8B030D-6E8A-4147-A177-3AD203B41FA5}">
                      <a16:colId xmlns:a16="http://schemas.microsoft.com/office/drawing/2014/main" val="398173176"/>
                    </a:ext>
                  </a:extLst>
                </a:gridCol>
                <a:gridCol w="411480">
                  <a:extLst>
                    <a:ext uri="{9D8B030D-6E8A-4147-A177-3AD203B41FA5}">
                      <a16:colId xmlns:a16="http://schemas.microsoft.com/office/drawing/2014/main" val="1572385750"/>
                    </a:ext>
                  </a:extLst>
                </a:gridCol>
                <a:gridCol w="411480">
                  <a:extLst>
                    <a:ext uri="{9D8B030D-6E8A-4147-A177-3AD203B41FA5}">
                      <a16:colId xmlns:a16="http://schemas.microsoft.com/office/drawing/2014/main" val="27472599"/>
                    </a:ext>
                  </a:extLst>
                </a:gridCol>
                <a:gridCol w="411480">
                  <a:extLst>
                    <a:ext uri="{9D8B030D-6E8A-4147-A177-3AD203B41FA5}">
                      <a16:colId xmlns:a16="http://schemas.microsoft.com/office/drawing/2014/main" val="4281625018"/>
                    </a:ext>
                  </a:extLst>
                </a:gridCol>
                <a:gridCol w="411480">
                  <a:extLst>
                    <a:ext uri="{9D8B030D-6E8A-4147-A177-3AD203B41FA5}">
                      <a16:colId xmlns:a16="http://schemas.microsoft.com/office/drawing/2014/main" val="3499003149"/>
                    </a:ext>
                  </a:extLst>
                </a:gridCol>
                <a:gridCol w="411480">
                  <a:extLst>
                    <a:ext uri="{9D8B030D-6E8A-4147-A177-3AD203B41FA5}">
                      <a16:colId xmlns:a16="http://schemas.microsoft.com/office/drawing/2014/main" val="3551106794"/>
                    </a:ext>
                  </a:extLst>
                </a:gridCol>
                <a:gridCol w="411480">
                  <a:extLst>
                    <a:ext uri="{9D8B030D-6E8A-4147-A177-3AD203B41FA5}">
                      <a16:colId xmlns:a16="http://schemas.microsoft.com/office/drawing/2014/main" val="2069999680"/>
                    </a:ext>
                  </a:extLst>
                </a:gridCol>
                <a:gridCol w="411480">
                  <a:extLst>
                    <a:ext uri="{9D8B030D-6E8A-4147-A177-3AD203B41FA5}">
                      <a16:colId xmlns:a16="http://schemas.microsoft.com/office/drawing/2014/main" val="2359730425"/>
                    </a:ext>
                  </a:extLst>
                </a:gridCol>
                <a:gridCol w="411480">
                  <a:extLst>
                    <a:ext uri="{9D8B030D-6E8A-4147-A177-3AD203B41FA5}">
                      <a16:colId xmlns:a16="http://schemas.microsoft.com/office/drawing/2014/main" val="393269394"/>
                    </a:ext>
                  </a:extLst>
                </a:gridCol>
                <a:gridCol w="411480">
                  <a:extLst>
                    <a:ext uri="{9D8B030D-6E8A-4147-A177-3AD203B41FA5}">
                      <a16:colId xmlns:a16="http://schemas.microsoft.com/office/drawing/2014/main" val="1823514357"/>
                    </a:ext>
                  </a:extLst>
                </a:gridCol>
                <a:gridCol w="411480">
                  <a:extLst>
                    <a:ext uri="{9D8B030D-6E8A-4147-A177-3AD203B41FA5}">
                      <a16:colId xmlns:a16="http://schemas.microsoft.com/office/drawing/2014/main" val="2866077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6673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Österreich Eat Happy AT - 2021-07-06 16:03:18</a:t>
                      </a:r>
                      <a:r>
                        <a:rPr kumimoji="0" lang="en-US" sz="1000" b="0" i="0" u="none" strike="noStrike" kern="1200" cap="none" spc="0" normalizeH="0" baseline="0" noProof="0">
                          <a:ln>
                            <a:noFill/>
                          </a:ln>
                          <a:solidFill>
                            <a:prstClr val="black"/>
                          </a:solidFill>
                          <a:effectLst/>
                          <a:uLnTx/>
                          <a:uFillTx/>
                          <a:latin typeface="+mn-lt"/>
                          <a:ea typeface="+mn-ea"/>
                          <a:cs typeface="+mn-cs"/>
                        </a:rPr>
                        <a:t>
 Sucht ihr noch nach dem perfekten Snack für das Halbfinale 🇮🇹 vs. 🇪🇸 heute? Wie wär's denn mit unserer köstlichen Sommerbox?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https://quintly-image-storage.s3.amazonaws.com/6aaa7defe47c8ad8a390215e97d0b30e/02eebf3a0bb211f746c29cbf2b8bb292.jpg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76152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EatHappy Österreich Eat Happy AT - 2021-07-02 15:00:11</a:t>
                      </a:r>
                      <a:r>
                        <a:rPr kumimoji="0" lang="de-DE" sz="1000" b="0" i="0" u="none" strike="noStrike" kern="1200" cap="none" spc="0" normalizeH="0" baseline="0" noProof="0">
                          <a:ln>
                            <a:noFill/>
                          </a:ln>
                          <a:solidFill>
                            <a:prstClr val="black"/>
                          </a:solidFill>
                          <a:effectLst/>
                          <a:uLnTx/>
                          <a:uFillTx/>
                          <a:latin typeface="+mn-lt"/>
                          <a:ea typeface="+mn-ea"/>
                          <a:cs typeface="+mn-cs"/>
                        </a:rPr>
                        <a:t>
 Wir starten mit Wien, NÖ und Burgenland in die Sommerferien ☀ Wir wünschen euch einen schönen Ferienbeginn und allen, die noch warten müssen, eine happy letzte Woche!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https://quintly-image-storage.s3.amazonaws.com/6aaa7defe47c8ad8a390215e97d0b30e/7f84cc07c8e29f5ccfdfbf20b22ce678.jpg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874002"/>
                  </a:ext>
                </a:extLst>
              </a:tr>
            </a:tbl>
          </a:graphicData>
        </a:graphic>
      </p:graphicFrame>
      <p:sp>
        <p:nvSpPr>
          <p:cNvPr id="4" name="Text Placeholder 3">
            <a:extLst>
              <a:ext uri="{FF2B5EF4-FFF2-40B4-BE49-F238E27FC236}">
                <a16:creationId xmlns:a16="http://schemas.microsoft.com/office/drawing/2014/main" id="{766E85B5-8B49-40AA-9768-2E732E1AEB3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7423314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B8531-209B-4BFF-9C76-FE6C69A4B42D}"/>
              </a:ext>
            </a:extLst>
          </p:cNvPr>
          <p:cNvSpPr>
            <a:spLocks noGrp="1"/>
          </p:cNvSpPr>
          <p:nvPr>
            <p:ph type="title"/>
          </p:nvPr>
        </p:nvSpPr>
        <p:spPr/>
        <p:txBody>
          <a:bodyPr/>
          <a:lstStyle/>
          <a:p>
            <a:r>
              <a:rPr lang="en-US"/>
              <a:t>Instagram AT Top Posts | eathappy_at - 1 of 2</a:t>
            </a:r>
          </a:p>
        </p:txBody>
      </p:sp>
      <p:graphicFrame>
        <p:nvGraphicFramePr>
          <p:cNvPr id="5" name="Table Placeholder 4">
            <a:extLst>
              <a:ext uri="{FF2B5EF4-FFF2-40B4-BE49-F238E27FC236}">
                <a16:creationId xmlns:a16="http://schemas.microsoft.com/office/drawing/2014/main" id="{8AA63E6E-AF6B-4560-B768-15E952F0C55E}"/>
              </a:ext>
            </a:extLst>
          </p:cNvPr>
          <p:cNvGraphicFramePr>
            <a:graphicFrameLocks noGrp="1"/>
          </p:cNvGraphicFramePr>
          <p:nvPr>
            <p:ph type="tbl" sz="quarter" idx="13"/>
            <p:extLst>
              <p:ext uri="{D42A27DB-BD31-4B8C-83A1-F6EECF244321}">
                <p14:modId xmlns:p14="http://schemas.microsoft.com/office/powerpoint/2010/main" val="3338984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211820552"/>
                    </a:ext>
                  </a:extLst>
                </a:gridCol>
                <a:gridCol w="1234440">
                  <a:extLst>
                    <a:ext uri="{9D8B030D-6E8A-4147-A177-3AD203B41FA5}">
                      <a16:colId xmlns:a16="http://schemas.microsoft.com/office/drawing/2014/main" val="2980588089"/>
                    </a:ext>
                  </a:extLst>
                </a:gridCol>
                <a:gridCol w="576072">
                  <a:extLst>
                    <a:ext uri="{9D8B030D-6E8A-4147-A177-3AD203B41FA5}">
                      <a16:colId xmlns:a16="http://schemas.microsoft.com/office/drawing/2014/main" val="1549443677"/>
                    </a:ext>
                  </a:extLst>
                </a:gridCol>
                <a:gridCol w="576072">
                  <a:extLst>
                    <a:ext uri="{9D8B030D-6E8A-4147-A177-3AD203B41FA5}">
                      <a16:colId xmlns:a16="http://schemas.microsoft.com/office/drawing/2014/main" val="2731898657"/>
                    </a:ext>
                  </a:extLst>
                </a:gridCol>
                <a:gridCol w="576072">
                  <a:extLst>
                    <a:ext uri="{9D8B030D-6E8A-4147-A177-3AD203B41FA5}">
                      <a16:colId xmlns:a16="http://schemas.microsoft.com/office/drawing/2014/main" val="417742511"/>
                    </a:ext>
                  </a:extLst>
                </a:gridCol>
                <a:gridCol w="576072">
                  <a:extLst>
                    <a:ext uri="{9D8B030D-6E8A-4147-A177-3AD203B41FA5}">
                      <a16:colId xmlns:a16="http://schemas.microsoft.com/office/drawing/2014/main" val="4129453489"/>
                    </a:ext>
                  </a:extLst>
                </a:gridCol>
                <a:gridCol w="576072">
                  <a:extLst>
                    <a:ext uri="{9D8B030D-6E8A-4147-A177-3AD203B41FA5}">
                      <a16:colId xmlns:a16="http://schemas.microsoft.com/office/drawing/2014/main" val="3934975248"/>
                    </a:ext>
                  </a:extLst>
                </a:gridCol>
                <a:gridCol w="576072">
                  <a:extLst>
                    <a:ext uri="{9D8B030D-6E8A-4147-A177-3AD203B41FA5}">
                      <a16:colId xmlns:a16="http://schemas.microsoft.com/office/drawing/2014/main" val="885477883"/>
                    </a:ext>
                  </a:extLst>
                </a:gridCol>
                <a:gridCol w="576072">
                  <a:extLst>
                    <a:ext uri="{9D8B030D-6E8A-4147-A177-3AD203B41FA5}">
                      <a16:colId xmlns:a16="http://schemas.microsoft.com/office/drawing/2014/main" val="175999579"/>
                    </a:ext>
                  </a:extLst>
                </a:gridCol>
                <a:gridCol w="576072">
                  <a:extLst>
                    <a:ext uri="{9D8B030D-6E8A-4147-A177-3AD203B41FA5}">
                      <a16:colId xmlns:a16="http://schemas.microsoft.com/office/drawing/2014/main" val="3750619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6470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eathappy_at - 2021-07-15 17:59:31</a:t>
                      </a:r>
                      <a:r>
                        <a:rPr kumimoji="0" lang="en-US" sz="1000" b="0" i="0" u="none" strike="noStrike" kern="1200" cap="none" spc="0" normalizeH="0" baseline="0" noProof="0">
                          <a:ln>
                            <a:noFill/>
                          </a:ln>
                          <a:solidFill>
                            <a:prstClr val="black"/>
                          </a:solidFill>
                          <a:effectLst/>
                          <a:uLnTx/>
                          <a:uFillTx/>
                          <a:latin typeface="+mn-lt"/>
                          <a:ea typeface="+mn-ea"/>
                          <a:cs typeface="+mn-cs"/>
                        </a:rPr>
                        <a:t>
 Für unsere Naschkatzen 👅, die bei den heißen Temperaturen etwas Kühles ❄ genießen wollen, ist unser Sticky Mango POT genau das Richtige! Milchreis mit Kokosmilch, Mango-Bananen-Chutney und on top Kokos-Joghurt! ❤❤❤ 
Unser Sticky Mango POT ist Vegan, Gluten- und Laktosefrei! 🙌 Du findest ihn in vielen Billa-, Spar- und Sütterlüty- Filialen in ganz Österreich!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https://quintly-image-storage.s3.amazonaws.com/bc30466806e0ab979af3647490be869a/2f81012dd2bac4f54475f213bad326f6.jpg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extLst>
                  <a:ext uri="{0D108BD9-81ED-4DB2-BD59-A6C34878D82A}">
                    <a16:rowId xmlns:a16="http://schemas.microsoft.com/office/drawing/2014/main" val="3873573594"/>
                  </a:ext>
                </a:extLst>
              </a:tr>
            </a:tbl>
          </a:graphicData>
        </a:graphic>
      </p:graphicFrame>
      <p:sp>
        <p:nvSpPr>
          <p:cNvPr id="4" name="Text Placeholder 3">
            <a:extLst>
              <a:ext uri="{FF2B5EF4-FFF2-40B4-BE49-F238E27FC236}">
                <a16:creationId xmlns:a16="http://schemas.microsoft.com/office/drawing/2014/main" id="{09D02DD4-043E-4B5A-B87B-6063CEA70D6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5665197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31B7E-AA7F-4B25-A418-EC700F23D208}"/>
              </a:ext>
            </a:extLst>
          </p:cNvPr>
          <p:cNvSpPr>
            <a:spLocks noGrp="1"/>
          </p:cNvSpPr>
          <p:nvPr>
            <p:ph type="title"/>
          </p:nvPr>
        </p:nvSpPr>
        <p:spPr/>
        <p:txBody>
          <a:bodyPr/>
          <a:lstStyle/>
          <a:p>
            <a:r>
              <a:rPr lang="en-US"/>
              <a:t>Instagram AT Top Posts | eathappy_at - 2 of 2</a:t>
            </a:r>
          </a:p>
        </p:txBody>
      </p:sp>
      <p:graphicFrame>
        <p:nvGraphicFramePr>
          <p:cNvPr id="5" name="Table Placeholder 4">
            <a:extLst>
              <a:ext uri="{FF2B5EF4-FFF2-40B4-BE49-F238E27FC236}">
                <a16:creationId xmlns:a16="http://schemas.microsoft.com/office/drawing/2014/main" id="{752141D0-EA5E-4E3D-83F7-8BA68D1F2C52}"/>
              </a:ext>
            </a:extLst>
          </p:cNvPr>
          <p:cNvGraphicFramePr>
            <a:graphicFrameLocks noGrp="1"/>
          </p:cNvGraphicFramePr>
          <p:nvPr>
            <p:ph type="tbl" sz="quarter" idx="13"/>
            <p:extLst>
              <p:ext uri="{D42A27DB-BD31-4B8C-83A1-F6EECF244321}">
                <p14:modId xmlns:p14="http://schemas.microsoft.com/office/powerpoint/2010/main" val="2845733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298315737"/>
                    </a:ext>
                  </a:extLst>
                </a:gridCol>
                <a:gridCol w="1234440">
                  <a:extLst>
                    <a:ext uri="{9D8B030D-6E8A-4147-A177-3AD203B41FA5}">
                      <a16:colId xmlns:a16="http://schemas.microsoft.com/office/drawing/2014/main" val="1930756250"/>
                    </a:ext>
                  </a:extLst>
                </a:gridCol>
                <a:gridCol w="576072">
                  <a:extLst>
                    <a:ext uri="{9D8B030D-6E8A-4147-A177-3AD203B41FA5}">
                      <a16:colId xmlns:a16="http://schemas.microsoft.com/office/drawing/2014/main" val="3185746481"/>
                    </a:ext>
                  </a:extLst>
                </a:gridCol>
                <a:gridCol w="576072">
                  <a:extLst>
                    <a:ext uri="{9D8B030D-6E8A-4147-A177-3AD203B41FA5}">
                      <a16:colId xmlns:a16="http://schemas.microsoft.com/office/drawing/2014/main" val="435675007"/>
                    </a:ext>
                  </a:extLst>
                </a:gridCol>
                <a:gridCol w="576072">
                  <a:extLst>
                    <a:ext uri="{9D8B030D-6E8A-4147-A177-3AD203B41FA5}">
                      <a16:colId xmlns:a16="http://schemas.microsoft.com/office/drawing/2014/main" val="1704885018"/>
                    </a:ext>
                  </a:extLst>
                </a:gridCol>
                <a:gridCol w="576072">
                  <a:extLst>
                    <a:ext uri="{9D8B030D-6E8A-4147-A177-3AD203B41FA5}">
                      <a16:colId xmlns:a16="http://schemas.microsoft.com/office/drawing/2014/main" val="2612167819"/>
                    </a:ext>
                  </a:extLst>
                </a:gridCol>
                <a:gridCol w="576072">
                  <a:extLst>
                    <a:ext uri="{9D8B030D-6E8A-4147-A177-3AD203B41FA5}">
                      <a16:colId xmlns:a16="http://schemas.microsoft.com/office/drawing/2014/main" val="1151349668"/>
                    </a:ext>
                  </a:extLst>
                </a:gridCol>
                <a:gridCol w="576072">
                  <a:extLst>
                    <a:ext uri="{9D8B030D-6E8A-4147-A177-3AD203B41FA5}">
                      <a16:colId xmlns:a16="http://schemas.microsoft.com/office/drawing/2014/main" val="1066103179"/>
                    </a:ext>
                  </a:extLst>
                </a:gridCol>
                <a:gridCol w="576072">
                  <a:extLst>
                    <a:ext uri="{9D8B030D-6E8A-4147-A177-3AD203B41FA5}">
                      <a16:colId xmlns:a16="http://schemas.microsoft.com/office/drawing/2014/main" val="3295498242"/>
                    </a:ext>
                  </a:extLst>
                </a:gridCol>
                <a:gridCol w="576072">
                  <a:extLst>
                    <a:ext uri="{9D8B030D-6E8A-4147-A177-3AD203B41FA5}">
                      <a16:colId xmlns:a16="http://schemas.microsoft.com/office/drawing/2014/main" val="2237498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220485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eathappy_at - 2021-07-06 16:01:18</a:t>
                      </a:r>
                      <a:r>
                        <a:rPr kumimoji="0" lang="de-DE" sz="1000" b="0" i="0" u="none" strike="noStrike" kern="1200" cap="none" spc="0" normalizeH="0" baseline="0" noProof="0">
                          <a:ln>
                            <a:noFill/>
                          </a:ln>
                          <a:solidFill>
                            <a:prstClr val="black"/>
                          </a:solidFill>
                          <a:effectLst/>
                          <a:uLnTx/>
                          <a:uFillTx/>
                          <a:latin typeface="+mn-lt"/>
                          <a:ea typeface="+mn-ea"/>
                          <a:cs typeface="+mn-cs"/>
                        </a:rPr>
                        <a:t>
 Sucht ihr noch nach dem perfekten Snack für das Halbfinale 🇮🇹 vs. 🇪🇸 heute? Wie wär's denn mit unserer köstlichen Sommerbox?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https://quintly-image-storage.s3.amazonaws.com/bc30466806e0ab979af3647490be869a/f0466764bcf01bd44f22f4248a3b3289.jpg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extLst>
                  <a:ext uri="{0D108BD9-81ED-4DB2-BD59-A6C34878D82A}">
                    <a16:rowId xmlns:a16="http://schemas.microsoft.com/office/drawing/2014/main" val="22515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eathappy_at - 2021-07-02 15:00:40</a:t>
                      </a:r>
                      <a:r>
                        <a:rPr kumimoji="0" lang="en-US" sz="1000" b="0" i="0" u="none" strike="noStrike" kern="1200" cap="none" spc="0" normalizeH="0" baseline="0" noProof="0">
                          <a:ln>
                            <a:noFill/>
                          </a:ln>
                          <a:solidFill>
                            <a:prstClr val="black"/>
                          </a:solidFill>
                          <a:effectLst/>
                          <a:uLnTx/>
                          <a:uFillTx/>
                          <a:latin typeface="+mn-lt"/>
                          <a:ea typeface="+mn-ea"/>
                          <a:cs typeface="+mn-cs"/>
                        </a:rPr>
                        <a:t>
 Wir starten mit Wien, NÖ und Burgenland in die Sommerferien ☀ Wir wünschen euch einen schönen Ferienbeginn und allen, die noch warten müssen, eine happy letzte Woche! 🌴🏖 #eathappy #dontworryeathappy #ferienbeginn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https://quintly-image-storage.s3.amazonaws.com/bc30466806e0ab979af3647490be869a/0eea3c20f1c786839f266f0dfe714bb3.jpg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extLst>
                  <a:ext uri="{0D108BD9-81ED-4DB2-BD59-A6C34878D82A}">
                    <a16:rowId xmlns:a16="http://schemas.microsoft.com/office/drawing/2014/main" val="2397082646"/>
                  </a:ext>
                </a:extLst>
              </a:tr>
            </a:tbl>
          </a:graphicData>
        </a:graphic>
      </p:graphicFrame>
      <p:sp>
        <p:nvSpPr>
          <p:cNvPr id="4" name="Text Placeholder 3">
            <a:extLst>
              <a:ext uri="{FF2B5EF4-FFF2-40B4-BE49-F238E27FC236}">
                <a16:creationId xmlns:a16="http://schemas.microsoft.com/office/drawing/2014/main" id="{38F70458-260C-4B40-B9E6-E133257850D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1934523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6EF1B-4F8B-479D-89D2-259B2E59A333}"/>
              </a:ext>
            </a:extLst>
          </p:cNvPr>
          <p:cNvSpPr>
            <a:spLocks noGrp="1"/>
          </p:cNvSpPr>
          <p:nvPr>
            <p:ph type="title"/>
          </p:nvPr>
        </p:nvSpPr>
        <p:spPr/>
        <p:txBody>
          <a:bodyPr/>
          <a:lstStyle/>
          <a:p>
            <a:r>
              <a:rPr lang="en-US"/>
              <a:t>Facebook DK Top Posts | EatHappy Denmark Eat Happy DK - 1 of 3</a:t>
            </a:r>
          </a:p>
        </p:txBody>
      </p:sp>
      <p:graphicFrame>
        <p:nvGraphicFramePr>
          <p:cNvPr id="5" name="Table Placeholder 4">
            <a:extLst>
              <a:ext uri="{FF2B5EF4-FFF2-40B4-BE49-F238E27FC236}">
                <a16:creationId xmlns:a16="http://schemas.microsoft.com/office/drawing/2014/main" id="{CBD3AEBC-F285-47DE-95F2-5CD30EBEC396}"/>
              </a:ext>
            </a:extLst>
          </p:cNvPr>
          <p:cNvGraphicFramePr>
            <a:graphicFrameLocks noGrp="1"/>
          </p:cNvGraphicFramePr>
          <p:nvPr>
            <p:ph type="tbl" sz="quarter" idx="13"/>
            <p:extLst>
              <p:ext uri="{D42A27DB-BD31-4B8C-83A1-F6EECF244321}">
                <p14:modId xmlns:p14="http://schemas.microsoft.com/office/powerpoint/2010/main" val="2463257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03886397"/>
                    </a:ext>
                  </a:extLst>
                </a:gridCol>
                <a:gridCol w="1563624">
                  <a:extLst>
                    <a:ext uri="{9D8B030D-6E8A-4147-A177-3AD203B41FA5}">
                      <a16:colId xmlns:a16="http://schemas.microsoft.com/office/drawing/2014/main" val="3459570023"/>
                    </a:ext>
                  </a:extLst>
                </a:gridCol>
                <a:gridCol w="411480">
                  <a:extLst>
                    <a:ext uri="{9D8B030D-6E8A-4147-A177-3AD203B41FA5}">
                      <a16:colId xmlns:a16="http://schemas.microsoft.com/office/drawing/2014/main" val="3743151457"/>
                    </a:ext>
                  </a:extLst>
                </a:gridCol>
                <a:gridCol w="411480">
                  <a:extLst>
                    <a:ext uri="{9D8B030D-6E8A-4147-A177-3AD203B41FA5}">
                      <a16:colId xmlns:a16="http://schemas.microsoft.com/office/drawing/2014/main" val="3177362227"/>
                    </a:ext>
                  </a:extLst>
                </a:gridCol>
                <a:gridCol w="411480">
                  <a:extLst>
                    <a:ext uri="{9D8B030D-6E8A-4147-A177-3AD203B41FA5}">
                      <a16:colId xmlns:a16="http://schemas.microsoft.com/office/drawing/2014/main" val="841522226"/>
                    </a:ext>
                  </a:extLst>
                </a:gridCol>
                <a:gridCol w="411480">
                  <a:extLst>
                    <a:ext uri="{9D8B030D-6E8A-4147-A177-3AD203B41FA5}">
                      <a16:colId xmlns:a16="http://schemas.microsoft.com/office/drawing/2014/main" val="1107605992"/>
                    </a:ext>
                  </a:extLst>
                </a:gridCol>
                <a:gridCol w="411480">
                  <a:extLst>
                    <a:ext uri="{9D8B030D-6E8A-4147-A177-3AD203B41FA5}">
                      <a16:colId xmlns:a16="http://schemas.microsoft.com/office/drawing/2014/main" val="1917822128"/>
                    </a:ext>
                  </a:extLst>
                </a:gridCol>
                <a:gridCol w="411480">
                  <a:extLst>
                    <a:ext uri="{9D8B030D-6E8A-4147-A177-3AD203B41FA5}">
                      <a16:colId xmlns:a16="http://schemas.microsoft.com/office/drawing/2014/main" val="3052484435"/>
                    </a:ext>
                  </a:extLst>
                </a:gridCol>
                <a:gridCol w="411480">
                  <a:extLst>
                    <a:ext uri="{9D8B030D-6E8A-4147-A177-3AD203B41FA5}">
                      <a16:colId xmlns:a16="http://schemas.microsoft.com/office/drawing/2014/main" val="1970449945"/>
                    </a:ext>
                  </a:extLst>
                </a:gridCol>
                <a:gridCol w="411480">
                  <a:extLst>
                    <a:ext uri="{9D8B030D-6E8A-4147-A177-3AD203B41FA5}">
                      <a16:colId xmlns:a16="http://schemas.microsoft.com/office/drawing/2014/main" val="816203847"/>
                    </a:ext>
                  </a:extLst>
                </a:gridCol>
                <a:gridCol w="411480">
                  <a:extLst>
                    <a:ext uri="{9D8B030D-6E8A-4147-A177-3AD203B41FA5}">
                      <a16:colId xmlns:a16="http://schemas.microsoft.com/office/drawing/2014/main" val="235189651"/>
                    </a:ext>
                  </a:extLst>
                </a:gridCol>
                <a:gridCol w="411480">
                  <a:extLst>
                    <a:ext uri="{9D8B030D-6E8A-4147-A177-3AD203B41FA5}">
                      <a16:colId xmlns:a16="http://schemas.microsoft.com/office/drawing/2014/main" val="2686050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322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- 2021-07-04 14:30:03</a:t>
                      </a:r>
                      <a:r>
                        <a:rPr kumimoji="0" lang="da-DK" sz="1000" b="0" i="0" u="none" strike="noStrike" kern="1200" cap="none" spc="0" normalizeH="0" baseline="0" noProof="0">
                          <a:ln>
                            <a:noFill/>
                          </a:ln>
                          <a:solidFill>
                            <a:prstClr val="black"/>
                          </a:solidFill>
                          <a:effectLst/>
                          <a:uLnTx/>
                          <a:uFillTx/>
                          <a:latin typeface="+mn-lt"/>
                          <a:ea typeface="+mn-ea"/>
                          <a:cs typeface="+mn-cs"/>
                        </a:rPr>
                        <a:t>
 Har du fået prøvet vores lækre mochis endnu?  
De søde, traditionelle, japanske risdesserter kan nydes både optøede med det cremede fyld, og frosne som en dessert i de varme sommertider! 🌞
Hos Eat Happy kan du få dem med fire forskellige smage; hindbær, chokolade, mango og matcha, så der er noget til enhver smag!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https://quintly-image-storage.s3.amazonaws.com/a5627314e0e37e5bea96bf715f1a60f5/43f578418cb02d3a9d57cd2a0659df94.jpg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58587940"/>
                  </a:ext>
                </a:extLst>
              </a:tr>
            </a:tbl>
          </a:graphicData>
        </a:graphic>
      </p:graphicFrame>
      <p:sp>
        <p:nvSpPr>
          <p:cNvPr id="4" name="Text Placeholder 3">
            <a:extLst>
              <a:ext uri="{FF2B5EF4-FFF2-40B4-BE49-F238E27FC236}">
                <a16:creationId xmlns:a16="http://schemas.microsoft.com/office/drawing/2014/main" id="{D309304B-0E44-42A4-8FF6-0EF4CB23C50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736304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8D3F3-71E2-41BA-8158-7403DC7EC898}"/>
              </a:ext>
            </a:extLst>
          </p:cNvPr>
          <p:cNvSpPr>
            <a:spLocks noGrp="1"/>
          </p:cNvSpPr>
          <p:nvPr>
            <p:ph type="title"/>
          </p:nvPr>
        </p:nvSpPr>
        <p:spPr/>
        <p:txBody>
          <a:bodyPr/>
          <a:lstStyle/>
          <a:p>
            <a:r>
              <a:rPr lang="en-US"/>
              <a:t>Facebook DK Top Posts | EatHappy Denmark Eat Happy DK - 2 of 3</a:t>
            </a:r>
          </a:p>
        </p:txBody>
      </p:sp>
      <p:graphicFrame>
        <p:nvGraphicFramePr>
          <p:cNvPr id="5" name="Table Placeholder 4">
            <a:extLst>
              <a:ext uri="{FF2B5EF4-FFF2-40B4-BE49-F238E27FC236}">
                <a16:creationId xmlns:a16="http://schemas.microsoft.com/office/drawing/2014/main" id="{369EA800-428C-4018-A608-D09C3EA413B8}"/>
              </a:ext>
            </a:extLst>
          </p:cNvPr>
          <p:cNvGraphicFramePr>
            <a:graphicFrameLocks noGrp="1"/>
          </p:cNvGraphicFramePr>
          <p:nvPr>
            <p:ph type="tbl" sz="quarter" idx="13"/>
            <p:extLst>
              <p:ext uri="{D42A27DB-BD31-4B8C-83A1-F6EECF244321}">
                <p14:modId xmlns:p14="http://schemas.microsoft.com/office/powerpoint/2010/main" val="1621796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52259123"/>
                    </a:ext>
                  </a:extLst>
                </a:gridCol>
                <a:gridCol w="1563624">
                  <a:extLst>
                    <a:ext uri="{9D8B030D-6E8A-4147-A177-3AD203B41FA5}">
                      <a16:colId xmlns:a16="http://schemas.microsoft.com/office/drawing/2014/main" val="3986844191"/>
                    </a:ext>
                  </a:extLst>
                </a:gridCol>
                <a:gridCol w="411480">
                  <a:extLst>
                    <a:ext uri="{9D8B030D-6E8A-4147-A177-3AD203B41FA5}">
                      <a16:colId xmlns:a16="http://schemas.microsoft.com/office/drawing/2014/main" val="778813662"/>
                    </a:ext>
                  </a:extLst>
                </a:gridCol>
                <a:gridCol w="411480">
                  <a:extLst>
                    <a:ext uri="{9D8B030D-6E8A-4147-A177-3AD203B41FA5}">
                      <a16:colId xmlns:a16="http://schemas.microsoft.com/office/drawing/2014/main" val="392499746"/>
                    </a:ext>
                  </a:extLst>
                </a:gridCol>
                <a:gridCol w="411480">
                  <a:extLst>
                    <a:ext uri="{9D8B030D-6E8A-4147-A177-3AD203B41FA5}">
                      <a16:colId xmlns:a16="http://schemas.microsoft.com/office/drawing/2014/main" val="3249021619"/>
                    </a:ext>
                  </a:extLst>
                </a:gridCol>
                <a:gridCol w="411480">
                  <a:extLst>
                    <a:ext uri="{9D8B030D-6E8A-4147-A177-3AD203B41FA5}">
                      <a16:colId xmlns:a16="http://schemas.microsoft.com/office/drawing/2014/main" val="1880799829"/>
                    </a:ext>
                  </a:extLst>
                </a:gridCol>
                <a:gridCol w="411480">
                  <a:extLst>
                    <a:ext uri="{9D8B030D-6E8A-4147-A177-3AD203B41FA5}">
                      <a16:colId xmlns:a16="http://schemas.microsoft.com/office/drawing/2014/main" val="860682204"/>
                    </a:ext>
                  </a:extLst>
                </a:gridCol>
                <a:gridCol w="411480">
                  <a:extLst>
                    <a:ext uri="{9D8B030D-6E8A-4147-A177-3AD203B41FA5}">
                      <a16:colId xmlns:a16="http://schemas.microsoft.com/office/drawing/2014/main" val="2356786819"/>
                    </a:ext>
                  </a:extLst>
                </a:gridCol>
                <a:gridCol w="411480">
                  <a:extLst>
                    <a:ext uri="{9D8B030D-6E8A-4147-A177-3AD203B41FA5}">
                      <a16:colId xmlns:a16="http://schemas.microsoft.com/office/drawing/2014/main" val="436151650"/>
                    </a:ext>
                  </a:extLst>
                </a:gridCol>
                <a:gridCol w="411480">
                  <a:extLst>
                    <a:ext uri="{9D8B030D-6E8A-4147-A177-3AD203B41FA5}">
                      <a16:colId xmlns:a16="http://schemas.microsoft.com/office/drawing/2014/main" val="1954888706"/>
                    </a:ext>
                  </a:extLst>
                </a:gridCol>
                <a:gridCol w="411480">
                  <a:extLst>
                    <a:ext uri="{9D8B030D-6E8A-4147-A177-3AD203B41FA5}">
                      <a16:colId xmlns:a16="http://schemas.microsoft.com/office/drawing/2014/main" val="1917707962"/>
                    </a:ext>
                  </a:extLst>
                </a:gridCol>
                <a:gridCol w="411480">
                  <a:extLst>
                    <a:ext uri="{9D8B030D-6E8A-4147-A177-3AD203B41FA5}">
                      <a16:colId xmlns:a16="http://schemas.microsoft.com/office/drawing/2014/main" val="1873085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7404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- 2021-07-11 09:25:05</a:t>
                      </a:r>
                      <a:r>
                        <a:rPr kumimoji="0" lang="da-DK" sz="1000" b="0" i="0" u="none" strike="noStrike" kern="1200" cap="none" spc="0" normalizeH="0" baseline="0" noProof="0">
                          <a:ln>
                            <a:noFill/>
                          </a:ln>
                          <a:solidFill>
                            <a:prstClr val="black"/>
                          </a:solidFill>
                          <a:effectLst/>
                          <a:uLnTx/>
                          <a:uFillTx/>
                          <a:latin typeface="+mn-lt"/>
                          <a:ea typeface="+mn-ea"/>
                          <a:cs typeface="+mn-cs"/>
                        </a:rPr>
                        <a:t>
 I dag blænder den store finale op! Vi håber I får en fantastisk søndag i fodboldens lag! ⚽
Vores sommerboks er perfekt til lejligheden, hvis du vil dele kampen og sushien med nogen! Kom ned og besøg os i en af vores butikker før kampstart og tag en sommerboks med hjem!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https://quintly-image-storage.s3.amazonaws.com/a5627314e0e37e5bea96bf715f1a60f5/02eebf3a0bb211f746c29cbf2b8bb292.jpg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00591028"/>
                  </a:ext>
                </a:extLst>
              </a:tr>
            </a:tbl>
          </a:graphicData>
        </a:graphic>
      </p:graphicFrame>
      <p:sp>
        <p:nvSpPr>
          <p:cNvPr id="4" name="Text Placeholder 3">
            <a:extLst>
              <a:ext uri="{FF2B5EF4-FFF2-40B4-BE49-F238E27FC236}">
                <a16:creationId xmlns:a16="http://schemas.microsoft.com/office/drawing/2014/main" id="{C6EECF72-F77F-4160-9DEC-1195DC90F66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6007156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D394D-1AC8-48DE-B0D3-95F858019EF6}"/>
              </a:ext>
            </a:extLst>
          </p:cNvPr>
          <p:cNvSpPr>
            <a:spLocks noGrp="1"/>
          </p:cNvSpPr>
          <p:nvPr>
            <p:ph type="title"/>
          </p:nvPr>
        </p:nvSpPr>
        <p:spPr/>
        <p:txBody>
          <a:bodyPr/>
          <a:lstStyle/>
          <a:p>
            <a:r>
              <a:rPr lang="en-US"/>
              <a:t>Facebook DK Top Posts | EatHappy Denmark Eat Happy DK - 3 of 3</a:t>
            </a:r>
          </a:p>
        </p:txBody>
      </p:sp>
      <p:graphicFrame>
        <p:nvGraphicFramePr>
          <p:cNvPr id="5" name="Table Placeholder 4">
            <a:extLst>
              <a:ext uri="{FF2B5EF4-FFF2-40B4-BE49-F238E27FC236}">
                <a16:creationId xmlns:a16="http://schemas.microsoft.com/office/drawing/2014/main" id="{04806977-4F13-4102-A9C9-80CA1A976DD2}"/>
              </a:ext>
            </a:extLst>
          </p:cNvPr>
          <p:cNvGraphicFramePr>
            <a:graphicFrameLocks noGrp="1"/>
          </p:cNvGraphicFramePr>
          <p:nvPr>
            <p:ph type="tbl" sz="quarter" idx="13"/>
            <p:extLst>
              <p:ext uri="{D42A27DB-BD31-4B8C-83A1-F6EECF244321}">
                <p14:modId xmlns:p14="http://schemas.microsoft.com/office/powerpoint/2010/main" val="3813297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09962417"/>
                    </a:ext>
                  </a:extLst>
                </a:gridCol>
                <a:gridCol w="1563624">
                  <a:extLst>
                    <a:ext uri="{9D8B030D-6E8A-4147-A177-3AD203B41FA5}">
                      <a16:colId xmlns:a16="http://schemas.microsoft.com/office/drawing/2014/main" val="1232840846"/>
                    </a:ext>
                  </a:extLst>
                </a:gridCol>
                <a:gridCol w="411480">
                  <a:extLst>
                    <a:ext uri="{9D8B030D-6E8A-4147-A177-3AD203B41FA5}">
                      <a16:colId xmlns:a16="http://schemas.microsoft.com/office/drawing/2014/main" val="3334519573"/>
                    </a:ext>
                  </a:extLst>
                </a:gridCol>
                <a:gridCol w="411480">
                  <a:extLst>
                    <a:ext uri="{9D8B030D-6E8A-4147-A177-3AD203B41FA5}">
                      <a16:colId xmlns:a16="http://schemas.microsoft.com/office/drawing/2014/main" val="997267177"/>
                    </a:ext>
                  </a:extLst>
                </a:gridCol>
                <a:gridCol w="411480">
                  <a:extLst>
                    <a:ext uri="{9D8B030D-6E8A-4147-A177-3AD203B41FA5}">
                      <a16:colId xmlns:a16="http://schemas.microsoft.com/office/drawing/2014/main" val="3580223232"/>
                    </a:ext>
                  </a:extLst>
                </a:gridCol>
                <a:gridCol w="411480">
                  <a:extLst>
                    <a:ext uri="{9D8B030D-6E8A-4147-A177-3AD203B41FA5}">
                      <a16:colId xmlns:a16="http://schemas.microsoft.com/office/drawing/2014/main" val="1388551228"/>
                    </a:ext>
                  </a:extLst>
                </a:gridCol>
                <a:gridCol w="411480">
                  <a:extLst>
                    <a:ext uri="{9D8B030D-6E8A-4147-A177-3AD203B41FA5}">
                      <a16:colId xmlns:a16="http://schemas.microsoft.com/office/drawing/2014/main" val="2052519881"/>
                    </a:ext>
                  </a:extLst>
                </a:gridCol>
                <a:gridCol w="411480">
                  <a:extLst>
                    <a:ext uri="{9D8B030D-6E8A-4147-A177-3AD203B41FA5}">
                      <a16:colId xmlns:a16="http://schemas.microsoft.com/office/drawing/2014/main" val="133051479"/>
                    </a:ext>
                  </a:extLst>
                </a:gridCol>
                <a:gridCol w="411480">
                  <a:extLst>
                    <a:ext uri="{9D8B030D-6E8A-4147-A177-3AD203B41FA5}">
                      <a16:colId xmlns:a16="http://schemas.microsoft.com/office/drawing/2014/main" val="92316242"/>
                    </a:ext>
                  </a:extLst>
                </a:gridCol>
                <a:gridCol w="411480">
                  <a:extLst>
                    <a:ext uri="{9D8B030D-6E8A-4147-A177-3AD203B41FA5}">
                      <a16:colId xmlns:a16="http://schemas.microsoft.com/office/drawing/2014/main" val="2641816582"/>
                    </a:ext>
                  </a:extLst>
                </a:gridCol>
                <a:gridCol w="411480">
                  <a:extLst>
                    <a:ext uri="{9D8B030D-6E8A-4147-A177-3AD203B41FA5}">
                      <a16:colId xmlns:a16="http://schemas.microsoft.com/office/drawing/2014/main" val="1726714225"/>
                    </a:ext>
                  </a:extLst>
                </a:gridCol>
                <a:gridCol w="411480">
                  <a:extLst>
                    <a:ext uri="{9D8B030D-6E8A-4147-A177-3AD203B41FA5}">
                      <a16:colId xmlns:a16="http://schemas.microsoft.com/office/drawing/2014/main" val="2353146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0359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- 2021-07-08 11:15:03</a:t>
                      </a:r>
                      <a:r>
                        <a:rPr kumimoji="0" lang="da-DK" sz="1000" b="0" i="0" u="none" strike="noStrike" kern="1200" cap="none" spc="0" normalizeH="0" baseline="0" noProof="0">
                          <a:ln>
                            <a:noFill/>
                          </a:ln>
                          <a:solidFill>
                            <a:prstClr val="black"/>
                          </a:solidFill>
                          <a:effectLst/>
                          <a:uLnTx/>
                          <a:uFillTx/>
                          <a:latin typeface="+mn-lt"/>
                          <a:ea typeface="+mn-ea"/>
                          <a:cs typeface="+mn-cs"/>
                        </a:rPr>
                        <a:t>
 Vores Futomaki er lidt af en mundfuld! 😋
De passer også perfekt til en frokost, når man vil være mæt, lige meget om du allerede er gået på ferie, eller om du lige skal svinge forbi en af vores butikker i frokostpausen! Vi står klar!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https://quintly-image-storage.s3.amazonaws.com/a5627314e0e37e5bea96bf715f1a60f5/30b5fc550a1965ef8cdef3884fe068d4.jpg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60651624"/>
                  </a:ext>
                </a:extLst>
              </a:tr>
            </a:tbl>
          </a:graphicData>
        </a:graphic>
      </p:graphicFrame>
      <p:sp>
        <p:nvSpPr>
          <p:cNvPr id="4" name="Text Placeholder 3">
            <a:extLst>
              <a:ext uri="{FF2B5EF4-FFF2-40B4-BE49-F238E27FC236}">
                <a16:creationId xmlns:a16="http://schemas.microsoft.com/office/drawing/2014/main" id="{B2F067AD-041D-4237-8149-BAE76973AD9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7486383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7B51B-A1C1-4A4D-941B-01B7EF9CED01}"/>
              </a:ext>
            </a:extLst>
          </p:cNvPr>
          <p:cNvSpPr>
            <a:spLocks noGrp="1"/>
          </p:cNvSpPr>
          <p:nvPr>
            <p:ph type="title"/>
          </p:nvPr>
        </p:nvSpPr>
        <p:spPr/>
        <p:txBody>
          <a:bodyPr/>
          <a:lstStyle/>
          <a:p>
            <a:r>
              <a:rPr lang="en-US"/>
              <a:t>Instagram DK Top Posts | eathappy_dk Eathappy DK - 1 of 3</a:t>
            </a:r>
          </a:p>
        </p:txBody>
      </p:sp>
      <p:graphicFrame>
        <p:nvGraphicFramePr>
          <p:cNvPr id="5" name="Table Placeholder 4">
            <a:extLst>
              <a:ext uri="{FF2B5EF4-FFF2-40B4-BE49-F238E27FC236}">
                <a16:creationId xmlns:a16="http://schemas.microsoft.com/office/drawing/2014/main" id="{1241EE41-D458-461C-AB90-94AE443EF5E4}"/>
              </a:ext>
            </a:extLst>
          </p:cNvPr>
          <p:cNvGraphicFramePr>
            <a:graphicFrameLocks noGrp="1"/>
          </p:cNvGraphicFramePr>
          <p:nvPr>
            <p:ph type="tbl" sz="quarter" idx="13"/>
            <p:extLst>
              <p:ext uri="{D42A27DB-BD31-4B8C-83A1-F6EECF244321}">
                <p14:modId xmlns:p14="http://schemas.microsoft.com/office/powerpoint/2010/main" val="978234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93625565"/>
                    </a:ext>
                  </a:extLst>
                </a:gridCol>
                <a:gridCol w="1234440">
                  <a:extLst>
                    <a:ext uri="{9D8B030D-6E8A-4147-A177-3AD203B41FA5}">
                      <a16:colId xmlns:a16="http://schemas.microsoft.com/office/drawing/2014/main" val="3131061842"/>
                    </a:ext>
                  </a:extLst>
                </a:gridCol>
                <a:gridCol w="576072">
                  <a:extLst>
                    <a:ext uri="{9D8B030D-6E8A-4147-A177-3AD203B41FA5}">
                      <a16:colId xmlns:a16="http://schemas.microsoft.com/office/drawing/2014/main" val="104682391"/>
                    </a:ext>
                  </a:extLst>
                </a:gridCol>
                <a:gridCol w="576072">
                  <a:extLst>
                    <a:ext uri="{9D8B030D-6E8A-4147-A177-3AD203B41FA5}">
                      <a16:colId xmlns:a16="http://schemas.microsoft.com/office/drawing/2014/main" val="929271241"/>
                    </a:ext>
                  </a:extLst>
                </a:gridCol>
                <a:gridCol w="576072">
                  <a:extLst>
                    <a:ext uri="{9D8B030D-6E8A-4147-A177-3AD203B41FA5}">
                      <a16:colId xmlns:a16="http://schemas.microsoft.com/office/drawing/2014/main" val="1866434208"/>
                    </a:ext>
                  </a:extLst>
                </a:gridCol>
                <a:gridCol w="576072">
                  <a:extLst>
                    <a:ext uri="{9D8B030D-6E8A-4147-A177-3AD203B41FA5}">
                      <a16:colId xmlns:a16="http://schemas.microsoft.com/office/drawing/2014/main" val="802204270"/>
                    </a:ext>
                  </a:extLst>
                </a:gridCol>
                <a:gridCol w="576072">
                  <a:extLst>
                    <a:ext uri="{9D8B030D-6E8A-4147-A177-3AD203B41FA5}">
                      <a16:colId xmlns:a16="http://schemas.microsoft.com/office/drawing/2014/main" val="811155426"/>
                    </a:ext>
                  </a:extLst>
                </a:gridCol>
                <a:gridCol w="576072">
                  <a:extLst>
                    <a:ext uri="{9D8B030D-6E8A-4147-A177-3AD203B41FA5}">
                      <a16:colId xmlns:a16="http://schemas.microsoft.com/office/drawing/2014/main" val="1875384209"/>
                    </a:ext>
                  </a:extLst>
                </a:gridCol>
                <a:gridCol w="576072">
                  <a:extLst>
                    <a:ext uri="{9D8B030D-6E8A-4147-A177-3AD203B41FA5}">
                      <a16:colId xmlns:a16="http://schemas.microsoft.com/office/drawing/2014/main" val="2324575941"/>
                    </a:ext>
                  </a:extLst>
                </a:gridCol>
                <a:gridCol w="576072">
                  <a:extLst>
                    <a:ext uri="{9D8B030D-6E8A-4147-A177-3AD203B41FA5}">
                      <a16:colId xmlns:a16="http://schemas.microsoft.com/office/drawing/2014/main" val="1821754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017132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eathappy_dk - 2021-07-22 07:53:32</a:t>
                      </a:r>
                      <a:r>
                        <a:rPr kumimoji="0" lang="da-DK" sz="1000" b="0" i="0" u="none" strike="noStrike" kern="1200" cap="none" spc="0" normalizeH="0" baseline="0" noProof="0">
                          <a:ln>
                            <a:noFill/>
                          </a:ln>
                          <a:solidFill>
                            <a:prstClr val="black"/>
                          </a:solidFill>
                          <a:effectLst/>
                          <a:uLnTx/>
                          <a:uFillTx/>
                          <a:latin typeface="+mn-lt"/>
                          <a:ea typeface="+mn-ea"/>
                          <a:cs typeface="+mn-cs"/>
                        </a:rPr>
                        <a:t>
 I dag er den såkaldte Umi no Hi - eller havets dag - i Japan, hvor man fejrer både havet og flåden, da begge dele har stor betydning for øriget i øst! 🌊 Vi markerer også dagen og siger tak til havet, for alle de goder det bringer os i form af frisk sushi hver dag 😄😋
#eathappy #freshlymadesmiles #marineday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https://quintly-image-storage.s3.amazonaws.com/fe125f23460c831394a1c869ad288e4f/d944418d08b8d291cae9a4c65dd85adb.jpg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57150226"/>
                  </a:ext>
                </a:extLst>
              </a:tr>
            </a:tbl>
          </a:graphicData>
        </a:graphic>
      </p:graphicFrame>
      <p:sp>
        <p:nvSpPr>
          <p:cNvPr id="4" name="Text Placeholder 3">
            <a:extLst>
              <a:ext uri="{FF2B5EF4-FFF2-40B4-BE49-F238E27FC236}">
                <a16:creationId xmlns:a16="http://schemas.microsoft.com/office/drawing/2014/main" id="{B9ED2C6C-8FCD-45C7-94FD-9E00072B8AB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429133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ACCEE-91EF-477E-9613-356C12A8A4C1}"/>
              </a:ext>
            </a:extLst>
          </p:cNvPr>
          <p:cNvSpPr>
            <a:spLocks noGrp="1"/>
          </p:cNvSpPr>
          <p:nvPr>
            <p:ph type="title"/>
          </p:nvPr>
        </p:nvSpPr>
        <p:spPr/>
        <p:txBody>
          <a:bodyPr/>
          <a:lstStyle/>
          <a:p>
            <a:r>
              <a:rPr lang="en-US"/>
              <a:t>Instagram DK Top Posts | eathappy_dk Eathappy DK - 2 of 3</a:t>
            </a:r>
          </a:p>
        </p:txBody>
      </p:sp>
      <p:graphicFrame>
        <p:nvGraphicFramePr>
          <p:cNvPr id="5" name="Table Placeholder 4">
            <a:extLst>
              <a:ext uri="{FF2B5EF4-FFF2-40B4-BE49-F238E27FC236}">
                <a16:creationId xmlns:a16="http://schemas.microsoft.com/office/drawing/2014/main" id="{FF2551C7-878F-43C8-AAFD-57AC289C6390}"/>
              </a:ext>
            </a:extLst>
          </p:cNvPr>
          <p:cNvGraphicFramePr>
            <a:graphicFrameLocks noGrp="1"/>
          </p:cNvGraphicFramePr>
          <p:nvPr>
            <p:ph type="tbl" sz="quarter" idx="13"/>
            <p:extLst>
              <p:ext uri="{D42A27DB-BD31-4B8C-83A1-F6EECF244321}">
                <p14:modId xmlns:p14="http://schemas.microsoft.com/office/powerpoint/2010/main" val="907359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49626901"/>
                    </a:ext>
                  </a:extLst>
                </a:gridCol>
                <a:gridCol w="1234440">
                  <a:extLst>
                    <a:ext uri="{9D8B030D-6E8A-4147-A177-3AD203B41FA5}">
                      <a16:colId xmlns:a16="http://schemas.microsoft.com/office/drawing/2014/main" val="1101412650"/>
                    </a:ext>
                  </a:extLst>
                </a:gridCol>
                <a:gridCol w="576072">
                  <a:extLst>
                    <a:ext uri="{9D8B030D-6E8A-4147-A177-3AD203B41FA5}">
                      <a16:colId xmlns:a16="http://schemas.microsoft.com/office/drawing/2014/main" val="1301643233"/>
                    </a:ext>
                  </a:extLst>
                </a:gridCol>
                <a:gridCol w="576072">
                  <a:extLst>
                    <a:ext uri="{9D8B030D-6E8A-4147-A177-3AD203B41FA5}">
                      <a16:colId xmlns:a16="http://schemas.microsoft.com/office/drawing/2014/main" val="2391809817"/>
                    </a:ext>
                  </a:extLst>
                </a:gridCol>
                <a:gridCol w="576072">
                  <a:extLst>
                    <a:ext uri="{9D8B030D-6E8A-4147-A177-3AD203B41FA5}">
                      <a16:colId xmlns:a16="http://schemas.microsoft.com/office/drawing/2014/main" val="1095334415"/>
                    </a:ext>
                  </a:extLst>
                </a:gridCol>
                <a:gridCol w="576072">
                  <a:extLst>
                    <a:ext uri="{9D8B030D-6E8A-4147-A177-3AD203B41FA5}">
                      <a16:colId xmlns:a16="http://schemas.microsoft.com/office/drawing/2014/main" val="2001281564"/>
                    </a:ext>
                  </a:extLst>
                </a:gridCol>
                <a:gridCol w="576072">
                  <a:extLst>
                    <a:ext uri="{9D8B030D-6E8A-4147-A177-3AD203B41FA5}">
                      <a16:colId xmlns:a16="http://schemas.microsoft.com/office/drawing/2014/main" val="2379518139"/>
                    </a:ext>
                  </a:extLst>
                </a:gridCol>
                <a:gridCol w="576072">
                  <a:extLst>
                    <a:ext uri="{9D8B030D-6E8A-4147-A177-3AD203B41FA5}">
                      <a16:colId xmlns:a16="http://schemas.microsoft.com/office/drawing/2014/main" val="2490697505"/>
                    </a:ext>
                  </a:extLst>
                </a:gridCol>
                <a:gridCol w="576072">
                  <a:extLst>
                    <a:ext uri="{9D8B030D-6E8A-4147-A177-3AD203B41FA5}">
                      <a16:colId xmlns:a16="http://schemas.microsoft.com/office/drawing/2014/main" val="505918434"/>
                    </a:ext>
                  </a:extLst>
                </a:gridCol>
                <a:gridCol w="576072">
                  <a:extLst>
                    <a:ext uri="{9D8B030D-6E8A-4147-A177-3AD203B41FA5}">
                      <a16:colId xmlns:a16="http://schemas.microsoft.com/office/drawing/2014/main" val="4056610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928210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eathappy_dk - 2021-07-27 11:13:29</a:t>
                      </a:r>
                      <a:r>
                        <a:rPr kumimoji="0" lang="en-US" sz="1000" b="0" i="0" u="none" strike="noStrike" kern="1200" cap="none" spc="0" normalizeH="0" baseline="0" noProof="0">
                          <a:ln>
                            <a:noFill/>
                          </a:ln>
                          <a:solidFill>
                            <a:prstClr val="black"/>
                          </a:solidFill>
                          <a:effectLst/>
                          <a:uLnTx/>
                          <a:uFillTx/>
                          <a:latin typeface="+mn-lt"/>
                          <a:ea typeface="+mn-ea"/>
                          <a:cs typeface="+mn-cs"/>
                        </a:rPr>
                        <a:t>
 Har du prøvet vores lækre farverige sommerboks? 🍱 
Pakken er ideel, når du har lyst til at dele vores frisklavede sushi, med en du holder af i disse sommerdage 😋
#freshlymadesmiles #summertime #eathappy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https://quintly-image-storage.s3.amazonaws.com/fe125f23460c831394a1c869ad288e4f/b39eb480edf4f7d7571360de0aec6d86.jpg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1645362239"/>
                  </a:ext>
                </a:extLst>
              </a:tr>
            </a:tbl>
          </a:graphicData>
        </a:graphic>
      </p:graphicFrame>
      <p:sp>
        <p:nvSpPr>
          <p:cNvPr id="4" name="Text Placeholder 3">
            <a:extLst>
              <a:ext uri="{FF2B5EF4-FFF2-40B4-BE49-F238E27FC236}">
                <a16:creationId xmlns:a16="http://schemas.microsoft.com/office/drawing/2014/main" id="{6354ED3E-666D-4488-BE9C-AE833DDE751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7715414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49BAA-5682-4509-A7CD-8FFD6317CE56}"/>
              </a:ext>
            </a:extLst>
          </p:cNvPr>
          <p:cNvSpPr>
            <a:spLocks noGrp="1"/>
          </p:cNvSpPr>
          <p:nvPr>
            <p:ph type="title"/>
          </p:nvPr>
        </p:nvSpPr>
        <p:spPr/>
        <p:txBody>
          <a:bodyPr/>
          <a:lstStyle/>
          <a:p>
            <a:r>
              <a:rPr lang="en-US"/>
              <a:t>Instagram DK Top Posts | eathappy_dk Eathappy DK - 3 of 3</a:t>
            </a:r>
          </a:p>
        </p:txBody>
      </p:sp>
      <p:graphicFrame>
        <p:nvGraphicFramePr>
          <p:cNvPr id="5" name="Table Placeholder 4">
            <a:extLst>
              <a:ext uri="{FF2B5EF4-FFF2-40B4-BE49-F238E27FC236}">
                <a16:creationId xmlns:a16="http://schemas.microsoft.com/office/drawing/2014/main" id="{E2EA6BC7-B942-4578-A5F6-108E09AA0112}"/>
              </a:ext>
            </a:extLst>
          </p:cNvPr>
          <p:cNvGraphicFramePr>
            <a:graphicFrameLocks noGrp="1"/>
          </p:cNvGraphicFramePr>
          <p:nvPr>
            <p:ph type="tbl" sz="quarter" idx="13"/>
            <p:extLst>
              <p:ext uri="{D42A27DB-BD31-4B8C-83A1-F6EECF244321}">
                <p14:modId xmlns:p14="http://schemas.microsoft.com/office/powerpoint/2010/main" val="1763837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163529891"/>
                    </a:ext>
                  </a:extLst>
                </a:gridCol>
                <a:gridCol w="1234440">
                  <a:extLst>
                    <a:ext uri="{9D8B030D-6E8A-4147-A177-3AD203B41FA5}">
                      <a16:colId xmlns:a16="http://schemas.microsoft.com/office/drawing/2014/main" val="4248309993"/>
                    </a:ext>
                  </a:extLst>
                </a:gridCol>
                <a:gridCol w="576072">
                  <a:extLst>
                    <a:ext uri="{9D8B030D-6E8A-4147-A177-3AD203B41FA5}">
                      <a16:colId xmlns:a16="http://schemas.microsoft.com/office/drawing/2014/main" val="3404129780"/>
                    </a:ext>
                  </a:extLst>
                </a:gridCol>
                <a:gridCol w="576072">
                  <a:extLst>
                    <a:ext uri="{9D8B030D-6E8A-4147-A177-3AD203B41FA5}">
                      <a16:colId xmlns:a16="http://schemas.microsoft.com/office/drawing/2014/main" val="160267747"/>
                    </a:ext>
                  </a:extLst>
                </a:gridCol>
                <a:gridCol w="576072">
                  <a:extLst>
                    <a:ext uri="{9D8B030D-6E8A-4147-A177-3AD203B41FA5}">
                      <a16:colId xmlns:a16="http://schemas.microsoft.com/office/drawing/2014/main" val="2496484303"/>
                    </a:ext>
                  </a:extLst>
                </a:gridCol>
                <a:gridCol w="576072">
                  <a:extLst>
                    <a:ext uri="{9D8B030D-6E8A-4147-A177-3AD203B41FA5}">
                      <a16:colId xmlns:a16="http://schemas.microsoft.com/office/drawing/2014/main" val="4035979249"/>
                    </a:ext>
                  </a:extLst>
                </a:gridCol>
                <a:gridCol w="576072">
                  <a:extLst>
                    <a:ext uri="{9D8B030D-6E8A-4147-A177-3AD203B41FA5}">
                      <a16:colId xmlns:a16="http://schemas.microsoft.com/office/drawing/2014/main" val="1921328421"/>
                    </a:ext>
                  </a:extLst>
                </a:gridCol>
                <a:gridCol w="576072">
                  <a:extLst>
                    <a:ext uri="{9D8B030D-6E8A-4147-A177-3AD203B41FA5}">
                      <a16:colId xmlns:a16="http://schemas.microsoft.com/office/drawing/2014/main" val="142924133"/>
                    </a:ext>
                  </a:extLst>
                </a:gridCol>
                <a:gridCol w="576072">
                  <a:extLst>
                    <a:ext uri="{9D8B030D-6E8A-4147-A177-3AD203B41FA5}">
                      <a16:colId xmlns:a16="http://schemas.microsoft.com/office/drawing/2014/main" val="387345011"/>
                    </a:ext>
                  </a:extLst>
                </a:gridCol>
                <a:gridCol w="576072">
                  <a:extLst>
                    <a:ext uri="{9D8B030D-6E8A-4147-A177-3AD203B41FA5}">
                      <a16:colId xmlns:a16="http://schemas.microsoft.com/office/drawing/2014/main" val="460109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73615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eathappy_dk - 2021-07-11 09:25:33</a:t>
                      </a:r>
                      <a:r>
                        <a:rPr kumimoji="0" lang="da-DK" sz="1000" b="0" i="0" u="none" strike="noStrike" kern="1200" cap="none" spc="0" normalizeH="0" baseline="0" noProof="0">
                          <a:ln>
                            <a:noFill/>
                          </a:ln>
                          <a:solidFill>
                            <a:prstClr val="black"/>
                          </a:solidFill>
                          <a:effectLst/>
                          <a:uLnTx/>
                          <a:uFillTx/>
                          <a:latin typeface="+mn-lt"/>
                          <a:ea typeface="+mn-ea"/>
                          <a:cs typeface="+mn-cs"/>
                        </a:rPr>
                        <a:t>
 I dag blænder den store finale op! Vi håber I får en fantastisk søndag i fodboldens lag! ⚽
Vores sommerboks er perfekt til lejligheden, hvis du vil dele kampen og sushien med nogen! Kom ned og besøg os i en af vores butikker før kampstart og tag en sommerboks med hjem! 🍣
#finaltime #eathappymoments #freshlymadesmiles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https://quintly-image-storage.s3.amazonaws.com/fe125f23460c831394a1c869ad288e4f/93ac7e11cfa81e0b54dec0f73a4c6d6e.jpg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3328524870"/>
                  </a:ext>
                </a:extLst>
              </a:tr>
            </a:tbl>
          </a:graphicData>
        </a:graphic>
      </p:graphicFrame>
      <p:sp>
        <p:nvSpPr>
          <p:cNvPr id="4" name="Text Placeholder 3">
            <a:extLst>
              <a:ext uri="{FF2B5EF4-FFF2-40B4-BE49-F238E27FC236}">
                <a16:creationId xmlns:a16="http://schemas.microsoft.com/office/drawing/2014/main" id="{ED99B5D7-A1F6-4705-B51B-35C2FEE9717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9586968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C65DC-0E62-4EF4-B395-5D6FAB81360E}"/>
              </a:ext>
            </a:extLst>
          </p:cNvPr>
          <p:cNvSpPr>
            <a:spLocks noGrp="1"/>
          </p:cNvSpPr>
          <p:nvPr>
            <p:ph type="title"/>
          </p:nvPr>
        </p:nvSpPr>
        <p:spPr/>
        <p:txBody>
          <a:bodyPr/>
          <a:lstStyle/>
          <a:p>
            <a:r>
              <a:rPr lang="en-US"/>
              <a:t>Facebook GER Top Posts | EatHappy Eat Happy DE - 1 of 4</a:t>
            </a:r>
          </a:p>
        </p:txBody>
      </p:sp>
      <p:graphicFrame>
        <p:nvGraphicFramePr>
          <p:cNvPr id="5" name="Table Placeholder 4">
            <a:extLst>
              <a:ext uri="{FF2B5EF4-FFF2-40B4-BE49-F238E27FC236}">
                <a16:creationId xmlns:a16="http://schemas.microsoft.com/office/drawing/2014/main" id="{E5C72925-D934-4194-BA82-55C96838FB3F}"/>
              </a:ext>
            </a:extLst>
          </p:cNvPr>
          <p:cNvGraphicFramePr>
            <a:graphicFrameLocks noGrp="1"/>
          </p:cNvGraphicFramePr>
          <p:nvPr>
            <p:ph type="tbl" sz="quarter" idx="13"/>
            <p:extLst>
              <p:ext uri="{D42A27DB-BD31-4B8C-83A1-F6EECF244321}">
                <p14:modId xmlns:p14="http://schemas.microsoft.com/office/powerpoint/2010/main" val="114361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36868686"/>
                    </a:ext>
                  </a:extLst>
                </a:gridCol>
                <a:gridCol w="1563624">
                  <a:extLst>
                    <a:ext uri="{9D8B030D-6E8A-4147-A177-3AD203B41FA5}">
                      <a16:colId xmlns:a16="http://schemas.microsoft.com/office/drawing/2014/main" val="1012650780"/>
                    </a:ext>
                  </a:extLst>
                </a:gridCol>
                <a:gridCol w="411480">
                  <a:extLst>
                    <a:ext uri="{9D8B030D-6E8A-4147-A177-3AD203B41FA5}">
                      <a16:colId xmlns:a16="http://schemas.microsoft.com/office/drawing/2014/main" val="2011319135"/>
                    </a:ext>
                  </a:extLst>
                </a:gridCol>
                <a:gridCol w="411480">
                  <a:extLst>
                    <a:ext uri="{9D8B030D-6E8A-4147-A177-3AD203B41FA5}">
                      <a16:colId xmlns:a16="http://schemas.microsoft.com/office/drawing/2014/main" val="3400565033"/>
                    </a:ext>
                  </a:extLst>
                </a:gridCol>
                <a:gridCol w="411480">
                  <a:extLst>
                    <a:ext uri="{9D8B030D-6E8A-4147-A177-3AD203B41FA5}">
                      <a16:colId xmlns:a16="http://schemas.microsoft.com/office/drawing/2014/main" val="2689765306"/>
                    </a:ext>
                  </a:extLst>
                </a:gridCol>
                <a:gridCol w="411480">
                  <a:extLst>
                    <a:ext uri="{9D8B030D-6E8A-4147-A177-3AD203B41FA5}">
                      <a16:colId xmlns:a16="http://schemas.microsoft.com/office/drawing/2014/main" val="1412792044"/>
                    </a:ext>
                  </a:extLst>
                </a:gridCol>
                <a:gridCol w="411480">
                  <a:extLst>
                    <a:ext uri="{9D8B030D-6E8A-4147-A177-3AD203B41FA5}">
                      <a16:colId xmlns:a16="http://schemas.microsoft.com/office/drawing/2014/main" val="3779053554"/>
                    </a:ext>
                  </a:extLst>
                </a:gridCol>
                <a:gridCol w="411480">
                  <a:extLst>
                    <a:ext uri="{9D8B030D-6E8A-4147-A177-3AD203B41FA5}">
                      <a16:colId xmlns:a16="http://schemas.microsoft.com/office/drawing/2014/main" val="262173347"/>
                    </a:ext>
                  </a:extLst>
                </a:gridCol>
                <a:gridCol w="411480">
                  <a:extLst>
                    <a:ext uri="{9D8B030D-6E8A-4147-A177-3AD203B41FA5}">
                      <a16:colId xmlns:a16="http://schemas.microsoft.com/office/drawing/2014/main" val="2520909066"/>
                    </a:ext>
                  </a:extLst>
                </a:gridCol>
                <a:gridCol w="411480">
                  <a:extLst>
                    <a:ext uri="{9D8B030D-6E8A-4147-A177-3AD203B41FA5}">
                      <a16:colId xmlns:a16="http://schemas.microsoft.com/office/drawing/2014/main" val="532585314"/>
                    </a:ext>
                  </a:extLst>
                </a:gridCol>
                <a:gridCol w="411480">
                  <a:extLst>
                    <a:ext uri="{9D8B030D-6E8A-4147-A177-3AD203B41FA5}">
                      <a16:colId xmlns:a16="http://schemas.microsoft.com/office/drawing/2014/main" val="191527586"/>
                    </a:ext>
                  </a:extLst>
                </a:gridCol>
                <a:gridCol w="411480">
                  <a:extLst>
                    <a:ext uri="{9D8B030D-6E8A-4147-A177-3AD203B41FA5}">
                      <a16:colId xmlns:a16="http://schemas.microsoft.com/office/drawing/2014/main" val="3784215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8330521"/>
                  </a:ext>
                </a:extLst>
              </a:tr>
            </a:tbl>
          </a:graphicData>
        </a:graphic>
      </p:graphicFrame>
      <p:sp>
        <p:nvSpPr>
          <p:cNvPr id="4" name="Text Placeholder 3">
            <a:extLst>
              <a:ext uri="{FF2B5EF4-FFF2-40B4-BE49-F238E27FC236}">
                <a16:creationId xmlns:a16="http://schemas.microsoft.com/office/drawing/2014/main" id="{346D4A75-EBA8-48BC-9DCC-1243A048274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486984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F2689-52C1-4F8E-9B1A-C72EB4488FA2}"/>
              </a:ext>
            </a:extLst>
          </p:cNvPr>
          <p:cNvSpPr>
            <a:spLocks noGrp="1"/>
          </p:cNvSpPr>
          <p:nvPr>
            <p:ph type="title"/>
          </p:nvPr>
        </p:nvSpPr>
        <p:spPr/>
        <p:txBody>
          <a:bodyPr/>
          <a:lstStyle/>
          <a:p>
            <a:r>
              <a:rPr lang="en-US"/>
              <a:t>Facebook GER Top Posts | EatHappy Eat Happy DE - 2 of 4</a:t>
            </a:r>
          </a:p>
        </p:txBody>
      </p:sp>
      <p:graphicFrame>
        <p:nvGraphicFramePr>
          <p:cNvPr id="5" name="Table Placeholder 4">
            <a:extLst>
              <a:ext uri="{FF2B5EF4-FFF2-40B4-BE49-F238E27FC236}">
                <a16:creationId xmlns:a16="http://schemas.microsoft.com/office/drawing/2014/main" id="{CFE01A1F-A71D-470D-9E2C-3938D3386C8D}"/>
              </a:ext>
            </a:extLst>
          </p:cNvPr>
          <p:cNvGraphicFramePr>
            <a:graphicFrameLocks noGrp="1"/>
          </p:cNvGraphicFramePr>
          <p:nvPr>
            <p:ph type="tbl" sz="quarter" idx="13"/>
            <p:extLst>
              <p:ext uri="{D42A27DB-BD31-4B8C-83A1-F6EECF244321}">
                <p14:modId xmlns:p14="http://schemas.microsoft.com/office/powerpoint/2010/main" val="3312700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921035506"/>
                    </a:ext>
                  </a:extLst>
                </a:gridCol>
                <a:gridCol w="1563624">
                  <a:extLst>
                    <a:ext uri="{9D8B030D-6E8A-4147-A177-3AD203B41FA5}">
                      <a16:colId xmlns:a16="http://schemas.microsoft.com/office/drawing/2014/main" val="1860417577"/>
                    </a:ext>
                  </a:extLst>
                </a:gridCol>
                <a:gridCol w="411480">
                  <a:extLst>
                    <a:ext uri="{9D8B030D-6E8A-4147-A177-3AD203B41FA5}">
                      <a16:colId xmlns:a16="http://schemas.microsoft.com/office/drawing/2014/main" val="2063120862"/>
                    </a:ext>
                  </a:extLst>
                </a:gridCol>
                <a:gridCol w="411480">
                  <a:extLst>
                    <a:ext uri="{9D8B030D-6E8A-4147-A177-3AD203B41FA5}">
                      <a16:colId xmlns:a16="http://schemas.microsoft.com/office/drawing/2014/main" val="3220415267"/>
                    </a:ext>
                  </a:extLst>
                </a:gridCol>
                <a:gridCol w="411480">
                  <a:extLst>
                    <a:ext uri="{9D8B030D-6E8A-4147-A177-3AD203B41FA5}">
                      <a16:colId xmlns:a16="http://schemas.microsoft.com/office/drawing/2014/main" val="2951975907"/>
                    </a:ext>
                  </a:extLst>
                </a:gridCol>
                <a:gridCol w="411480">
                  <a:extLst>
                    <a:ext uri="{9D8B030D-6E8A-4147-A177-3AD203B41FA5}">
                      <a16:colId xmlns:a16="http://schemas.microsoft.com/office/drawing/2014/main" val="1859815315"/>
                    </a:ext>
                  </a:extLst>
                </a:gridCol>
                <a:gridCol w="411480">
                  <a:extLst>
                    <a:ext uri="{9D8B030D-6E8A-4147-A177-3AD203B41FA5}">
                      <a16:colId xmlns:a16="http://schemas.microsoft.com/office/drawing/2014/main" val="3653451347"/>
                    </a:ext>
                  </a:extLst>
                </a:gridCol>
                <a:gridCol w="411480">
                  <a:extLst>
                    <a:ext uri="{9D8B030D-6E8A-4147-A177-3AD203B41FA5}">
                      <a16:colId xmlns:a16="http://schemas.microsoft.com/office/drawing/2014/main" val="2382238619"/>
                    </a:ext>
                  </a:extLst>
                </a:gridCol>
                <a:gridCol w="411480">
                  <a:extLst>
                    <a:ext uri="{9D8B030D-6E8A-4147-A177-3AD203B41FA5}">
                      <a16:colId xmlns:a16="http://schemas.microsoft.com/office/drawing/2014/main" val="4202372828"/>
                    </a:ext>
                  </a:extLst>
                </a:gridCol>
                <a:gridCol w="411480">
                  <a:extLst>
                    <a:ext uri="{9D8B030D-6E8A-4147-A177-3AD203B41FA5}">
                      <a16:colId xmlns:a16="http://schemas.microsoft.com/office/drawing/2014/main" val="2694997504"/>
                    </a:ext>
                  </a:extLst>
                </a:gridCol>
                <a:gridCol w="411480">
                  <a:extLst>
                    <a:ext uri="{9D8B030D-6E8A-4147-A177-3AD203B41FA5}">
                      <a16:colId xmlns:a16="http://schemas.microsoft.com/office/drawing/2014/main" val="2056161548"/>
                    </a:ext>
                  </a:extLst>
                </a:gridCol>
                <a:gridCol w="411480">
                  <a:extLst>
                    <a:ext uri="{9D8B030D-6E8A-4147-A177-3AD203B41FA5}">
                      <a16:colId xmlns:a16="http://schemas.microsoft.com/office/drawing/2014/main" val="1486918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8456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 - 2021-07-20 11:56:03</a:t>
                      </a:r>
                      <a:r>
                        <a:rPr kumimoji="0" lang="en-US" sz="1000" b="0" i="0" u="none" strike="noStrike" kern="1200" cap="none" spc="0" normalizeH="0" baseline="0" noProof="0">
                          <a:ln>
                            <a:noFill/>
                          </a:ln>
                          <a:solidFill>
                            <a:prstClr val="black"/>
                          </a:solidFill>
                          <a:effectLst/>
                          <a:uLnTx/>
                          <a:uFillTx/>
                          <a:latin typeface="+mn-lt"/>
                          <a:ea typeface="+mn-ea"/>
                          <a:cs typeface="+mn-cs"/>
                        </a:rPr>
                        <a:t>
 Anzeige. WE ROLL TO TOKYO! 💪🏽😍🏅 Einige haben es sicher schon mitbekommen: Wir dürfen dieses Jahr gemeinsam mit @Edeka das @teamdeutschland auf der #roadtotokyo zu den Olympischen Spielen begleiten. Deshalb gibt es ab heute exklusiv in allen Eat Happy EDEKA Shops die limitierte ROLL TO TOKYO Team D-Box mit traditionell japanischem Sushi und zwei absoluten California- und Rainbow-Favoriten mit extra viel Sushilachs und -thunfisch! 🥢 Wir drücken allen Team Deutschland-AthletInnen fest die Daumen und genießen alle Wettkämpfe ab heute mit der passenden Sushibox! 😋🙃 An die Stäbchen, fertig, GOLD!!! 🏅💪🏽
Deinen nächstgelegenen Eat Happy EDEKA Shop findest du unter eathappy.de/standorte.
Die Box gibt es nur während der Olympischen Spiele in allen teilnehmenden Shops, solange der Vorrat reicht! 
#roadtotokyo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https://quintly-image-storage.s3.amazonaws.com/f1e1bbeb093736b260b0eed5b65fd3c3/1a6280f3e5d18372f688f31efe70faf9.jpg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77756894"/>
                  </a:ext>
                </a:extLst>
              </a:tr>
            </a:tbl>
          </a:graphicData>
        </a:graphic>
      </p:graphicFrame>
      <p:sp>
        <p:nvSpPr>
          <p:cNvPr id="4" name="Text Placeholder 3">
            <a:extLst>
              <a:ext uri="{FF2B5EF4-FFF2-40B4-BE49-F238E27FC236}">
                <a16:creationId xmlns:a16="http://schemas.microsoft.com/office/drawing/2014/main" id="{83928694-CD64-4264-877F-0E0F3536097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4153334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F98AB-975B-4369-A5E8-5C3403D57122}"/>
              </a:ext>
            </a:extLst>
          </p:cNvPr>
          <p:cNvSpPr>
            <a:spLocks noGrp="1"/>
          </p:cNvSpPr>
          <p:nvPr>
            <p:ph type="title"/>
          </p:nvPr>
        </p:nvSpPr>
        <p:spPr/>
        <p:txBody>
          <a:bodyPr/>
          <a:lstStyle/>
          <a:p>
            <a:r>
              <a:rPr lang="en-US"/>
              <a:t>Facebook GER Top Posts | EatHappy Eat Happy DE - 3 of 4</a:t>
            </a:r>
          </a:p>
        </p:txBody>
      </p:sp>
      <p:graphicFrame>
        <p:nvGraphicFramePr>
          <p:cNvPr id="5" name="Table Placeholder 4">
            <a:extLst>
              <a:ext uri="{FF2B5EF4-FFF2-40B4-BE49-F238E27FC236}">
                <a16:creationId xmlns:a16="http://schemas.microsoft.com/office/drawing/2014/main" id="{3AA85342-3FF9-4BA9-B5B3-C9BB186F7326}"/>
              </a:ext>
            </a:extLst>
          </p:cNvPr>
          <p:cNvGraphicFramePr>
            <a:graphicFrameLocks noGrp="1"/>
          </p:cNvGraphicFramePr>
          <p:nvPr>
            <p:ph type="tbl" sz="quarter" idx="13"/>
            <p:extLst>
              <p:ext uri="{D42A27DB-BD31-4B8C-83A1-F6EECF244321}">
                <p14:modId xmlns:p14="http://schemas.microsoft.com/office/powerpoint/2010/main" val="2597965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221822746"/>
                    </a:ext>
                  </a:extLst>
                </a:gridCol>
                <a:gridCol w="1563624">
                  <a:extLst>
                    <a:ext uri="{9D8B030D-6E8A-4147-A177-3AD203B41FA5}">
                      <a16:colId xmlns:a16="http://schemas.microsoft.com/office/drawing/2014/main" val="2002358406"/>
                    </a:ext>
                  </a:extLst>
                </a:gridCol>
                <a:gridCol w="411480">
                  <a:extLst>
                    <a:ext uri="{9D8B030D-6E8A-4147-A177-3AD203B41FA5}">
                      <a16:colId xmlns:a16="http://schemas.microsoft.com/office/drawing/2014/main" val="2756599485"/>
                    </a:ext>
                  </a:extLst>
                </a:gridCol>
                <a:gridCol w="411480">
                  <a:extLst>
                    <a:ext uri="{9D8B030D-6E8A-4147-A177-3AD203B41FA5}">
                      <a16:colId xmlns:a16="http://schemas.microsoft.com/office/drawing/2014/main" val="2344192488"/>
                    </a:ext>
                  </a:extLst>
                </a:gridCol>
                <a:gridCol w="411480">
                  <a:extLst>
                    <a:ext uri="{9D8B030D-6E8A-4147-A177-3AD203B41FA5}">
                      <a16:colId xmlns:a16="http://schemas.microsoft.com/office/drawing/2014/main" val="3772963977"/>
                    </a:ext>
                  </a:extLst>
                </a:gridCol>
                <a:gridCol w="411480">
                  <a:extLst>
                    <a:ext uri="{9D8B030D-6E8A-4147-A177-3AD203B41FA5}">
                      <a16:colId xmlns:a16="http://schemas.microsoft.com/office/drawing/2014/main" val="826997713"/>
                    </a:ext>
                  </a:extLst>
                </a:gridCol>
                <a:gridCol w="411480">
                  <a:extLst>
                    <a:ext uri="{9D8B030D-6E8A-4147-A177-3AD203B41FA5}">
                      <a16:colId xmlns:a16="http://schemas.microsoft.com/office/drawing/2014/main" val="1500881103"/>
                    </a:ext>
                  </a:extLst>
                </a:gridCol>
                <a:gridCol w="411480">
                  <a:extLst>
                    <a:ext uri="{9D8B030D-6E8A-4147-A177-3AD203B41FA5}">
                      <a16:colId xmlns:a16="http://schemas.microsoft.com/office/drawing/2014/main" val="3496280584"/>
                    </a:ext>
                  </a:extLst>
                </a:gridCol>
                <a:gridCol w="411480">
                  <a:extLst>
                    <a:ext uri="{9D8B030D-6E8A-4147-A177-3AD203B41FA5}">
                      <a16:colId xmlns:a16="http://schemas.microsoft.com/office/drawing/2014/main" val="4258927642"/>
                    </a:ext>
                  </a:extLst>
                </a:gridCol>
                <a:gridCol w="411480">
                  <a:extLst>
                    <a:ext uri="{9D8B030D-6E8A-4147-A177-3AD203B41FA5}">
                      <a16:colId xmlns:a16="http://schemas.microsoft.com/office/drawing/2014/main" val="598571525"/>
                    </a:ext>
                  </a:extLst>
                </a:gridCol>
                <a:gridCol w="411480">
                  <a:extLst>
                    <a:ext uri="{9D8B030D-6E8A-4147-A177-3AD203B41FA5}">
                      <a16:colId xmlns:a16="http://schemas.microsoft.com/office/drawing/2014/main" val="4196642962"/>
                    </a:ext>
                  </a:extLst>
                </a:gridCol>
                <a:gridCol w="411480">
                  <a:extLst>
                    <a:ext uri="{9D8B030D-6E8A-4147-A177-3AD203B41FA5}">
                      <a16:colId xmlns:a16="http://schemas.microsoft.com/office/drawing/2014/main" val="3141762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5582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 - 2021-07-08 11:55:03</a:t>
                      </a:r>
                      <a:r>
                        <a:rPr kumimoji="0" lang="en-US" sz="1000" b="0" i="0" u="none" strike="noStrike" kern="1200" cap="none" spc="0" normalizeH="0" baseline="0" noProof="0">
                          <a:ln>
                            <a:noFill/>
                          </a:ln>
                          <a:solidFill>
                            <a:prstClr val="black"/>
                          </a:solidFill>
                          <a:effectLst/>
                          <a:uLnTx/>
                          <a:uFillTx/>
                          <a:latin typeface="+mn-lt"/>
                          <a:ea typeface="+mn-ea"/>
                          <a:cs typeface="+mn-cs"/>
                        </a:rPr>
                        <a:t>
 Happy lunch break! 😍🥢 Bei uns sorgt heute die Futo Nigiri Box für Erfrischung in der Mittagspause. Was kommt bei euch zwischen die Stäbchen? Teilt es in den Kommentaren!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https://quintly-image-storage.s3.amazonaws.com/f1e1bbeb093736b260b0eed5b65fd3c3/28c2dcb2bf414b3307e5f780a7e1ced8.jpg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26056022"/>
                  </a:ext>
                </a:extLst>
              </a:tr>
            </a:tbl>
          </a:graphicData>
        </a:graphic>
      </p:graphicFrame>
      <p:sp>
        <p:nvSpPr>
          <p:cNvPr id="4" name="Text Placeholder 3">
            <a:extLst>
              <a:ext uri="{FF2B5EF4-FFF2-40B4-BE49-F238E27FC236}">
                <a16:creationId xmlns:a16="http://schemas.microsoft.com/office/drawing/2014/main" id="{C4365D96-7B9B-4260-A143-A53712B3CDD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6405408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BBBFC-F8B5-405D-BAE0-197E8AD3A510}"/>
              </a:ext>
            </a:extLst>
          </p:cNvPr>
          <p:cNvSpPr>
            <a:spLocks noGrp="1"/>
          </p:cNvSpPr>
          <p:nvPr>
            <p:ph type="title"/>
          </p:nvPr>
        </p:nvSpPr>
        <p:spPr/>
        <p:txBody>
          <a:bodyPr/>
          <a:lstStyle/>
          <a:p>
            <a:r>
              <a:rPr lang="en-US"/>
              <a:t>Facebook GER Top Posts | EatHappy Eat Happy DE - 4 of 4</a:t>
            </a:r>
          </a:p>
        </p:txBody>
      </p:sp>
      <p:graphicFrame>
        <p:nvGraphicFramePr>
          <p:cNvPr id="5" name="Table Placeholder 4">
            <a:extLst>
              <a:ext uri="{FF2B5EF4-FFF2-40B4-BE49-F238E27FC236}">
                <a16:creationId xmlns:a16="http://schemas.microsoft.com/office/drawing/2014/main" id="{F2CA2DB8-F4E0-4940-8A54-F69F4BA280FF}"/>
              </a:ext>
            </a:extLst>
          </p:cNvPr>
          <p:cNvGraphicFramePr>
            <a:graphicFrameLocks noGrp="1"/>
          </p:cNvGraphicFramePr>
          <p:nvPr>
            <p:ph type="tbl" sz="quarter" idx="13"/>
            <p:extLst>
              <p:ext uri="{D42A27DB-BD31-4B8C-83A1-F6EECF244321}">
                <p14:modId xmlns:p14="http://schemas.microsoft.com/office/powerpoint/2010/main" val="3974577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411557949"/>
                    </a:ext>
                  </a:extLst>
                </a:gridCol>
                <a:gridCol w="1563624">
                  <a:extLst>
                    <a:ext uri="{9D8B030D-6E8A-4147-A177-3AD203B41FA5}">
                      <a16:colId xmlns:a16="http://schemas.microsoft.com/office/drawing/2014/main" val="1265861079"/>
                    </a:ext>
                  </a:extLst>
                </a:gridCol>
                <a:gridCol w="411480">
                  <a:extLst>
                    <a:ext uri="{9D8B030D-6E8A-4147-A177-3AD203B41FA5}">
                      <a16:colId xmlns:a16="http://schemas.microsoft.com/office/drawing/2014/main" val="2727036707"/>
                    </a:ext>
                  </a:extLst>
                </a:gridCol>
                <a:gridCol w="411480">
                  <a:extLst>
                    <a:ext uri="{9D8B030D-6E8A-4147-A177-3AD203B41FA5}">
                      <a16:colId xmlns:a16="http://schemas.microsoft.com/office/drawing/2014/main" val="3934971870"/>
                    </a:ext>
                  </a:extLst>
                </a:gridCol>
                <a:gridCol w="411480">
                  <a:extLst>
                    <a:ext uri="{9D8B030D-6E8A-4147-A177-3AD203B41FA5}">
                      <a16:colId xmlns:a16="http://schemas.microsoft.com/office/drawing/2014/main" val="3496874024"/>
                    </a:ext>
                  </a:extLst>
                </a:gridCol>
                <a:gridCol w="411480">
                  <a:extLst>
                    <a:ext uri="{9D8B030D-6E8A-4147-A177-3AD203B41FA5}">
                      <a16:colId xmlns:a16="http://schemas.microsoft.com/office/drawing/2014/main" val="2241521164"/>
                    </a:ext>
                  </a:extLst>
                </a:gridCol>
                <a:gridCol w="411480">
                  <a:extLst>
                    <a:ext uri="{9D8B030D-6E8A-4147-A177-3AD203B41FA5}">
                      <a16:colId xmlns:a16="http://schemas.microsoft.com/office/drawing/2014/main" val="232021856"/>
                    </a:ext>
                  </a:extLst>
                </a:gridCol>
                <a:gridCol w="411480">
                  <a:extLst>
                    <a:ext uri="{9D8B030D-6E8A-4147-A177-3AD203B41FA5}">
                      <a16:colId xmlns:a16="http://schemas.microsoft.com/office/drawing/2014/main" val="2746561412"/>
                    </a:ext>
                  </a:extLst>
                </a:gridCol>
                <a:gridCol w="411480">
                  <a:extLst>
                    <a:ext uri="{9D8B030D-6E8A-4147-A177-3AD203B41FA5}">
                      <a16:colId xmlns:a16="http://schemas.microsoft.com/office/drawing/2014/main" val="1636975016"/>
                    </a:ext>
                  </a:extLst>
                </a:gridCol>
                <a:gridCol w="411480">
                  <a:extLst>
                    <a:ext uri="{9D8B030D-6E8A-4147-A177-3AD203B41FA5}">
                      <a16:colId xmlns:a16="http://schemas.microsoft.com/office/drawing/2014/main" val="1777009864"/>
                    </a:ext>
                  </a:extLst>
                </a:gridCol>
                <a:gridCol w="411480">
                  <a:extLst>
                    <a:ext uri="{9D8B030D-6E8A-4147-A177-3AD203B41FA5}">
                      <a16:colId xmlns:a16="http://schemas.microsoft.com/office/drawing/2014/main" val="1168393723"/>
                    </a:ext>
                  </a:extLst>
                </a:gridCol>
                <a:gridCol w="411480">
                  <a:extLst>
                    <a:ext uri="{9D8B030D-6E8A-4147-A177-3AD203B41FA5}">
                      <a16:colId xmlns:a16="http://schemas.microsoft.com/office/drawing/2014/main" val="2041821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7233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 - 2021-07-12 12:00:16</a:t>
                      </a:r>
                      <a:r>
                        <a:rPr kumimoji="0" lang="en-US" sz="1000" b="0" i="0" u="none" strike="noStrike" kern="1200" cap="none" spc="0" normalizeH="0" baseline="0" noProof="0">
                          <a:ln>
                            <a:noFill/>
                          </a:ln>
                          <a:solidFill>
                            <a:prstClr val="black"/>
                          </a:solidFill>
                          <a:effectLst/>
                          <a:uLnTx/>
                          <a:uFillTx/>
                          <a:latin typeface="+mn-lt"/>
                          <a:ea typeface="+mn-ea"/>
                          <a:cs typeface="+mn-cs"/>
                        </a:rPr>
                        <a:t>
 Schon die Eat Happy Sideproduct Range entdeckt? 😍😮 Dazu gehören alle Eat Happy Produkte, die du außerhalb der Kühltheke in unseren Regalen am Shop findest – von unserem Wasabi aus der XL-Tube bis hin zum alternativen Chips-Snack! Diese Woche zeigen wir euch unsere Produkte, die man zu Hause lagern und flexibel zum frischen Sushi oder als spontanen Snack genießen kann. Los geht's mit dem original Eat Happy Wasabi, das es ab sofort auch in einer großen Portion gibt.
DO YOU LIKE THE BURN? 🔥😍🥢
Stay tuned!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https://quintly-image-storage.s3.amazonaws.com/f1e1bbeb093736b260b0eed5b65fd3c3/513451223ce2285c05b527f203168ecb.jpg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64427822"/>
                  </a:ext>
                </a:extLst>
              </a:tr>
            </a:tbl>
          </a:graphicData>
        </a:graphic>
      </p:graphicFrame>
      <p:sp>
        <p:nvSpPr>
          <p:cNvPr id="4" name="Text Placeholder 3">
            <a:extLst>
              <a:ext uri="{FF2B5EF4-FFF2-40B4-BE49-F238E27FC236}">
                <a16:creationId xmlns:a16="http://schemas.microsoft.com/office/drawing/2014/main" id="{C225A090-80BF-4C82-82D0-7DCF3E41F78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3852497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F0556-07A7-4A3A-AECE-0B4D4A6742EE}"/>
              </a:ext>
            </a:extLst>
          </p:cNvPr>
          <p:cNvSpPr>
            <a:spLocks noGrp="1"/>
          </p:cNvSpPr>
          <p:nvPr>
            <p:ph type="title"/>
          </p:nvPr>
        </p:nvSpPr>
        <p:spPr/>
        <p:txBody>
          <a:bodyPr/>
          <a:lstStyle/>
          <a:p>
            <a:r>
              <a:rPr lang="en-US"/>
              <a:t>Instagram GER Top Posts | eathappy Eathappy DE - 1 of 3</a:t>
            </a:r>
          </a:p>
        </p:txBody>
      </p:sp>
      <p:graphicFrame>
        <p:nvGraphicFramePr>
          <p:cNvPr id="5" name="Table Placeholder 4">
            <a:extLst>
              <a:ext uri="{FF2B5EF4-FFF2-40B4-BE49-F238E27FC236}">
                <a16:creationId xmlns:a16="http://schemas.microsoft.com/office/drawing/2014/main" id="{EA29C962-1467-48F5-B213-1DC63B0908E9}"/>
              </a:ext>
            </a:extLst>
          </p:cNvPr>
          <p:cNvGraphicFramePr>
            <a:graphicFrameLocks noGrp="1"/>
          </p:cNvGraphicFramePr>
          <p:nvPr>
            <p:ph type="tbl" sz="quarter" idx="13"/>
            <p:extLst>
              <p:ext uri="{D42A27DB-BD31-4B8C-83A1-F6EECF244321}">
                <p14:modId xmlns:p14="http://schemas.microsoft.com/office/powerpoint/2010/main" val="2306869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62440096"/>
                    </a:ext>
                  </a:extLst>
                </a:gridCol>
                <a:gridCol w="1234440">
                  <a:extLst>
                    <a:ext uri="{9D8B030D-6E8A-4147-A177-3AD203B41FA5}">
                      <a16:colId xmlns:a16="http://schemas.microsoft.com/office/drawing/2014/main" val="1982357023"/>
                    </a:ext>
                  </a:extLst>
                </a:gridCol>
                <a:gridCol w="576072">
                  <a:extLst>
                    <a:ext uri="{9D8B030D-6E8A-4147-A177-3AD203B41FA5}">
                      <a16:colId xmlns:a16="http://schemas.microsoft.com/office/drawing/2014/main" val="20507959"/>
                    </a:ext>
                  </a:extLst>
                </a:gridCol>
                <a:gridCol w="576072">
                  <a:extLst>
                    <a:ext uri="{9D8B030D-6E8A-4147-A177-3AD203B41FA5}">
                      <a16:colId xmlns:a16="http://schemas.microsoft.com/office/drawing/2014/main" val="2202359805"/>
                    </a:ext>
                  </a:extLst>
                </a:gridCol>
                <a:gridCol w="576072">
                  <a:extLst>
                    <a:ext uri="{9D8B030D-6E8A-4147-A177-3AD203B41FA5}">
                      <a16:colId xmlns:a16="http://schemas.microsoft.com/office/drawing/2014/main" val="3087461082"/>
                    </a:ext>
                  </a:extLst>
                </a:gridCol>
                <a:gridCol w="576072">
                  <a:extLst>
                    <a:ext uri="{9D8B030D-6E8A-4147-A177-3AD203B41FA5}">
                      <a16:colId xmlns:a16="http://schemas.microsoft.com/office/drawing/2014/main" val="2556978965"/>
                    </a:ext>
                  </a:extLst>
                </a:gridCol>
                <a:gridCol w="576072">
                  <a:extLst>
                    <a:ext uri="{9D8B030D-6E8A-4147-A177-3AD203B41FA5}">
                      <a16:colId xmlns:a16="http://schemas.microsoft.com/office/drawing/2014/main" val="2621009585"/>
                    </a:ext>
                  </a:extLst>
                </a:gridCol>
                <a:gridCol w="576072">
                  <a:extLst>
                    <a:ext uri="{9D8B030D-6E8A-4147-A177-3AD203B41FA5}">
                      <a16:colId xmlns:a16="http://schemas.microsoft.com/office/drawing/2014/main" val="2884799126"/>
                    </a:ext>
                  </a:extLst>
                </a:gridCol>
                <a:gridCol w="576072">
                  <a:extLst>
                    <a:ext uri="{9D8B030D-6E8A-4147-A177-3AD203B41FA5}">
                      <a16:colId xmlns:a16="http://schemas.microsoft.com/office/drawing/2014/main" val="1112000162"/>
                    </a:ext>
                  </a:extLst>
                </a:gridCol>
                <a:gridCol w="576072">
                  <a:extLst>
                    <a:ext uri="{9D8B030D-6E8A-4147-A177-3AD203B41FA5}">
                      <a16:colId xmlns:a16="http://schemas.microsoft.com/office/drawing/2014/main" val="193404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052067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- 2021-07-14 17:49:05</a:t>
                      </a:r>
                      <a:r>
                        <a:rPr kumimoji="0" lang="en-US" sz="1000" b="0" i="0" u="none" strike="noStrike" kern="1200" cap="none" spc="0" normalizeH="0" baseline="0" noProof="0">
                          <a:ln>
                            <a:noFill/>
                          </a:ln>
                          <a:solidFill>
                            <a:prstClr val="black"/>
                          </a:solidFill>
                          <a:effectLst/>
                          <a:uLnTx/>
                          <a:uFillTx/>
                          <a:latin typeface="+mn-lt"/>
                          <a:ea typeface="+mn-ea"/>
                          <a:cs typeface="+mn-cs"/>
                        </a:rPr>
                        <a:t>
 Wir snacken uns happy! 🤩🌧 Ab sofort findet ihr auf unseren Theken oder in den Seitenregalen unserer Shops auch Seaweed Crisps. 😍💪🏽 Die knusprigen Tapioka-Algenchips gibt es in den Geschmacksrichtungen Salty und Cheese – glutenfrei, vegan und ohne Geschmacksverstärker. Damit verkriecht man sich bei dem Regenwetter heute doch gerne auf die Couch! 😁🌧 #snackhappy #healthysnack #seaweed #snacklove #sushilove #eathappy #freshlymadesmiles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https://quintly-image-storage.s3.amazonaws.com/81c82cfa36e439d5d7dc5e20a43dcb1e/92068f9e50c8510f6d2c62d39db5b36e.jpg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a:t>
                      </a:r>
                    </a:p>
                  </a:txBody>
                  <a:tcPr/>
                </a:tc>
                <a:extLst>
                  <a:ext uri="{0D108BD9-81ED-4DB2-BD59-A6C34878D82A}">
                    <a16:rowId xmlns:a16="http://schemas.microsoft.com/office/drawing/2014/main" val="1025143446"/>
                  </a:ext>
                </a:extLst>
              </a:tr>
            </a:tbl>
          </a:graphicData>
        </a:graphic>
      </p:graphicFrame>
      <p:sp>
        <p:nvSpPr>
          <p:cNvPr id="4" name="Text Placeholder 3">
            <a:extLst>
              <a:ext uri="{FF2B5EF4-FFF2-40B4-BE49-F238E27FC236}">
                <a16:creationId xmlns:a16="http://schemas.microsoft.com/office/drawing/2014/main" id="{E52CBC72-5D8C-4D9C-836E-9FBFAA32409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837356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40AC1-79D4-4504-B377-E2AD0D7EBD05}"/>
              </a:ext>
            </a:extLst>
          </p:cNvPr>
          <p:cNvSpPr>
            <a:spLocks noGrp="1"/>
          </p:cNvSpPr>
          <p:nvPr>
            <p:ph type="title"/>
          </p:nvPr>
        </p:nvSpPr>
        <p:spPr/>
        <p:txBody>
          <a:bodyPr/>
          <a:lstStyle/>
          <a:p>
            <a:r>
              <a:rPr lang="en-US"/>
              <a:t>Instagram GER Top Posts | eathappy Eathappy DE - 2 of 3</a:t>
            </a:r>
          </a:p>
        </p:txBody>
      </p:sp>
      <p:graphicFrame>
        <p:nvGraphicFramePr>
          <p:cNvPr id="5" name="Table Placeholder 4">
            <a:extLst>
              <a:ext uri="{FF2B5EF4-FFF2-40B4-BE49-F238E27FC236}">
                <a16:creationId xmlns:a16="http://schemas.microsoft.com/office/drawing/2014/main" id="{DB6D4CAD-18C3-43EF-99A7-215BFF6AA39F}"/>
              </a:ext>
            </a:extLst>
          </p:cNvPr>
          <p:cNvGraphicFramePr>
            <a:graphicFrameLocks noGrp="1"/>
          </p:cNvGraphicFramePr>
          <p:nvPr>
            <p:ph type="tbl" sz="quarter" idx="13"/>
            <p:extLst>
              <p:ext uri="{D42A27DB-BD31-4B8C-83A1-F6EECF244321}">
                <p14:modId xmlns:p14="http://schemas.microsoft.com/office/powerpoint/2010/main" val="738490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82905093"/>
                    </a:ext>
                  </a:extLst>
                </a:gridCol>
                <a:gridCol w="1234440">
                  <a:extLst>
                    <a:ext uri="{9D8B030D-6E8A-4147-A177-3AD203B41FA5}">
                      <a16:colId xmlns:a16="http://schemas.microsoft.com/office/drawing/2014/main" val="1231276379"/>
                    </a:ext>
                  </a:extLst>
                </a:gridCol>
                <a:gridCol w="576072">
                  <a:extLst>
                    <a:ext uri="{9D8B030D-6E8A-4147-A177-3AD203B41FA5}">
                      <a16:colId xmlns:a16="http://schemas.microsoft.com/office/drawing/2014/main" val="3288343405"/>
                    </a:ext>
                  </a:extLst>
                </a:gridCol>
                <a:gridCol w="576072">
                  <a:extLst>
                    <a:ext uri="{9D8B030D-6E8A-4147-A177-3AD203B41FA5}">
                      <a16:colId xmlns:a16="http://schemas.microsoft.com/office/drawing/2014/main" val="966304327"/>
                    </a:ext>
                  </a:extLst>
                </a:gridCol>
                <a:gridCol w="576072">
                  <a:extLst>
                    <a:ext uri="{9D8B030D-6E8A-4147-A177-3AD203B41FA5}">
                      <a16:colId xmlns:a16="http://schemas.microsoft.com/office/drawing/2014/main" val="831333062"/>
                    </a:ext>
                  </a:extLst>
                </a:gridCol>
                <a:gridCol w="576072">
                  <a:extLst>
                    <a:ext uri="{9D8B030D-6E8A-4147-A177-3AD203B41FA5}">
                      <a16:colId xmlns:a16="http://schemas.microsoft.com/office/drawing/2014/main" val="1932484031"/>
                    </a:ext>
                  </a:extLst>
                </a:gridCol>
                <a:gridCol w="576072">
                  <a:extLst>
                    <a:ext uri="{9D8B030D-6E8A-4147-A177-3AD203B41FA5}">
                      <a16:colId xmlns:a16="http://schemas.microsoft.com/office/drawing/2014/main" val="4037555353"/>
                    </a:ext>
                  </a:extLst>
                </a:gridCol>
                <a:gridCol w="576072">
                  <a:extLst>
                    <a:ext uri="{9D8B030D-6E8A-4147-A177-3AD203B41FA5}">
                      <a16:colId xmlns:a16="http://schemas.microsoft.com/office/drawing/2014/main" val="755905725"/>
                    </a:ext>
                  </a:extLst>
                </a:gridCol>
                <a:gridCol w="576072">
                  <a:extLst>
                    <a:ext uri="{9D8B030D-6E8A-4147-A177-3AD203B41FA5}">
                      <a16:colId xmlns:a16="http://schemas.microsoft.com/office/drawing/2014/main" val="566798052"/>
                    </a:ext>
                  </a:extLst>
                </a:gridCol>
                <a:gridCol w="576072">
                  <a:extLst>
                    <a:ext uri="{9D8B030D-6E8A-4147-A177-3AD203B41FA5}">
                      <a16:colId xmlns:a16="http://schemas.microsoft.com/office/drawing/2014/main" val="196821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233291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- 2021-07-20 11:56:32</a:t>
                      </a:r>
                      <a:r>
                        <a:rPr kumimoji="0" lang="en-US" sz="1000" b="0" i="0" u="none" strike="noStrike" kern="1200" cap="none" spc="0" normalizeH="0" baseline="0" noProof="0">
                          <a:ln>
                            <a:noFill/>
                          </a:ln>
                          <a:solidFill>
                            <a:prstClr val="black"/>
                          </a:solidFill>
                          <a:effectLst/>
                          <a:uLnTx/>
                          <a:uFillTx/>
                          <a:latin typeface="+mn-lt"/>
                          <a:ea typeface="+mn-ea"/>
                          <a:cs typeface="+mn-cs"/>
                        </a:rPr>
                        <a:t>
 Anzeige. WE ROLL TO TOKYO! 💪🏽😍🏅 Einige haben es sicher schon mitbekommen: Wir dürfen dieses Jahr gemeinsam mit @Edeka das @teamdeutschland auf der #roadtotokyo zu den Olympischen Spielen begleiten. Deshalb gibt es ab heute exklusiv in allen Eat Happy EDEKA Shops die limitierte ROLL TO TOKYO Team D-Box mit traditionell japanischem Sushi und zwei absoluten California- und Rainbow-Favoriten mit extra viel Sushilachs und -thunfisch! 🥢 Wir drücken allen Team Deutschland-AthletInnen fest die Daumen und genießen alle Wettkämpfe ab heute mit der passenden Sushibox! 😋🙃 An die Stäbchen, fertig, GOLD!!! 🏅💪🏽
Deinen nächstgelegenen Eat Happy EDEKA Shop findest du unter eathappy.de/standorte.
Die Box gibt es nur während der Olympischen Spiele in allen teilnehmenden Shops, solange der Vorrat reicht. 
#roadtotokyo #rolltotokyo #freshlymadesmiles #eathappy #sushilove #reifeleistung #edeka #wirliebensushi #wirliebenlebensmittel #teamdeutschland #teamd #wirfuerd #meinweg #teamedeka #olympischespiele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https://quintly-image-storage.s3.amazonaws.com/81c82cfa36e439d5d7dc5e20a43dcb1e/e94194bcd893f3d1bcc82021dd66128d.jpg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3345</a:t>
                      </a:r>
                    </a:p>
                  </a:txBody>
                  <a:tcPr/>
                </a:tc>
                <a:extLst>
                  <a:ext uri="{0D108BD9-81ED-4DB2-BD59-A6C34878D82A}">
                    <a16:rowId xmlns:a16="http://schemas.microsoft.com/office/drawing/2014/main" val="2495487727"/>
                  </a:ext>
                </a:extLst>
              </a:tr>
            </a:tbl>
          </a:graphicData>
        </a:graphic>
      </p:graphicFrame>
      <p:sp>
        <p:nvSpPr>
          <p:cNvPr id="4" name="Text Placeholder 3">
            <a:extLst>
              <a:ext uri="{FF2B5EF4-FFF2-40B4-BE49-F238E27FC236}">
                <a16:creationId xmlns:a16="http://schemas.microsoft.com/office/drawing/2014/main" id="{B4CB755B-0718-4B11-90C3-1EBF4C96453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6030490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7DB03-DA05-410B-8E65-1557C7992DCE}"/>
              </a:ext>
            </a:extLst>
          </p:cNvPr>
          <p:cNvSpPr>
            <a:spLocks noGrp="1"/>
          </p:cNvSpPr>
          <p:nvPr>
            <p:ph type="title"/>
          </p:nvPr>
        </p:nvSpPr>
        <p:spPr/>
        <p:txBody>
          <a:bodyPr/>
          <a:lstStyle/>
          <a:p>
            <a:r>
              <a:rPr lang="en-US"/>
              <a:t>Instagram GER Top Posts | eathappy Eathappy DE - 3 of 3</a:t>
            </a:r>
          </a:p>
        </p:txBody>
      </p:sp>
      <p:graphicFrame>
        <p:nvGraphicFramePr>
          <p:cNvPr id="5" name="Table Placeholder 4">
            <a:extLst>
              <a:ext uri="{FF2B5EF4-FFF2-40B4-BE49-F238E27FC236}">
                <a16:creationId xmlns:a16="http://schemas.microsoft.com/office/drawing/2014/main" id="{12FEF82E-2D0E-4B95-AE75-9038BF5F875B}"/>
              </a:ext>
            </a:extLst>
          </p:cNvPr>
          <p:cNvGraphicFramePr>
            <a:graphicFrameLocks noGrp="1"/>
          </p:cNvGraphicFramePr>
          <p:nvPr>
            <p:ph type="tbl" sz="quarter" idx="13"/>
            <p:extLst>
              <p:ext uri="{D42A27DB-BD31-4B8C-83A1-F6EECF244321}">
                <p14:modId xmlns:p14="http://schemas.microsoft.com/office/powerpoint/2010/main" val="1413918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90269450"/>
                    </a:ext>
                  </a:extLst>
                </a:gridCol>
                <a:gridCol w="1234440">
                  <a:extLst>
                    <a:ext uri="{9D8B030D-6E8A-4147-A177-3AD203B41FA5}">
                      <a16:colId xmlns:a16="http://schemas.microsoft.com/office/drawing/2014/main" val="1569249736"/>
                    </a:ext>
                  </a:extLst>
                </a:gridCol>
                <a:gridCol w="576072">
                  <a:extLst>
                    <a:ext uri="{9D8B030D-6E8A-4147-A177-3AD203B41FA5}">
                      <a16:colId xmlns:a16="http://schemas.microsoft.com/office/drawing/2014/main" val="2949564839"/>
                    </a:ext>
                  </a:extLst>
                </a:gridCol>
                <a:gridCol w="576072">
                  <a:extLst>
                    <a:ext uri="{9D8B030D-6E8A-4147-A177-3AD203B41FA5}">
                      <a16:colId xmlns:a16="http://schemas.microsoft.com/office/drawing/2014/main" val="3251596454"/>
                    </a:ext>
                  </a:extLst>
                </a:gridCol>
                <a:gridCol w="576072">
                  <a:extLst>
                    <a:ext uri="{9D8B030D-6E8A-4147-A177-3AD203B41FA5}">
                      <a16:colId xmlns:a16="http://schemas.microsoft.com/office/drawing/2014/main" val="8324792"/>
                    </a:ext>
                  </a:extLst>
                </a:gridCol>
                <a:gridCol w="576072">
                  <a:extLst>
                    <a:ext uri="{9D8B030D-6E8A-4147-A177-3AD203B41FA5}">
                      <a16:colId xmlns:a16="http://schemas.microsoft.com/office/drawing/2014/main" val="333408133"/>
                    </a:ext>
                  </a:extLst>
                </a:gridCol>
                <a:gridCol w="576072">
                  <a:extLst>
                    <a:ext uri="{9D8B030D-6E8A-4147-A177-3AD203B41FA5}">
                      <a16:colId xmlns:a16="http://schemas.microsoft.com/office/drawing/2014/main" val="3235437085"/>
                    </a:ext>
                  </a:extLst>
                </a:gridCol>
                <a:gridCol w="576072">
                  <a:extLst>
                    <a:ext uri="{9D8B030D-6E8A-4147-A177-3AD203B41FA5}">
                      <a16:colId xmlns:a16="http://schemas.microsoft.com/office/drawing/2014/main" val="3978179353"/>
                    </a:ext>
                  </a:extLst>
                </a:gridCol>
                <a:gridCol w="576072">
                  <a:extLst>
                    <a:ext uri="{9D8B030D-6E8A-4147-A177-3AD203B41FA5}">
                      <a16:colId xmlns:a16="http://schemas.microsoft.com/office/drawing/2014/main" val="1187159737"/>
                    </a:ext>
                  </a:extLst>
                </a:gridCol>
                <a:gridCol w="576072">
                  <a:extLst>
                    <a:ext uri="{9D8B030D-6E8A-4147-A177-3AD203B41FA5}">
                      <a16:colId xmlns:a16="http://schemas.microsoft.com/office/drawing/2014/main" val="2595127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55744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- 2021-07-12 12:01:47</a:t>
                      </a:r>
                      <a:r>
                        <a:rPr kumimoji="0" lang="en-US" sz="1000" b="0" i="0" u="none" strike="noStrike" kern="1200" cap="none" spc="0" normalizeH="0" baseline="0" noProof="0">
                          <a:ln>
                            <a:noFill/>
                          </a:ln>
                          <a:solidFill>
                            <a:prstClr val="black"/>
                          </a:solidFill>
                          <a:effectLst/>
                          <a:uLnTx/>
                          <a:uFillTx/>
                          <a:latin typeface="+mn-lt"/>
                          <a:ea typeface="+mn-ea"/>
                          <a:cs typeface="+mn-cs"/>
                        </a:rPr>
                        <a:t>
 Schon die Eat Happy Sideproduct Range entdeckt? 😍😮 Dazu gehören alle Eat Happy Produkte, die du außerhalb der Kühltheke in unseren Regalen am Shop findest – von unserem Wasabi aus der XL-Tube bis hin zum alternativen Chips-Snack! Diese Woche zeigen wir euch unsere Produkte, die man zu Hause lagern und flexibel zum frischen Sushi oder als spontanen Snack genießen kann. 
Los geht's mit dem original Eat Happy Wasabi, das es ab sofort auch in einer großen Portion gibt.
DO YOU LIKE THE BURN? 🔥😍🥢
Stay tuned! 😋🙃
#wasabi #sushiproducts #sushilove #eathappy #freshlymadesmiles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https://quintly-image-storage.s3.amazonaws.com/81c82cfa36e439d5d7dc5e20a43dcb1e/cfe4a504845bca465be187886438ee3d.jpg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a:t>
                      </a:r>
                    </a:p>
                  </a:txBody>
                  <a:tcPr/>
                </a:tc>
                <a:extLst>
                  <a:ext uri="{0D108BD9-81ED-4DB2-BD59-A6C34878D82A}">
                    <a16:rowId xmlns:a16="http://schemas.microsoft.com/office/drawing/2014/main" val="1676735898"/>
                  </a:ext>
                </a:extLst>
              </a:tr>
            </a:tbl>
          </a:graphicData>
        </a:graphic>
      </p:graphicFrame>
      <p:sp>
        <p:nvSpPr>
          <p:cNvPr id="4" name="Text Placeholder 3">
            <a:extLst>
              <a:ext uri="{FF2B5EF4-FFF2-40B4-BE49-F238E27FC236}">
                <a16:creationId xmlns:a16="http://schemas.microsoft.com/office/drawing/2014/main" id="{0617DBA6-B43B-4EDF-A327-CE8909708DE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924284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98A2C-54CF-48C8-AF27-30B020956859}"/>
              </a:ext>
            </a:extLst>
          </p:cNvPr>
          <p:cNvSpPr>
            <a:spLocks noGrp="1"/>
          </p:cNvSpPr>
          <p:nvPr>
            <p:ph type="title"/>
          </p:nvPr>
        </p:nvSpPr>
        <p:spPr/>
        <p:txBody>
          <a:bodyPr/>
          <a:lstStyle/>
          <a:p>
            <a:r>
              <a:rPr lang="en-US"/>
              <a:t>Facebook IT Top Posts | EatHappy Italia Eat Happy IT - 1 of 3</a:t>
            </a:r>
          </a:p>
        </p:txBody>
      </p:sp>
      <p:graphicFrame>
        <p:nvGraphicFramePr>
          <p:cNvPr id="5" name="Table Placeholder 4">
            <a:extLst>
              <a:ext uri="{FF2B5EF4-FFF2-40B4-BE49-F238E27FC236}">
                <a16:creationId xmlns:a16="http://schemas.microsoft.com/office/drawing/2014/main" id="{FDC1C0BF-9AC6-4323-8834-13B1B079D603}"/>
              </a:ext>
            </a:extLst>
          </p:cNvPr>
          <p:cNvGraphicFramePr>
            <a:graphicFrameLocks noGrp="1"/>
          </p:cNvGraphicFramePr>
          <p:nvPr>
            <p:ph type="tbl" sz="quarter" idx="13"/>
            <p:extLst>
              <p:ext uri="{D42A27DB-BD31-4B8C-83A1-F6EECF244321}">
                <p14:modId xmlns:p14="http://schemas.microsoft.com/office/powerpoint/2010/main" val="862482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974159895"/>
                    </a:ext>
                  </a:extLst>
                </a:gridCol>
                <a:gridCol w="1563624">
                  <a:extLst>
                    <a:ext uri="{9D8B030D-6E8A-4147-A177-3AD203B41FA5}">
                      <a16:colId xmlns:a16="http://schemas.microsoft.com/office/drawing/2014/main" val="501197895"/>
                    </a:ext>
                  </a:extLst>
                </a:gridCol>
                <a:gridCol w="411480">
                  <a:extLst>
                    <a:ext uri="{9D8B030D-6E8A-4147-A177-3AD203B41FA5}">
                      <a16:colId xmlns:a16="http://schemas.microsoft.com/office/drawing/2014/main" val="1273441795"/>
                    </a:ext>
                  </a:extLst>
                </a:gridCol>
                <a:gridCol w="411480">
                  <a:extLst>
                    <a:ext uri="{9D8B030D-6E8A-4147-A177-3AD203B41FA5}">
                      <a16:colId xmlns:a16="http://schemas.microsoft.com/office/drawing/2014/main" val="1857183435"/>
                    </a:ext>
                  </a:extLst>
                </a:gridCol>
                <a:gridCol w="411480">
                  <a:extLst>
                    <a:ext uri="{9D8B030D-6E8A-4147-A177-3AD203B41FA5}">
                      <a16:colId xmlns:a16="http://schemas.microsoft.com/office/drawing/2014/main" val="3638412943"/>
                    </a:ext>
                  </a:extLst>
                </a:gridCol>
                <a:gridCol w="411480">
                  <a:extLst>
                    <a:ext uri="{9D8B030D-6E8A-4147-A177-3AD203B41FA5}">
                      <a16:colId xmlns:a16="http://schemas.microsoft.com/office/drawing/2014/main" val="1315377513"/>
                    </a:ext>
                  </a:extLst>
                </a:gridCol>
                <a:gridCol w="411480">
                  <a:extLst>
                    <a:ext uri="{9D8B030D-6E8A-4147-A177-3AD203B41FA5}">
                      <a16:colId xmlns:a16="http://schemas.microsoft.com/office/drawing/2014/main" val="939785289"/>
                    </a:ext>
                  </a:extLst>
                </a:gridCol>
                <a:gridCol w="411480">
                  <a:extLst>
                    <a:ext uri="{9D8B030D-6E8A-4147-A177-3AD203B41FA5}">
                      <a16:colId xmlns:a16="http://schemas.microsoft.com/office/drawing/2014/main" val="422788440"/>
                    </a:ext>
                  </a:extLst>
                </a:gridCol>
                <a:gridCol w="411480">
                  <a:extLst>
                    <a:ext uri="{9D8B030D-6E8A-4147-A177-3AD203B41FA5}">
                      <a16:colId xmlns:a16="http://schemas.microsoft.com/office/drawing/2014/main" val="1054998875"/>
                    </a:ext>
                  </a:extLst>
                </a:gridCol>
                <a:gridCol w="411480">
                  <a:extLst>
                    <a:ext uri="{9D8B030D-6E8A-4147-A177-3AD203B41FA5}">
                      <a16:colId xmlns:a16="http://schemas.microsoft.com/office/drawing/2014/main" val="1537661293"/>
                    </a:ext>
                  </a:extLst>
                </a:gridCol>
                <a:gridCol w="411480">
                  <a:extLst>
                    <a:ext uri="{9D8B030D-6E8A-4147-A177-3AD203B41FA5}">
                      <a16:colId xmlns:a16="http://schemas.microsoft.com/office/drawing/2014/main" val="2358162180"/>
                    </a:ext>
                  </a:extLst>
                </a:gridCol>
                <a:gridCol w="411480">
                  <a:extLst>
                    <a:ext uri="{9D8B030D-6E8A-4147-A177-3AD203B41FA5}">
                      <a16:colId xmlns:a16="http://schemas.microsoft.com/office/drawing/2014/main" val="510529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566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EatHappy Italia Eat Happy IT - 2021-07-21 14:27:38</a:t>
                      </a:r>
                      <a:r>
                        <a:rPr kumimoji="0" lang="it-IT" sz="1000" b="0" i="0" u="none" strike="noStrike" kern="1200" cap="none" spc="0" normalizeH="0" baseline="0" noProof="0">
                          <a:ln>
                            <a:noFill/>
                          </a:ln>
                          <a:solidFill>
                            <a:prstClr val="black"/>
                          </a:solidFill>
                          <a:effectLst/>
                          <a:uLnTx/>
                          <a:uFillTx/>
                          <a:latin typeface="+mn-lt"/>
                          <a:ea typeface="+mn-ea"/>
                          <a:cs typeface="+mn-cs"/>
                        </a:rPr>
                        <a:t>
 Se vivi a Busto Arsizio e dintorni e non puoi fare a meno del vero sushi artigianale c’è un’imperdibile novità per te! 😋  Da oggi puoi gustare il nostro sushi, preparato fresco ogni giorno davanti ai tuoi occhi presso lo store Viaggiator Goloso di:
👉BUSTO ARSIZIO (VA), Corso Sempione 194
Vi aspettiamo 👉 bit.ly/PuntiVendita_EatHappy
#newopening #eathappy #welovesushi #wonderfulsushi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https://quintly-image-storage.s3.amazonaws.com/939be8e4b2b165d27c138c798ebd90e4/900fc8663878a20e05dd5268f1a9cc79.png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15552216"/>
                  </a:ext>
                </a:extLst>
              </a:tr>
            </a:tbl>
          </a:graphicData>
        </a:graphic>
      </p:graphicFrame>
      <p:sp>
        <p:nvSpPr>
          <p:cNvPr id="4" name="Text Placeholder 3">
            <a:extLst>
              <a:ext uri="{FF2B5EF4-FFF2-40B4-BE49-F238E27FC236}">
                <a16:creationId xmlns:a16="http://schemas.microsoft.com/office/drawing/2014/main" id="{B9711A90-C1E8-4030-9943-266A2163E3B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6500216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2C901-BCA7-4194-BCF1-CB8C08921AA7}"/>
              </a:ext>
            </a:extLst>
          </p:cNvPr>
          <p:cNvSpPr>
            <a:spLocks noGrp="1"/>
          </p:cNvSpPr>
          <p:nvPr>
            <p:ph type="title"/>
          </p:nvPr>
        </p:nvSpPr>
        <p:spPr/>
        <p:txBody>
          <a:bodyPr/>
          <a:lstStyle/>
          <a:p>
            <a:r>
              <a:rPr lang="en-US"/>
              <a:t>Facebook IT Top Posts | EatHappy Italia Eat Happy IT - 2 of 3</a:t>
            </a:r>
          </a:p>
        </p:txBody>
      </p:sp>
      <p:graphicFrame>
        <p:nvGraphicFramePr>
          <p:cNvPr id="5" name="Table Placeholder 4">
            <a:extLst>
              <a:ext uri="{FF2B5EF4-FFF2-40B4-BE49-F238E27FC236}">
                <a16:creationId xmlns:a16="http://schemas.microsoft.com/office/drawing/2014/main" id="{4E1A314F-2945-4583-B8A8-3C402A14F673}"/>
              </a:ext>
            </a:extLst>
          </p:cNvPr>
          <p:cNvGraphicFramePr>
            <a:graphicFrameLocks noGrp="1"/>
          </p:cNvGraphicFramePr>
          <p:nvPr>
            <p:ph type="tbl" sz="quarter" idx="13"/>
            <p:extLst>
              <p:ext uri="{D42A27DB-BD31-4B8C-83A1-F6EECF244321}">
                <p14:modId xmlns:p14="http://schemas.microsoft.com/office/powerpoint/2010/main" val="482927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83678758"/>
                    </a:ext>
                  </a:extLst>
                </a:gridCol>
                <a:gridCol w="1563624">
                  <a:extLst>
                    <a:ext uri="{9D8B030D-6E8A-4147-A177-3AD203B41FA5}">
                      <a16:colId xmlns:a16="http://schemas.microsoft.com/office/drawing/2014/main" val="2245634219"/>
                    </a:ext>
                  </a:extLst>
                </a:gridCol>
                <a:gridCol w="411480">
                  <a:extLst>
                    <a:ext uri="{9D8B030D-6E8A-4147-A177-3AD203B41FA5}">
                      <a16:colId xmlns:a16="http://schemas.microsoft.com/office/drawing/2014/main" val="3945951172"/>
                    </a:ext>
                  </a:extLst>
                </a:gridCol>
                <a:gridCol w="411480">
                  <a:extLst>
                    <a:ext uri="{9D8B030D-6E8A-4147-A177-3AD203B41FA5}">
                      <a16:colId xmlns:a16="http://schemas.microsoft.com/office/drawing/2014/main" val="1841874505"/>
                    </a:ext>
                  </a:extLst>
                </a:gridCol>
                <a:gridCol w="411480">
                  <a:extLst>
                    <a:ext uri="{9D8B030D-6E8A-4147-A177-3AD203B41FA5}">
                      <a16:colId xmlns:a16="http://schemas.microsoft.com/office/drawing/2014/main" val="395557682"/>
                    </a:ext>
                  </a:extLst>
                </a:gridCol>
                <a:gridCol w="411480">
                  <a:extLst>
                    <a:ext uri="{9D8B030D-6E8A-4147-A177-3AD203B41FA5}">
                      <a16:colId xmlns:a16="http://schemas.microsoft.com/office/drawing/2014/main" val="2343502326"/>
                    </a:ext>
                  </a:extLst>
                </a:gridCol>
                <a:gridCol w="411480">
                  <a:extLst>
                    <a:ext uri="{9D8B030D-6E8A-4147-A177-3AD203B41FA5}">
                      <a16:colId xmlns:a16="http://schemas.microsoft.com/office/drawing/2014/main" val="1952288773"/>
                    </a:ext>
                  </a:extLst>
                </a:gridCol>
                <a:gridCol w="411480">
                  <a:extLst>
                    <a:ext uri="{9D8B030D-6E8A-4147-A177-3AD203B41FA5}">
                      <a16:colId xmlns:a16="http://schemas.microsoft.com/office/drawing/2014/main" val="4259367075"/>
                    </a:ext>
                  </a:extLst>
                </a:gridCol>
                <a:gridCol w="411480">
                  <a:extLst>
                    <a:ext uri="{9D8B030D-6E8A-4147-A177-3AD203B41FA5}">
                      <a16:colId xmlns:a16="http://schemas.microsoft.com/office/drawing/2014/main" val="2767873851"/>
                    </a:ext>
                  </a:extLst>
                </a:gridCol>
                <a:gridCol w="411480">
                  <a:extLst>
                    <a:ext uri="{9D8B030D-6E8A-4147-A177-3AD203B41FA5}">
                      <a16:colId xmlns:a16="http://schemas.microsoft.com/office/drawing/2014/main" val="2392914186"/>
                    </a:ext>
                  </a:extLst>
                </a:gridCol>
                <a:gridCol w="411480">
                  <a:extLst>
                    <a:ext uri="{9D8B030D-6E8A-4147-A177-3AD203B41FA5}">
                      <a16:colId xmlns:a16="http://schemas.microsoft.com/office/drawing/2014/main" val="3386101980"/>
                    </a:ext>
                  </a:extLst>
                </a:gridCol>
                <a:gridCol w="411480">
                  <a:extLst>
                    <a:ext uri="{9D8B030D-6E8A-4147-A177-3AD203B41FA5}">
                      <a16:colId xmlns:a16="http://schemas.microsoft.com/office/drawing/2014/main" val="1588616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3537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Italia Eat Happy IT - 2021-07-19 12:00:19</a:t>
                      </a:r>
                      <a:r>
                        <a:rPr kumimoji="0" lang="en-US" sz="1000" b="0" i="0" u="none" strike="noStrike" kern="1200" cap="none" spc="0" normalizeH="0" baseline="0" noProof="0">
                          <a:ln>
                            <a:noFill/>
                          </a:ln>
                          <a:solidFill>
                            <a:prstClr val="black"/>
                          </a:solidFill>
                          <a:effectLst/>
                          <a:uLnTx/>
                          <a:uFillTx/>
                          <a:latin typeface="+mn-lt"/>
                          <a:ea typeface="+mn-ea"/>
                          <a:cs typeface="+mn-cs"/>
                        </a:rPr>
                        <a:t>
 Il vero MUST HAVE dell’estate? La nostra Summer Box! ☀️  Un mix di colori e sapori da condividere con chi vuoi. 😋
Vieni a scoprire il nostro sushi preparato fresco ogni giorno per te nell’Eat Happy corner più vicino 👉 bit.ly/PuntiVendita_EatHappy
#eathappy #welovesushi #wonderfulsushi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https://quintly-image-storage.s3.amazonaws.com/939be8e4b2b165d27c138c798ebd90e4/2d64568afee7ab35220f5a460c99029a.jpg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63086298"/>
                  </a:ext>
                </a:extLst>
              </a:tr>
            </a:tbl>
          </a:graphicData>
        </a:graphic>
      </p:graphicFrame>
      <p:sp>
        <p:nvSpPr>
          <p:cNvPr id="4" name="Text Placeholder 3">
            <a:extLst>
              <a:ext uri="{FF2B5EF4-FFF2-40B4-BE49-F238E27FC236}">
                <a16:creationId xmlns:a16="http://schemas.microsoft.com/office/drawing/2014/main" id="{77682932-F73B-420A-9BD7-B2837779968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3119556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641D5-A34C-4E8B-94E0-69BB4FD6DE53}"/>
              </a:ext>
            </a:extLst>
          </p:cNvPr>
          <p:cNvSpPr>
            <a:spLocks noGrp="1"/>
          </p:cNvSpPr>
          <p:nvPr>
            <p:ph type="title"/>
          </p:nvPr>
        </p:nvSpPr>
        <p:spPr/>
        <p:txBody>
          <a:bodyPr/>
          <a:lstStyle/>
          <a:p>
            <a:r>
              <a:rPr lang="en-US"/>
              <a:t>Facebook IT Top Posts | EatHappy Italia Eat Happy IT - 3 of 3</a:t>
            </a:r>
          </a:p>
        </p:txBody>
      </p:sp>
      <p:graphicFrame>
        <p:nvGraphicFramePr>
          <p:cNvPr id="5" name="Table Placeholder 4">
            <a:extLst>
              <a:ext uri="{FF2B5EF4-FFF2-40B4-BE49-F238E27FC236}">
                <a16:creationId xmlns:a16="http://schemas.microsoft.com/office/drawing/2014/main" id="{A63FCDDF-D899-4D10-A41B-19764893D936}"/>
              </a:ext>
            </a:extLst>
          </p:cNvPr>
          <p:cNvGraphicFramePr>
            <a:graphicFrameLocks noGrp="1"/>
          </p:cNvGraphicFramePr>
          <p:nvPr>
            <p:ph type="tbl" sz="quarter" idx="13"/>
            <p:extLst>
              <p:ext uri="{D42A27DB-BD31-4B8C-83A1-F6EECF244321}">
                <p14:modId xmlns:p14="http://schemas.microsoft.com/office/powerpoint/2010/main" val="3895749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39720969"/>
                    </a:ext>
                  </a:extLst>
                </a:gridCol>
                <a:gridCol w="1563624">
                  <a:extLst>
                    <a:ext uri="{9D8B030D-6E8A-4147-A177-3AD203B41FA5}">
                      <a16:colId xmlns:a16="http://schemas.microsoft.com/office/drawing/2014/main" val="4219034436"/>
                    </a:ext>
                  </a:extLst>
                </a:gridCol>
                <a:gridCol w="411480">
                  <a:extLst>
                    <a:ext uri="{9D8B030D-6E8A-4147-A177-3AD203B41FA5}">
                      <a16:colId xmlns:a16="http://schemas.microsoft.com/office/drawing/2014/main" val="1531663198"/>
                    </a:ext>
                  </a:extLst>
                </a:gridCol>
                <a:gridCol w="411480">
                  <a:extLst>
                    <a:ext uri="{9D8B030D-6E8A-4147-A177-3AD203B41FA5}">
                      <a16:colId xmlns:a16="http://schemas.microsoft.com/office/drawing/2014/main" val="655199589"/>
                    </a:ext>
                  </a:extLst>
                </a:gridCol>
                <a:gridCol w="411480">
                  <a:extLst>
                    <a:ext uri="{9D8B030D-6E8A-4147-A177-3AD203B41FA5}">
                      <a16:colId xmlns:a16="http://schemas.microsoft.com/office/drawing/2014/main" val="3185700140"/>
                    </a:ext>
                  </a:extLst>
                </a:gridCol>
                <a:gridCol w="411480">
                  <a:extLst>
                    <a:ext uri="{9D8B030D-6E8A-4147-A177-3AD203B41FA5}">
                      <a16:colId xmlns:a16="http://schemas.microsoft.com/office/drawing/2014/main" val="3717911897"/>
                    </a:ext>
                  </a:extLst>
                </a:gridCol>
                <a:gridCol w="411480">
                  <a:extLst>
                    <a:ext uri="{9D8B030D-6E8A-4147-A177-3AD203B41FA5}">
                      <a16:colId xmlns:a16="http://schemas.microsoft.com/office/drawing/2014/main" val="4110637138"/>
                    </a:ext>
                  </a:extLst>
                </a:gridCol>
                <a:gridCol w="411480">
                  <a:extLst>
                    <a:ext uri="{9D8B030D-6E8A-4147-A177-3AD203B41FA5}">
                      <a16:colId xmlns:a16="http://schemas.microsoft.com/office/drawing/2014/main" val="39443160"/>
                    </a:ext>
                  </a:extLst>
                </a:gridCol>
                <a:gridCol w="411480">
                  <a:extLst>
                    <a:ext uri="{9D8B030D-6E8A-4147-A177-3AD203B41FA5}">
                      <a16:colId xmlns:a16="http://schemas.microsoft.com/office/drawing/2014/main" val="3102115422"/>
                    </a:ext>
                  </a:extLst>
                </a:gridCol>
                <a:gridCol w="411480">
                  <a:extLst>
                    <a:ext uri="{9D8B030D-6E8A-4147-A177-3AD203B41FA5}">
                      <a16:colId xmlns:a16="http://schemas.microsoft.com/office/drawing/2014/main" val="3806626160"/>
                    </a:ext>
                  </a:extLst>
                </a:gridCol>
                <a:gridCol w="411480">
                  <a:extLst>
                    <a:ext uri="{9D8B030D-6E8A-4147-A177-3AD203B41FA5}">
                      <a16:colId xmlns:a16="http://schemas.microsoft.com/office/drawing/2014/main" val="95657102"/>
                    </a:ext>
                  </a:extLst>
                </a:gridCol>
                <a:gridCol w="411480">
                  <a:extLst>
                    <a:ext uri="{9D8B030D-6E8A-4147-A177-3AD203B41FA5}">
                      <a16:colId xmlns:a16="http://schemas.microsoft.com/office/drawing/2014/main" val="3987482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9119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Italia Eat Happy IT - 2021-07-09 12:00:28</a:t>
                      </a:r>
                      <a:r>
                        <a:rPr kumimoji="0" lang="en-US" sz="1000" b="0" i="0" u="none" strike="noStrike" kern="1200" cap="none" spc="0" normalizeH="0" baseline="0" noProof="0">
                          <a:ln>
                            <a:noFill/>
                          </a:ln>
                          <a:solidFill>
                            <a:prstClr val="black"/>
                          </a:solidFill>
                          <a:effectLst/>
                          <a:uLnTx/>
                          <a:uFillTx/>
                          <a:latin typeface="+mn-lt"/>
                          <a:ea typeface="+mn-ea"/>
                          <a:cs typeface="+mn-cs"/>
                        </a:rPr>
                        <a:t>
 La ricetta per il weekend perfetto? Sole, natura, la giusta compagnia e le sushi box Eat Happy! ☀️🍃🍣 😋
Vieni a scoprire il nostro sushi preparato dalle mani esperte dei nostri chef nell’Eat Happy corner più vicino 👉 bit.ly/PuntiVendita_EatHappy
#eathappy #welovesushi #wonderfulsushi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https://quintly-image-storage.s3.amazonaws.com/939be8e4b2b165d27c138c798ebd90e4/48af2a97e288ddd5b0fbcff0539b03e2.jpg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58169760"/>
                  </a:ext>
                </a:extLst>
              </a:tr>
            </a:tbl>
          </a:graphicData>
        </a:graphic>
      </p:graphicFrame>
      <p:sp>
        <p:nvSpPr>
          <p:cNvPr id="4" name="Text Placeholder 3">
            <a:extLst>
              <a:ext uri="{FF2B5EF4-FFF2-40B4-BE49-F238E27FC236}">
                <a16:creationId xmlns:a16="http://schemas.microsoft.com/office/drawing/2014/main" id="{EE798A80-C316-4760-AE33-ADD7049471E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6173095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4268-4AB3-4B52-8137-3438EA38B59C}"/>
              </a:ext>
            </a:extLst>
          </p:cNvPr>
          <p:cNvSpPr>
            <a:spLocks noGrp="1"/>
          </p:cNvSpPr>
          <p:nvPr>
            <p:ph type="title"/>
          </p:nvPr>
        </p:nvSpPr>
        <p:spPr/>
        <p:txBody>
          <a:bodyPr/>
          <a:lstStyle/>
          <a:p>
            <a:r>
              <a:rPr lang="en-US"/>
              <a:t>Instagram IT Top Posts | eathappy_ita Eathappy IT - 1 of 3</a:t>
            </a:r>
          </a:p>
        </p:txBody>
      </p:sp>
      <p:graphicFrame>
        <p:nvGraphicFramePr>
          <p:cNvPr id="5" name="Table Placeholder 4">
            <a:extLst>
              <a:ext uri="{FF2B5EF4-FFF2-40B4-BE49-F238E27FC236}">
                <a16:creationId xmlns:a16="http://schemas.microsoft.com/office/drawing/2014/main" id="{1309766A-1E7E-4F9E-BE02-965DB5B92DD3}"/>
              </a:ext>
            </a:extLst>
          </p:cNvPr>
          <p:cNvGraphicFramePr>
            <a:graphicFrameLocks noGrp="1"/>
          </p:cNvGraphicFramePr>
          <p:nvPr>
            <p:ph type="tbl" sz="quarter" idx="13"/>
            <p:extLst>
              <p:ext uri="{D42A27DB-BD31-4B8C-83A1-F6EECF244321}">
                <p14:modId xmlns:p14="http://schemas.microsoft.com/office/powerpoint/2010/main" val="2810390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75246275"/>
                    </a:ext>
                  </a:extLst>
                </a:gridCol>
                <a:gridCol w="1234440">
                  <a:extLst>
                    <a:ext uri="{9D8B030D-6E8A-4147-A177-3AD203B41FA5}">
                      <a16:colId xmlns:a16="http://schemas.microsoft.com/office/drawing/2014/main" val="1507901704"/>
                    </a:ext>
                  </a:extLst>
                </a:gridCol>
                <a:gridCol w="576072">
                  <a:extLst>
                    <a:ext uri="{9D8B030D-6E8A-4147-A177-3AD203B41FA5}">
                      <a16:colId xmlns:a16="http://schemas.microsoft.com/office/drawing/2014/main" val="2547131294"/>
                    </a:ext>
                  </a:extLst>
                </a:gridCol>
                <a:gridCol w="576072">
                  <a:extLst>
                    <a:ext uri="{9D8B030D-6E8A-4147-A177-3AD203B41FA5}">
                      <a16:colId xmlns:a16="http://schemas.microsoft.com/office/drawing/2014/main" val="1504264241"/>
                    </a:ext>
                  </a:extLst>
                </a:gridCol>
                <a:gridCol w="576072">
                  <a:extLst>
                    <a:ext uri="{9D8B030D-6E8A-4147-A177-3AD203B41FA5}">
                      <a16:colId xmlns:a16="http://schemas.microsoft.com/office/drawing/2014/main" val="2437893350"/>
                    </a:ext>
                  </a:extLst>
                </a:gridCol>
                <a:gridCol w="576072">
                  <a:extLst>
                    <a:ext uri="{9D8B030D-6E8A-4147-A177-3AD203B41FA5}">
                      <a16:colId xmlns:a16="http://schemas.microsoft.com/office/drawing/2014/main" val="720524818"/>
                    </a:ext>
                  </a:extLst>
                </a:gridCol>
                <a:gridCol w="576072">
                  <a:extLst>
                    <a:ext uri="{9D8B030D-6E8A-4147-A177-3AD203B41FA5}">
                      <a16:colId xmlns:a16="http://schemas.microsoft.com/office/drawing/2014/main" val="62102953"/>
                    </a:ext>
                  </a:extLst>
                </a:gridCol>
                <a:gridCol w="576072">
                  <a:extLst>
                    <a:ext uri="{9D8B030D-6E8A-4147-A177-3AD203B41FA5}">
                      <a16:colId xmlns:a16="http://schemas.microsoft.com/office/drawing/2014/main" val="588976690"/>
                    </a:ext>
                  </a:extLst>
                </a:gridCol>
                <a:gridCol w="576072">
                  <a:extLst>
                    <a:ext uri="{9D8B030D-6E8A-4147-A177-3AD203B41FA5}">
                      <a16:colId xmlns:a16="http://schemas.microsoft.com/office/drawing/2014/main" val="3033685827"/>
                    </a:ext>
                  </a:extLst>
                </a:gridCol>
                <a:gridCol w="576072">
                  <a:extLst>
                    <a:ext uri="{9D8B030D-6E8A-4147-A177-3AD203B41FA5}">
                      <a16:colId xmlns:a16="http://schemas.microsoft.com/office/drawing/2014/main" val="4271803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273686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eathappy_ita - 2021-07-10 12:00:08</a:t>
                      </a:r>
                      <a:r>
                        <a:rPr kumimoji="0" lang="en-US" sz="1000" b="0" i="0" u="none" strike="noStrike" kern="1200" cap="none" spc="0" normalizeH="0" baseline="0" noProof="0">
                          <a:ln>
                            <a:noFill/>
                          </a:ln>
                          <a:solidFill>
                            <a:prstClr val="black"/>
                          </a:solidFill>
                          <a:effectLst/>
                          <a:uLnTx/>
                          <a:uFillTx/>
                          <a:latin typeface="+mn-lt"/>
                          <a:ea typeface="+mn-ea"/>
                          <a:cs typeface="+mn-cs"/>
                        </a:rPr>
                        <a:t>
 Sushi e partita, accoppiata perfetta! ⚽🍣 Chiama tutti i tuoi amici e preparatevi a gustare la finale con il nostro plateau STAIRWAY TO HEAVEN! Forza azzurri! 🇮🇹🇮🇹
Vieni a scoprire il nostro sushi fresco e prenota il tuo plateau dai nostri chef nell’Eat Happy corner più vicino! LINK IN BIO.
#eathappy #welovesushi #wonderfulsushi #Euro2020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https://quintly-image-storage.s3.amazonaws.com/95f4db24c697185c12bb1c62f92685be/1e5806cc81b1a5bc3636bdd41c00081d.jpg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extLst>
                  <a:ext uri="{0D108BD9-81ED-4DB2-BD59-A6C34878D82A}">
                    <a16:rowId xmlns:a16="http://schemas.microsoft.com/office/drawing/2014/main" val="657169715"/>
                  </a:ext>
                </a:extLst>
              </a:tr>
            </a:tbl>
          </a:graphicData>
        </a:graphic>
      </p:graphicFrame>
      <p:sp>
        <p:nvSpPr>
          <p:cNvPr id="4" name="Text Placeholder 3">
            <a:extLst>
              <a:ext uri="{FF2B5EF4-FFF2-40B4-BE49-F238E27FC236}">
                <a16:creationId xmlns:a16="http://schemas.microsoft.com/office/drawing/2014/main" id="{C4CC0F36-CA8C-4A79-9A3B-B67ADB1DF7D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016242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1A4DD-DA91-4759-B017-3B4A76D8DCF9}"/>
              </a:ext>
            </a:extLst>
          </p:cNvPr>
          <p:cNvSpPr>
            <a:spLocks noGrp="1"/>
          </p:cNvSpPr>
          <p:nvPr>
            <p:ph type="title"/>
          </p:nvPr>
        </p:nvSpPr>
        <p:spPr/>
        <p:txBody>
          <a:bodyPr/>
          <a:lstStyle/>
          <a:p>
            <a:r>
              <a:rPr lang="en-US"/>
              <a:t>Instagram IT Top Posts | eathappy_ita Eathappy IT - 2 of 3</a:t>
            </a:r>
          </a:p>
        </p:txBody>
      </p:sp>
      <p:graphicFrame>
        <p:nvGraphicFramePr>
          <p:cNvPr id="5" name="Table Placeholder 4">
            <a:extLst>
              <a:ext uri="{FF2B5EF4-FFF2-40B4-BE49-F238E27FC236}">
                <a16:creationId xmlns:a16="http://schemas.microsoft.com/office/drawing/2014/main" id="{9F077417-FA6A-453E-8421-99548991A176}"/>
              </a:ext>
            </a:extLst>
          </p:cNvPr>
          <p:cNvGraphicFramePr>
            <a:graphicFrameLocks noGrp="1"/>
          </p:cNvGraphicFramePr>
          <p:nvPr>
            <p:ph type="tbl" sz="quarter" idx="13"/>
            <p:extLst>
              <p:ext uri="{D42A27DB-BD31-4B8C-83A1-F6EECF244321}">
                <p14:modId xmlns:p14="http://schemas.microsoft.com/office/powerpoint/2010/main" val="2623276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84577764"/>
                    </a:ext>
                  </a:extLst>
                </a:gridCol>
                <a:gridCol w="1234440">
                  <a:extLst>
                    <a:ext uri="{9D8B030D-6E8A-4147-A177-3AD203B41FA5}">
                      <a16:colId xmlns:a16="http://schemas.microsoft.com/office/drawing/2014/main" val="5459601"/>
                    </a:ext>
                  </a:extLst>
                </a:gridCol>
                <a:gridCol w="576072">
                  <a:extLst>
                    <a:ext uri="{9D8B030D-6E8A-4147-A177-3AD203B41FA5}">
                      <a16:colId xmlns:a16="http://schemas.microsoft.com/office/drawing/2014/main" val="2673428313"/>
                    </a:ext>
                  </a:extLst>
                </a:gridCol>
                <a:gridCol w="576072">
                  <a:extLst>
                    <a:ext uri="{9D8B030D-6E8A-4147-A177-3AD203B41FA5}">
                      <a16:colId xmlns:a16="http://schemas.microsoft.com/office/drawing/2014/main" val="2098598367"/>
                    </a:ext>
                  </a:extLst>
                </a:gridCol>
                <a:gridCol w="576072">
                  <a:extLst>
                    <a:ext uri="{9D8B030D-6E8A-4147-A177-3AD203B41FA5}">
                      <a16:colId xmlns:a16="http://schemas.microsoft.com/office/drawing/2014/main" val="4228465515"/>
                    </a:ext>
                  </a:extLst>
                </a:gridCol>
                <a:gridCol w="576072">
                  <a:extLst>
                    <a:ext uri="{9D8B030D-6E8A-4147-A177-3AD203B41FA5}">
                      <a16:colId xmlns:a16="http://schemas.microsoft.com/office/drawing/2014/main" val="1526730855"/>
                    </a:ext>
                  </a:extLst>
                </a:gridCol>
                <a:gridCol w="576072">
                  <a:extLst>
                    <a:ext uri="{9D8B030D-6E8A-4147-A177-3AD203B41FA5}">
                      <a16:colId xmlns:a16="http://schemas.microsoft.com/office/drawing/2014/main" val="3372419844"/>
                    </a:ext>
                  </a:extLst>
                </a:gridCol>
                <a:gridCol w="576072">
                  <a:extLst>
                    <a:ext uri="{9D8B030D-6E8A-4147-A177-3AD203B41FA5}">
                      <a16:colId xmlns:a16="http://schemas.microsoft.com/office/drawing/2014/main" val="1002582413"/>
                    </a:ext>
                  </a:extLst>
                </a:gridCol>
                <a:gridCol w="576072">
                  <a:extLst>
                    <a:ext uri="{9D8B030D-6E8A-4147-A177-3AD203B41FA5}">
                      <a16:colId xmlns:a16="http://schemas.microsoft.com/office/drawing/2014/main" val="3382846667"/>
                    </a:ext>
                  </a:extLst>
                </a:gridCol>
                <a:gridCol w="576072">
                  <a:extLst>
                    <a:ext uri="{9D8B030D-6E8A-4147-A177-3AD203B41FA5}">
                      <a16:colId xmlns:a16="http://schemas.microsoft.com/office/drawing/2014/main" val="3646741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231997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eathappy_ita - 2021-07-19 12:00:36</a:t>
                      </a:r>
                      <a:r>
                        <a:rPr kumimoji="0" lang="it-IT" sz="1000" b="0" i="0" u="none" strike="noStrike" kern="1200" cap="none" spc="0" normalizeH="0" baseline="0" noProof="0">
                          <a:ln>
                            <a:noFill/>
                          </a:ln>
                          <a:solidFill>
                            <a:prstClr val="black"/>
                          </a:solidFill>
                          <a:effectLst/>
                          <a:uLnTx/>
                          <a:uFillTx/>
                          <a:latin typeface="+mn-lt"/>
                          <a:ea typeface="+mn-ea"/>
                          <a:cs typeface="+mn-cs"/>
                        </a:rPr>
                        <a:t>
 Il vero MUST HAVE dell’estate? La nostra Summer Box! ☀️ Un mix di colori e sapori da condividere con chi vuoi. 😋
Vieni a scoprire il nostro sushi preparato fresco ogni giorno per te nell’Eat Happy corner più vicino. LINK IN BIO.
#eathappy #welovesushi #wonderfulsushi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https://quintly-image-storage.s3.amazonaws.com/95f4db24c697185c12bb1c62f92685be/60051cf62af541ed102f7abe65ed435f.jpg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extLst>
                  <a:ext uri="{0D108BD9-81ED-4DB2-BD59-A6C34878D82A}">
                    <a16:rowId xmlns:a16="http://schemas.microsoft.com/office/drawing/2014/main" val="3427766698"/>
                  </a:ext>
                </a:extLst>
              </a:tr>
            </a:tbl>
          </a:graphicData>
        </a:graphic>
      </p:graphicFrame>
      <p:sp>
        <p:nvSpPr>
          <p:cNvPr id="4" name="Text Placeholder 3">
            <a:extLst>
              <a:ext uri="{FF2B5EF4-FFF2-40B4-BE49-F238E27FC236}">
                <a16:creationId xmlns:a16="http://schemas.microsoft.com/office/drawing/2014/main" id="{ADA8C566-D48D-42EA-A4D2-D0B9EC28FC3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6381416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F7A87-B209-4AF5-975D-AE247041E536}"/>
              </a:ext>
            </a:extLst>
          </p:cNvPr>
          <p:cNvSpPr>
            <a:spLocks noGrp="1"/>
          </p:cNvSpPr>
          <p:nvPr>
            <p:ph type="title"/>
          </p:nvPr>
        </p:nvSpPr>
        <p:spPr/>
        <p:txBody>
          <a:bodyPr/>
          <a:lstStyle/>
          <a:p>
            <a:r>
              <a:rPr lang="en-US"/>
              <a:t>Instagram IT Top Posts | eathappy_ita Eathappy IT - 3 of 3</a:t>
            </a:r>
          </a:p>
        </p:txBody>
      </p:sp>
      <p:graphicFrame>
        <p:nvGraphicFramePr>
          <p:cNvPr id="5" name="Table Placeholder 4">
            <a:extLst>
              <a:ext uri="{FF2B5EF4-FFF2-40B4-BE49-F238E27FC236}">
                <a16:creationId xmlns:a16="http://schemas.microsoft.com/office/drawing/2014/main" id="{46A9A459-480F-4285-B797-53A277DF37D4}"/>
              </a:ext>
            </a:extLst>
          </p:cNvPr>
          <p:cNvGraphicFramePr>
            <a:graphicFrameLocks noGrp="1"/>
          </p:cNvGraphicFramePr>
          <p:nvPr>
            <p:ph type="tbl" sz="quarter" idx="13"/>
            <p:extLst>
              <p:ext uri="{D42A27DB-BD31-4B8C-83A1-F6EECF244321}">
                <p14:modId xmlns:p14="http://schemas.microsoft.com/office/powerpoint/2010/main" val="3485622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81116110"/>
                    </a:ext>
                  </a:extLst>
                </a:gridCol>
                <a:gridCol w="1234440">
                  <a:extLst>
                    <a:ext uri="{9D8B030D-6E8A-4147-A177-3AD203B41FA5}">
                      <a16:colId xmlns:a16="http://schemas.microsoft.com/office/drawing/2014/main" val="1052855056"/>
                    </a:ext>
                  </a:extLst>
                </a:gridCol>
                <a:gridCol w="576072">
                  <a:extLst>
                    <a:ext uri="{9D8B030D-6E8A-4147-A177-3AD203B41FA5}">
                      <a16:colId xmlns:a16="http://schemas.microsoft.com/office/drawing/2014/main" val="577739841"/>
                    </a:ext>
                  </a:extLst>
                </a:gridCol>
                <a:gridCol w="576072">
                  <a:extLst>
                    <a:ext uri="{9D8B030D-6E8A-4147-A177-3AD203B41FA5}">
                      <a16:colId xmlns:a16="http://schemas.microsoft.com/office/drawing/2014/main" val="1728614471"/>
                    </a:ext>
                  </a:extLst>
                </a:gridCol>
                <a:gridCol w="576072">
                  <a:extLst>
                    <a:ext uri="{9D8B030D-6E8A-4147-A177-3AD203B41FA5}">
                      <a16:colId xmlns:a16="http://schemas.microsoft.com/office/drawing/2014/main" val="4152937590"/>
                    </a:ext>
                  </a:extLst>
                </a:gridCol>
                <a:gridCol w="576072">
                  <a:extLst>
                    <a:ext uri="{9D8B030D-6E8A-4147-A177-3AD203B41FA5}">
                      <a16:colId xmlns:a16="http://schemas.microsoft.com/office/drawing/2014/main" val="1479933702"/>
                    </a:ext>
                  </a:extLst>
                </a:gridCol>
                <a:gridCol w="576072">
                  <a:extLst>
                    <a:ext uri="{9D8B030D-6E8A-4147-A177-3AD203B41FA5}">
                      <a16:colId xmlns:a16="http://schemas.microsoft.com/office/drawing/2014/main" val="3421107701"/>
                    </a:ext>
                  </a:extLst>
                </a:gridCol>
                <a:gridCol w="576072">
                  <a:extLst>
                    <a:ext uri="{9D8B030D-6E8A-4147-A177-3AD203B41FA5}">
                      <a16:colId xmlns:a16="http://schemas.microsoft.com/office/drawing/2014/main" val="3314975839"/>
                    </a:ext>
                  </a:extLst>
                </a:gridCol>
                <a:gridCol w="576072">
                  <a:extLst>
                    <a:ext uri="{9D8B030D-6E8A-4147-A177-3AD203B41FA5}">
                      <a16:colId xmlns:a16="http://schemas.microsoft.com/office/drawing/2014/main" val="289769155"/>
                    </a:ext>
                  </a:extLst>
                </a:gridCol>
                <a:gridCol w="576072">
                  <a:extLst>
                    <a:ext uri="{9D8B030D-6E8A-4147-A177-3AD203B41FA5}">
                      <a16:colId xmlns:a16="http://schemas.microsoft.com/office/drawing/2014/main" val="3452644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524959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eathappy_ita - 2021-07-02 12:00:54</a:t>
                      </a:r>
                      <a:r>
                        <a:rPr kumimoji="0" lang="en-US" sz="1000" b="0" i="0" u="none" strike="noStrike" kern="1200" cap="none" spc="0" normalizeH="0" baseline="0" noProof="0">
                          <a:ln>
                            <a:noFill/>
                          </a:ln>
                          <a:solidFill>
                            <a:prstClr val="black"/>
                          </a:solidFill>
                          <a:effectLst/>
                          <a:uLnTx/>
                          <a:uFillTx/>
                          <a:latin typeface="+mn-lt"/>
                          <a:ea typeface="+mn-ea"/>
                          <a:cs typeface="+mn-cs"/>
                        </a:rPr>
                        <a:t>
 IT'S MATCH TIME! ⚽💪🏽 Mai provata l’accoppiata sushi + partita? Con la Summer Box Eat Happy tifare Italia è ancora più gustoso. 🍣
Vieni a scoprire il nostro sushi fresco e artigianale nel corner Eat Happy più vicino! LINK IN BIO.
#eathappy #welovesushi #wonderfulsushi #europei2020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https://quintly-image-storage.s3.amazonaws.com/95f4db24c697185c12bb1c62f92685be/164bf76a1a73c3a8d361aafdd7282dca.jpg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extLst>
                  <a:ext uri="{0D108BD9-81ED-4DB2-BD59-A6C34878D82A}">
                    <a16:rowId xmlns:a16="http://schemas.microsoft.com/office/drawing/2014/main" val="3596727538"/>
                  </a:ext>
                </a:extLst>
              </a:tr>
            </a:tbl>
          </a:graphicData>
        </a:graphic>
      </p:graphicFrame>
      <p:sp>
        <p:nvSpPr>
          <p:cNvPr id="4" name="Text Placeholder 3">
            <a:extLst>
              <a:ext uri="{FF2B5EF4-FFF2-40B4-BE49-F238E27FC236}">
                <a16:creationId xmlns:a16="http://schemas.microsoft.com/office/drawing/2014/main" id="{CEE10E9E-BCEE-4C5B-A79F-8BEBA952686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374926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2203</Words>
  <Application>Microsoft Office PowerPoint</Application>
  <PresentationFormat>On-screen Show (4:3)</PresentationFormat>
  <Paragraphs>750</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International Dashboard</vt:lpstr>
      <vt:lpstr>Overall Overall Top Pages | Int. EAT HAPPY Accounts</vt:lpstr>
      <vt:lpstr>Facebook Key Metrics Table | Int. EAT HAPPY Accounts</vt:lpstr>
      <vt:lpstr>Facebook Fan Distribution | Int. EAT HAPPY Accounts</vt:lpstr>
      <vt:lpstr>Facebook Post Type Distribution | Int. EAT HAPPY Accounts</vt:lpstr>
      <vt:lpstr>Facebook Engagement Rate By Post Type | Int. EAT HAPPY Accounts</vt:lpstr>
      <vt:lpstr>Facebook Own Posts | Int. EAT HAPPY Accounts</vt:lpstr>
      <vt:lpstr>Facebook Reach | Int. EAT HAPPY Accounts</vt:lpstr>
      <vt:lpstr>Facebook Impressions | Int. EAT HAPPY Accounts</vt:lpstr>
      <vt:lpstr>Facebook Average Interactions Per Post | Int. EAT HAPPY Accounts</vt:lpstr>
      <vt:lpstr>Facebook Total Engagements | Int. EAT HAPPY Accounts</vt:lpstr>
      <vt:lpstr>Instagram Key Metrics Table | Int. EAT HAPPY Accounts</vt:lpstr>
      <vt:lpstr>Instagram Follower Distribution | Int. EAT HAPPY Accounts</vt:lpstr>
      <vt:lpstr>Instagram Post Type Distribution per Country | Int. EAT HAPPY Accounts</vt:lpstr>
      <vt:lpstr>Instagram Avg. Organic Engagement Distribution per post (by Post Type) | Int. EAT HAPPY Accounts</vt:lpstr>
      <vt:lpstr>Instagram Posts | Int. EAT HAPPY Accounts</vt:lpstr>
      <vt:lpstr>Instagram Reach | Int. EAT HAPPY Accounts</vt:lpstr>
      <vt:lpstr>Instagram Impressions  | Int. EAT HAPPY Accounts</vt:lpstr>
      <vt:lpstr>Instagram Average Interactions Per Post | Int. EAT HAPPY Accounts</vt:lpstr>
      <vt:lpstr>Instagram Total Interactions | Int. EAT HAPPY Accounts</vt:lpstr>
      <vt:lpstr>Facebook AT Top Posts | EatHappy Österreich Eat Happy AT - 1 of 2</vt:lpstr>
      <vt:lpstr>Facebook AT Top Posts | EatHappy Österreich Eat Happy AT - 2 of 2</vt:lpstr>
      <vt:lpstr>Instagram AT Top Posts | eathappy_at - 1 of 2</vt:lpstr>
      <vt:lpstr>Instagram AT Top Posts | eathappy_at - 2 of 2</vt:lpstr>
      <vt:lpstr>Facebook DK Top Posts | EatHappy Denmark Eat Happy DK - 1 of 3</vt:lpstr>
      <vt:lpstr>Facebook DK Top Posts | EatHappy Denmark Eat Happy DK - 2 of 3</vt:lpstr>
      <vt:lpstr>Facebook DK Top Posts | EatHappy Denmark Eat Happy DK - 3 of 3</vt:lpstr>
      <vt:lpstr>Instagram DK Top Posts | eathappy_dk Eathappy DK - 1 of 3</vt:lpstr>
      <vt:lpstr>Instagram DK Top Posts | eathappy_dk Eathappy DK - 2 of 3</vt:lpstr>
      <vt:lpstr>Instagram DK Top Posts | eathappy_dk Eathappy DK - 3 of 3</vt:lpstr>
      <vt:lpstr>Facebook GER Top Posts | EatHappy Eat Happy DE - 1 of 4</vt:lpstr>
      <vt:lpstr>Facebook GER Top Posts | EatHappy Eat Happy DE - 2 of 4</vt:lpstr>
      <vt:lpstr>Facebook GER Top Posts | EatHappy Eat Happy DE - 3 of 4</vt:lpstr>
      <vt:lpstr>Facebook GER Top Posts | EatHappy Eat Happy DE - 4 of 4</vt:lpstr>
      <vt:lpstr>Instagram GER Top Posts | eathappy Eathappy DE - 1 of 3</vt:lpstr>
      <vt:lpstr>Instagram GER Top Posts | eathappy Eathappy DE - 2 of 3</vt:lpstr>
      <vt:lpstr>Instagram GER Top Posts | eathappy Eathappy DE - 3 of 3</vt:lpstr>
      <vt:lpstr>Facebook IT Top Posts | EatHappy Italia Eat Happy IT - 1 of 3</vt:lpstr>
      <vt:lpstr>Facebook IT Top Posts | EatHappy Italia Eat Happy IT - 2 of 3</vt:lpstr>
      <vt:lpstr>Facebook IT Top Posts | EatHappy Italia Eat Happy IT - 3 of 3</vt:lpstr>
      <vt:lpstr>Instagram IT Top Posts | eathappy_ita Eathappy IT - 1 of 3</vt:lpstr>
      <vt:lpstr>Instagram IT Top Posts | eathappy_ita Eathappy IT - 2 of 3</vt:lpstr>
      <vt:lpstr>Instagram IT Top Posts | eathappy_ita Eathappy IT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Dashboard</dc:title>
  <dc:creator>Frederik Peiniger</dc:creator>
  <cp:lastModifiedBy>Frederik Peiniger</cp:lastModifiedBy>
  <cp:revision>1</cp:revision>
  <dcterms:created xsi:type="dcterms:W3CDTF">2021-08-03T13:29:37Z</dcterms:created>
  <dcterms:modified xsi:type="dcterms:W3CDTF">2021-08-03T13:31:00Z</dcterms:modified>
</cp:coreProperties>
</file>