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7" r:id="rId11"/>
    <p:sldId id="268" r:id="rId12"/>
    <p:sldId id="269" r:id="rId13"/>
    <p:sldId id="270" r:id="rId14"/>
    <p:sldId id="271" r:id="rId15"/>
    <p:sldId id="273" r:id="rId16"/>
    <p:sldId id="274" r:id="rId17"/>
    <p:sldId id="275"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4E27-48FF-B882-1A90F06BE036}"/>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4E27-48FF-B882-1A90F06BE036}"/>
            </c:ext>
          </c:extLst>
        </c:ser>
        <c:dLbls>
          <c:showLegendKey val="0"/>
          <c:showVal val="0"/>
          <c:showCatName val="0"/>
          <c:showSerName val="0"/>
          <c:showPercent val="0"/>
          <c:showBubbleSize val="0"/>
        </c:dLbls>
        <c:gapWidth val="219"/>
        <c:overlap val="-27"/>
        <c:axId val="368790152"/>
        <c:axId val="368784576"/>
      </c:barChart>
      <c:catAx>
        <c:axId val="368790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784576"/>
        <c:crosses val="autoZero"/>
        <c:auto val="1"/>
        <c:lblAlgn val="ctr"/>
        <c:lblOffset val="100"/>
        <c:noMultiLvlLbl val="0"/>
      </c:catAx>
      <c:valAx>
        <c:axId val="368784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790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Page Likes Change</c:v>
                </c:pt>
              </c:strCache>
            </c:strRef>
          </c:tx>
          <c:spPr>
            <a:solidFill>
              <a:schemeClr val="accent1"/>
            </a:solidFill>
            <a:ln>
              <a:noFill/>
            </a:ln>
            <a:effectLst/>
          </c:spPr>
          <c:invertIfNegative val="0"/>
          <c:cat>
            <c:strRef>
              <c:f>Sheet1!$A$2:$A$10</c:f>
              <c:strCache>
                <c:ptCount val="9"/>
                <c:pt idx="0">
                  <c:v>Your Page</c:v>
                </c:pt>
                <c:pt idx="1">
                  <c:v>Other</c:v>
                </c:pt>
                <c:pt idx="2">
                  <c:v>Search</c:v>
                </c:pt>
                <c:pt idx="3">
                  <c:v>Restored Likes from Reactivated Accounts</c:v>
                </c:pt>
                <c:pt idx="4">
                  <c:v>News Feed</c:v>
                </c:pt>
                <c:pt idx="5">
                  <c:v>Page Suggestions</c:v>
                </c:pt>
                <c:pt idx="6">
                  <c:v>Suspicious Account Removals</c:v>
                </c:pt>
                <c:pt idx="7">
                  <c:v>Deactivated or Memorialized Account Removals</c:v>
                </c:pt>
                <c:pt idx="8">
                  <c:v>Unlikes from Page, Posts, or News Feed</c:v>
                </c:pt>
              </c:strCache>
            </c:strRef>
          </c:cat>
          <c:val>
            <c:numRef>
              <c:f>Sheet1!$B$2:$B$10</c:f>
              <c:numCache>
                <c:formatCode>General</c:formatCode>
                <c:ptCount val="9"/>
                <c:pt idx="0">
                  <c:v>31</c:v>
                </c:pt>
                <c:pt idx="1">
                  <c:v>15</c:v>
                </c:pt>
                <c:pt idx="2">
                  <c:v>5</c:v>
                </c:pt>
                <c:pt idx="3">
                  <c:v>4</c:v>
                </c:pt>
                <c:pt idx="4">
                  <c:v>3</c:v>
                </c:pt>
                <c:pt idx="5">
                  <c:v>1</c:v>
                </c:pt>
                <c:pt idx="6">
                  <c:v>-3</c:v>
                </c:pt>
                <c:pt idx="7">
                  <c:v>-8</c:v>
                </c:pt>
                <c:pt idx="8">
                  <c:v>-10</c:v>
                </c:pt>
              </c:numCache>
            </c:numRef>
          </c:val>
          <c:extLst>
            <c:ext xmlns:c16="http://schemas.microsoft.com/office/drawing/2014/chart" uri="{C3380CC4-5D6E-409C-BE32-E72D297353CC}">
              <c16:uniqueId val="{00000000-0BBE-4CE9-8131-4442326E485D}"/>
            </c:ext>
          </c:extLst>
        </c:ser>
        <c:dLbls>
          <c:showLegendKey val="0"/>
          <c:showVal val="0"/>
          <c:showCatName val="0"/>
          <c:showSerName val="0"/>
          <c:showPercent val="0"/>
          <c:showBubbleSize val="0"/>
        </c:dLbls>
        <c:gapWidth val="219"/>
        <c:overlap val="-27"/>
        <c:axId val="319655600"/>
        <c:axId val="319365872"/>
      </c:barChart>
      <c:catAx>
        <c:axId val="319655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365872"/>
        <c:crosses val="autoZero"/>
        <c:auto val="1"/>
        <c:lblAlgn val="ctr"/>
        <c:lblOffset val="100"/>
        <c:noMultiLvlLbl val="0"/>
      </c:catAx>
      <c:valAx>
        <c:axId val="319365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655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 Happy DE</c:v>
                </c:pt>
              </c:strCache>
            </c:strRef>
          </c:tx>
          <c:spPr>
            <a:ln w="28575" cap="rnd">
              <a:solidFill>
                <a:schemeClr val="accent1"/>
              </a:solidFill>
              <a:round/>
            </a:ln>
            <a:effectLst/>
          </c:spPr>
          <c:marker>
            <c:symbol val="none"/>
          </c:marker>
          <c:cat>
            <c:numRef>
              <c:f>Sheet1!$A$2:$A$16</c:f>
              <c:numCache>
                <c:formatCode>m/d/yyyy</c:formatCode>
                <c:ptCount val="15"/>
                <c:pt idx="0">
                  <c:v>44395</c:v>
                </c:pt>
                <c:pt idx="1">
                  <c:v>44396</c:v>
                </c:pt>
                <c:pt idx="2">
                  <c:v>44397</c:v>
                </c:pt>
                <c:pt idx="3">
                  <c:v>44398</c:v>
                </c:pt>
                <c:pt idx="4">
                  <c:v>44399</c:v>
                </c:pt>
                <c:pt idx="5">
                  <c:v>44400</c:v>
                </c:pt>
                <c:pt idx="6">
                  <c:v>44401</c:v>
                </c:pt>
                <c:pt idx="7">
                  <c:v>44402</c:v>
                </c:pt>
                <c:pt idx="8">
                  <c:v>44403</c:v>
                </c:pt>
                <c:pt idx="9">
                  <c:v>44404</c:v>
                </c:pt>
                <c:pt idx="10">
                  <c:v>44405</c:v>
                </c:pt>
                <c:pt idx="11">
                  <c:v>44406</c:v>
                </c:pt>
                <c:pt idx="12">
                  <c:v>44407</c:v>
                </c:pt>
                <c:pt idx="13">
                  <c:v>44408</c:v>
                </c:pt>
                <c:pt idx="14">
                  <c:v>44409</c:v>
                </c:pt>
              </c:numCache>
            </c:numRef>
          </c:cat>
          <c:val>
            <c:numRef>
              <c:f>Sheet1!$B$2:$B$16</c:f>
              <c:numCache>
                <c:formatCode>General</c:formatCode>
                <c:ptCount val="15"/>
                <c:pt idx="0">
                  <c:v>263014</c:v>
                </c:pt>
                <c:pt idx="1">
                  <c:v>229289</c:v>
                </c:pt>
                <c:pt idx="2">
                  <c:v>191731</c:v>
                </c:pt>
                <c:pt idx="3">
                  <c:v>179367</c:v>
                </c:pt>
                <c:pt idx="4">
                  <c:v>252860</c:v>
                </c:pt>
                <c:pt idx="5">
                  <c:v>257663</c:v>
                </c:pt>
                <c:pt idx="6">
                  <c:v>227921</c:v>
                </c:pt>
                <c:pt idx="7">
                  <c:v>220031</c:v>
                </c:pt>
                <c:pt idx="8">
                  <c:v>199138</c:v>
                </c:pt>
                <c:pt idx="9">
                  <c:v>237796</c:v>
                </c:pt>
                <c:pt idx="10">
                  <c:v>250796</c:v>
                </c:pt>
                <c:pt idx="11">
                  <c:v>238716</c:v>
                </c:pt>
                <c:pt idx="12">
                  <c:v>224786</c:v>
                </c:pt>
                <c:pt idx="13">
                  <c:v>219087</c:v>
                </c:pt>
                <c:pt idx="14">
                  <c:v>49506</c:v>
                </c:pt>
              </c:numCache>
            </c:numRef>
          </c:val>
          <c:smooth val="0"/>
          <c:extLst>
            <c:ext xmlns:c16="http://schemas.microsoft.com/office/drawing/2014/chart" uri="{C3380CC4-5D6E-409C-BE32-E72D297353CC}">
              <c16:uniqueId val="{00000000-6BEA-4B16-B027-DB6BC88B51BE}"/>
            </c:ext>
          </c:extLst>
        </c:ser>
        <c:ser>
          <c:idx val="1"/>
          <c:order val="1"/>
          <c:tx>
            <c:strRef>
              <c:f>Sheet1!$C$1</c:f>
              <c:strCache>
                <c:ptCount val="1"/>
                <c:pt idx="0">
                  <c:v>Wakame Italia Wakame IT</c:v>
                </c:pt>
              </c:strCache>
            </c:strRef>
          </c:tx>
          <c:spPr>
            <a:ln w="28575" cap="rnd">
              <a:solidFill>
                <a:schemeClr val="accent2"/>
              </a:solidFill>
              <a:round/>
            </a:ln>
            <a:effectLst/>
          </c:spPr>
          <c:marker>
            <c:symbol val="none"/>
          </c:marker>
          <c:cat>
            <c:numRef>
              <c:f>Sheet1!$A$2:$A$16</c:f>
              <c:numCache>
                <c:formatCode>m/d/yyyy</c:formatCode>
                <c:ptCount val="15"/>
                <c:pt idx="0">
                  <c:v>44395</c:v>
                </c:pt>
                <c:pt idx="1">
                  <c:v>44396</c:v>
                </c:pt>
                <c:pt idx="2">
                  <c:v>44397</c:v>
                </c:pt>
                <c:pt idx="3">
                  <c:v>44398</c:v>
                </c:pt>
                <c:pt idx="4">
                  <c:v>44399</c:v>
                </c:pt>
                <c:pt idx="5">
                  <c:v>44400</c:v>
                </c:pt>
                <c:pt idx="6">
                  <c:v>44401</c:v>
                </c:pt>
                <c:pt idx="7">
                  <c:v>44402</c:v>
                </c:pt>
                <c:pt idx="8">
                  <c:v>44403</c:v>
                </c:pt>
                <c:pt idx="9">
                  <c:v>44404</c:v>
                </c:pt>
                <c:pt idx="10">
                  <c:v>44405</c:v>
                </c:pt>
                <c:pt idx="11">
                  <c:v>44406</c:v>
                </c:pt>
                <c:pt idx="12">
                  <c:v>44407</c:v>
                </c:pt>
                <c:pt idx="13">
                  <c:v>44408</c:v>
                </c:pt>
                <c:pt idx="14">
                  <c:v>44409</c:v>
                </c:pt>
              </c:numCache>
            </c:numRef>
          </c:cat>
          <c:val>
            <c:numRef>
              <c:f>Sheet1!$C$2:$C$16</c:f>
              <c:numCache>
                <c:formatCode>General</c:formatCode>
                <c:ptCount val="15"/>
                <c:pt idx="0">
                  <c:v>22</c:v>
                </c:pt>
                <c:pt idx="1">
                  <c:v>77642</c:v>
                </c:pt>
                <c:pt idx="2">
                  <c:v>81223</c:v>
                </c:pt>
                <c:pt idx="3">
                  <c:v>210743</c:v>
                </c:pt>
                <c:pt idx="4">
                  <c:v>156825</c:v>
                </c:pt>
                <c:pt idx="5">
                  <c:v>68025</c:v>
                </c:pt>
                <c:pt idx="6">
                  <c:v>12924</c:v>
                </c:pt>
                <c:pt idx="7">
                  <c:v>159</c:v>
                </c:pt>
                <c:pt idx="8">
                  <c:v>16</c:v>
                </c:pt>
                <c:pt idx="9">
                  <c:v>129</c:v>
                </c:pt>
                <c:pt idx="10">
                  <c:v>28580</c:v>
                </c:pt>
                <c:pt idx="11">
                  <c:v>59382</c:v>
                </c:pt>
                <c:pt idx="12">
                  <c:v>27688</c:v>
                </c:pt>
                <c:pt idx="13">
                  <c:v>11306</c:v>
                </c:pt>
                <c:pt idx="14">
                  <c:v>9</c:v>
                </c:pt>
              </c:numCache>
            </c:numRef>
          </c:val>
          <c:smooth val="0"/>
          <c:extLst>
            <c:ext xmlns:c16="http://schemas.microsoft.com/office/drawing/2014/chart" uri="{C3380CC4-5D6E-409C-BE32-E72D297353CC}">
              <c16:uniqueId val="{00000001-6BEA-4B16-B027-DB6BC88B51BE}"/>
            </c:ext>
          </c:extLst>
        </c:ser>
        <c:ser>
          <c:idx val="2"/>
          <c:order val="2"/>
          <c:tx>
            <c:strRef>
              <c:f>Sheet1!$D$1</c:f>
              <c:strCache>
                <c:ptCount val="1"/>
                <c:pt idx="0">
                  <c:v>EatHappy Österreich Eat Happy AT</c:v>
                </c:pt>
              </c:strCache>
            </c:strRef>
          </c:tx>
          <c:spPr>
            <a:ln w="28575" cap="rnd">
              <a:solidFill>
                <a:schemeClr val="accent3"/>
              </a:solidFill>
              <a:round/>
            </a:ln>
            <a:effectLst/>
          </c:spPr>
          <c:marker>
            <c:symbol val="none"/>
          </c:marker>
          <c:cat>
            <c:numRef>
              <c:f>Sheet1!$A$2:$A$16</c:f>
              <c:numCache>
                <c:formatCode>m/d/yyyy</c:formatCode>
                <c:ptCount val="15"/>
                <c:pt idx="0">
                  <c:v>44395</c:v>
                </c:pt>
                <c:pt idx="1">
                  <c:v>44396</c:v>
                </c:pt>
                <c:pt idx="2">
                  <c:v>44397</c:v>
                </c:pt>
                <c:pt idx="3">
                  <c:v>44398</c:v>
                </c:pt>
                <c:pt idx="4">
                  <c:v>44399</c:v>
                </c:pt>
                <c:pt idx="5">
                  <c:v>44400</c:v>
                </c:pt>
                <c:pt idx="6">
                  <c:v>44401</c:v>
                </c:pt>
                <c:pt idx="7">
                  <c:v>44402</c:v>
                </c:pt>
                <c:pt idx="8">
                  <c:v>44403</c:v>
                </c:pt>
                <c:pt idx="9">
                  <c:v>44404</c:v>
                </c:pt>
                <c:pt idx="10">
                  <c:v>44405</c:v>
                </c:pt>
                <c:pt idx="11">
                  <c:v>44406</c:v>
                </c:pt>
                <c:pt idx="12">
                  <c:v>44407</c:v>
                </c:pt>
                <c:pt idx="13">
                  <c:v>44408</c:v>
                </c:pt>
                <c:pt idx="14">
                  <c:v>44409</c:v>
                </c:pt>
              </c:numCache>
            </c:numRef>
          </c:cat>
          <c:val>
            <c:numRef>
              <c:f>Sheet1!$D$2:$D$16</c:f>
              <c:numCache>
                <c:formatCode>General</c:formatCode>
                <c:ptCount val="15"/>
                <c:pt idx="0">
                  <c:v>58</c:v>
                </c:pt>
                <c:pt idx="1">
                  <c:v>354</c:v>
                </c:pt>
                <c:pt idx="2">
                  <c:v>120</c:v>
                </c:pt>
                <c:pt idx="3">
                  <c:v>341</c:v>
                </c:pt>
                <c:pt idx="4">
                  <c:v>121</c:v>
                </c:pt>
                <c:pt idx="5">
                  <c:v>254</c:v>
                </c:pt>
                <c:pt idx="6">
                  <c:v>61</c:v>
                </c:pt>
                <c:pt idx="7">
                  <c:v>49</c:v>
                </c:pt>
                <c:pt idx="8">
                  <c:v>30</c:v>
                </c:pt>
                <c:pt idx="9">
                  <c:v>234</c:v>
                </c:pt>
                <c:pt idx="10">
                  <c:v>72</c:v>
                </c:pt>
                <c:pt idx="11">
                  <c:v>917</c:v>
                </c:pt>
                <c:pt idx="12">
                  <c:v>479</c:v>
                </c:pt>
                <c:pt idx="13">
                  <c:v>161</c:v>
                </c:pt>
                <c:pt idx="14">
                  <c:v>215</c:v>
                </c:pt>
              </c:numCache>
            </c:numRef>
          </c:val>
          <c:smooth val="0"/>
          <c:extLst>
            <c:ext xmlns:c16="http://schemas.microsoft.com/office/drawing/2014/chart" uri="{C3380CC4-5D6E-409C-BE32-E72D297353CC}">
              <c16:uniqueId val="{00000002-6BEA-4B16-B027-DB6BC88B51BE}"/>
            </c:ext>
          </c:extLst>
        </c:ser>
        <c:ser>
          <c:idx val="3"/>
          <c:order val="3"/>
          <c:tx>
            <c:strRef>
              <c:f>Sheet1!$E$1</c:f>
              <c:strCache>
                <c:ptCount val="1"/>
                <c:pt idx="0">
                  <c:v>EatHappy Denmark Eat Happy DK</c:v>
                </c:pt>
              </c:strCache>
            </c:strRef>
          </c:tx>
          <c:spPr>
            <a:ln w="28575" cap="rnd">
              <a:solidFill>
                <a:schemeClr val="accent4"/>
              </a:solidFill>
              <a:round/>
            </a:ln>
            <a:effectLst/>
          </c:spPr>
          <c:marker>
            <c:symbol val="none"/>
          </c:marker>
          <c:cat>
            <c:numRef>
              <c:f>Sheet1!$A$2:$A$16</c:f>
              <c:numCache>
                <c:formatCode>m/d/yyyy</c:formatCode>
                <c:ptCount val="15"/>
                <c:pt idx="0">
                  <c:v>44395</c:v>
                </c:pt>
                <c:pt idx="1">
                  <c:v>44396</c:v>
                </c:pt>
                <c:pt idx="2">
                  <c:v>44397</c:v>
                </c:pt>
                <c:pt idx="3">
                  <c:v>44398</c:v>
                </c:pt>
                <c:pt idx="4">
                  <c:v>44399</c:v>
                </c:pt>
                <c:pt idx="5">
                  <c:v>44400</c:v>
                </c:pt>
                <c:pt idx="6">
                  <c:v>44401</c:v>
                </c:pt>
                <c:pt idx="7">
                  <c:v>44402</c:v>
                </c:pt>
                <c:pt idx="8">
                  <c:v>44403</c:v>
                </c:pt>
                <c:pt idx="9">
                  <c:v>44404</c:v>
                </c:pt>
                <c:pt idx="10">
                  <c:v>44405</c:v>
                </c:pt>
                <c:pt idx="11">
                  <c:v>44406</c:v>
                </c:pt>
                <c:pt idx="12">
                  <c:v>44407</c:v>
                </c:pt>
                <c:pt idx="13">
                  <c:v>44408</c:v>
                </c:pt>
                <c:pt idx="14">
                  <c:v>44409</c:v>
                </c:pt>
              </c:numCache>
            </c:numRef>
          </c:cat>
          <c:val>
            <c:numRef>
              <c:f>Sheet1!$E$2:$E$16</c:f>
              <c:numCache>
                <c:formatCode>General</c:formatCode>
                <c:ptCount val="15"/>
                <c:pt idx="0">
                  <c:v>40</c:v>
                </c:pt>
                <c:pt idx="1">
                  <c:v>17</c:v>
                </c:pt>
                <c:pt idx="2">
                  <c:v>13</c:v>
                </c:pt>
                <c:pt idx="3">
                  <c:v>21</c:v>
                </c:pt>
                <c:pt idx="4">
                  <c:v>34</c:v>
                </c:pt>
                <c:pt idx="5">
                  <c:v>17</c:v>
                </c:pt>
                <c:pt idx="6">
                  <c:v>15</c:v>
                </c:pt>
                <c:pt idx="7">
                  <c:v>17</c:v>
                </c:pt>
                <c:pt idx="8">
                  <c:v>13</c:v>
                </c:pt>
                <c:pt idx="9">
                  <c:v>37</c:v>
                </c:pt>
                <c:pt idx="10">
                  <c:v>24</c:v>
                </c:pt>
                <c:pt idx="11">
                  <c:v>9</c:v>
                </c:pt>
                <c:pt idx="12">
                  <c:v>9</c:v>
                </c:pt>
                <c:pt idx="13">
                  <c:v>5</c:v>
                </c:pt>
                <c:pt idx="14">
                  <c:v>32</c:v>
                </c:pt>
              </c:numCache>
            </c:numRef>
          </c:val>
          <c:smooth val="0"/>
          <c:extLst>
            <c:ext xmlns:c16="http://schemas.microsoft.com/office/drawing/2014/chart" uri="{C3380CC4-5D6E-409C-BE32-E72D297353CC}">
              <c16:uniqueId val="{00000003-6BEA-4B16-B027-DB6BC88B51BE}"/>
            </c:ext>
          </c:extLst>
        </c:ser>
        <c:ser>
          <c:idx val="4"/>
          <c:order val="4"/>
          <c:tx>
            <c:strRef>
              <c:f>Sheet1!$F$1</c:f>
              <c:strCache>
                <c:ptCount val="1"/>
                <c:pt idx="0">
                  <c:v>YUZU YUZU DE</c:v>
                </c:pt>
              </c:strCache>
            </c:strRef>
          </c:tx>
          <c:spPr>
            <a:ln w="28575" cap="rnd">
              <a:solidFill>
                <a:schemeClr val="accent5"/>
              </a:solidFill>
              <a:round/>
            </a:ln>
            <a:effectLst/>
          </c:spPr>
          <c:marker>
            <c:symbol val="none"/>
          </c:marker>
          <c:cat>
            <c:numRef>
              <c:f>Sheet1!$A$2:$A$16</c:f>
              <c:numCache>
                <c:formatCode>m/d/yyyy</c:formatCode>
                <c:ptCount val="15"/>
                <c:pt idx="0">
                  <c:v>44395</c:v>
                </c:pt>
                <c:pt idx="1">
                  <c:v>44396</c:v>
                </c:pt>
                <c:pt idx="2">
                  <c:v>44397</c:v>
                </c:pt>
                <c:pt idx="3">
                  <c:v>44398</c:v>
                </c:pt>
                <c:pt idx="4">
                  <c:v>44399</c:v>
                </c:pt>
                <c:pt idx="5">
                  <c:v>44400</c:v>
                </c:pt>
                <c:pt idx="6">
                  <c:v>44401</c:v>
                </c:pt>
                <c:pt idx="7">
                  <c:v>44402</c:v>
                </c:pt>
                <c:pt idx="8">
                  <c:v>44403</c:v>
                </c:pt>
                <c:pt idx="9">
                  <c:v>44404</c:v>
                </c:pt>
                <c:pt idx="10">
                  <c:v>44405</c:v>
                </c:pt>
                <c:pt idx="11">
                  <c:v>44406</c:v>
                </c:pt>
                <c:pt idx="12">
                  <c:v>44407</c:v>
                </c:pt>
                <c:pt idx="13">
                  <c:v>44408</c:v>
                </c:pt>
                <c:pt idx="14">
                  <c:v>44409</c:v>
                </c:pt>
              </c:numCache>
            </c:numRef>
          </c:cat>
          <c:val>
            <c:numRef>
              <c:f>Sheet1!$F$2:$F$16</c:f>
              <c:numCache>
                <c:formatCode>General</c:formatCode>
                <c:ptCount val="15"/>
                <c:pt idx="0">
                  <c:v>0</c:v>
                </c:pt>
                <c:pt idx="1">
                  <c:v>0</c:v>
                </c:pt>
                <c:pt idx="2">
                  <c:v>3</c:v>
                </c:pt>
                <c:pt idx="3">
                  <c:v>1</c:v>
                </c:pt>
                <c:pt idx="4">
                  <c:v>0</c:v>
                </c:pt>
                <c:pt idx="5">
                  <c:v>3</c:v>
                </c:pt>
                <c:pt idx="6">
                  <c:v>2</c:v>
                </c:pt>
                <c:pt idx="7">
                  <c:v>0</c:v>
                </c:pt>
                <c:pt idx="8">
                  <c:v>1</c:v>
                </c:pt>
                <c:pt idx="9">
                  <c:v>0</c:v>
                </c:pt>
                <c:pt idx="10">
                  <c:v>0</c:v>
                </c:pt>
                <c:pt idx="11">
                  <c:v>0</c:v>
                </c:pt>
                <c:pt idx="12">
                  <c:v>1</c:v>
                </c:pt>
                <c:pt idx="13">
                  <c:v>1</c:v>
                </c:pt>
                <c:pt idx="14">
                  <c:v>0</c:v>
                </c:pt>
              </c:numCache>
            </c:numRef>
          </c:val>
          <c:smooth val="0"/>
          <c:extLst>
            <c:ext xmlns:c16="http://schemas.microsoft.com/office/drawing/2014/chart" uri="{C3380CC4-5D6E-409C-BE32-E72D297353CC}">
              <c16:uniqueId val="{00000004-6BEA-4B16-B027-DB6BC88B51BE}"/>
            </c:ext>
          </c:extLst>
        </c:ser>
        <c:ser>
          <c:idx val="5"/>
          <c:order val="5"/>
          <c:tx>
            <c:strRef>
              <c:f>Sheet1!$G$1</c:f>
              <c:strCache>
                <c:ptCount val="1"/>
                <c:pt idx="0">
                  <c:v>EatHappy Mochi Pick &amp; Mix Mochi Pick &amp; Mix DE</c:v>
                </c:pt>
              </c:strCache>
            </c:strRef>
          </c:tx>
          <c:spPr>
            <a:ln w="28575" cap="rnd">
              <a:solidFill>
                <a:schemeClr val="accent6"/>
              </a:solidFill>
              <a:round/>
            </a:ln>
            <a:effectLst/>
          </c:spPr>
          <c:marker>
            <c:symbol val="none"/>
          </c:marker>
          <c:cat>
            <c:numRef>
              <c:f>Sheet1!$A$2:$A$16</c:f>
              <c:numCache>
                <c:formatCode>m/d/yyyy</c:formatCode>
                <c:ptCount val="15"/>
                <c:pt idx="0">
                  <c:v>44395</c:v>
                </c:pt>
                <c:pt idx="1">
                  <c:v>44396</c:v>
                </c:pt>
                <c:pt idx="2">
                  <c:v>44397</c:v>
                </c:pt>
                <c:pt idx="3">
                  <c:v>44398</c:v>
                </c:pt>
                <c:pt idx="4">
                  <c:v>44399</c:v>
                </c:pt>
                <c:pt idx="5">
                  <c:v>44400</c:v>
                </c:pt>
                <c:pt idx="6">
                  <c:v>44401</c:v>
                </c:pt>
                <c:pt idx="7">
                  <c:v>44402</c:v>
                </c:pt>
                <c:pt idx="8">
                  <c:v>44403</c:v>
                </c:pt>
                <c:pt idx="9">
                  <c:v>44404</c:v>
                </c:pt>
                <c:pt idx="10">
                  <c:v>44405</c:v>
                </c:pt>
                <c:pt idx="11">
                  <c:v>44406</c:v>
                </c:pt>
                <c:pt idx="12">
                  <c:v>44407</c:v>
                </c:pt>
                <c:pt idx="13">
                  <c:v>44408</c:v>
                </c:pt>
                <c:pt idx="14">
                  <c:v>44409</c:v>
                </c:pt>
              </c:numCache>
            </c:numRef>
          </c:cat>
          <c:val>
            <c:numRef>
              <c:f>Sheet1!$G$2:$G$16</c:f>
              <c:numCache>
                <c:formatCode>General</c:formatCode>
                <c:ptCount val="15"/>
                <c:pt idx="0">
                  <c:v>0</c:v>
                </c:pt>
                <c:pt idx="1">
                  <c:v>3</c:v>
                </c:pt>
                <c:pt idx="2">
                  <c:v>1</c:v>
                </c:pt>
                <c:pt idx="3">
                  <c:v>1</c:v>
                </c:pt>
                <c:pt idx="4">
                  <c:v>2</c:v>
                </c:pt>
                <c:pt idx="5">
                  <c:v>1</c:v>
                </c:pt>
                <c:pt idx="6">
                  <c:v>2</c:v>
                </c:pt>
                <c:pt idx="7">
                  <c:v>0</c:v>
                </c:pt>
                <c:pt idx="8">
                  <c:v>0</c:v>
                </c:pt>
                <c:pt idx="9">
                  <c:v>4</c:v>
                </c:pt>
                <c:pt idx="10">
                  <c:v>3</c:v>
                </c:pt>
                <c:pt idx="11">
                  <c:v>0</c:v>
                </c:pt>
                <c:pt idx="12">
                  <c:v>5</c:v>
                </c:pt>
                <c:pt idx="13">
                  <c:v>1</c:v>
                </c:pt>
                <c:pt idx="14">
                  <c:v>2</c:v>
                </c:pt>
              </c:numCache>
            </c:numRef>
          </c:val>
          <c:smooth val="0"/>
          <c:extLst>
            <c:ext xmlns:c16="http://schemas.microsoft.com/office/drawing/2014/chart" uri="{C3380CC4-5D6E-409C-BE32-E72D297353CC}">
              <c16:uniqueId val="{00000005-6BEA-4B16-B027-DB6BC88B51BE}"/>
            </c:ext>
          </c:extLst>
        </c:ser>
        <c:ser>
          <c:idx val="6"/>
          <c:order val="6"/>
          <c:tx>
            <c:strRef>
              <c:f>Sheet1!$H$1</c:f>
              <c:strCache>
                <c:ptCount val="1"/>
                <c:pt idx="0">
                  <c:v>EatHappy Italia Eat Happy IT</c:v>
                </c:pt>
              </c:strCache>
            </c:strRef>
          </c:tx>
          <c:spPr>
            <a:ln w="28575" cap="rnd">
              <a:solidFill>
                <a:schemeClr val="accent1">
                  <a:lumMod val="60000"/>
                </a:schemeClr>
              </a:solidFill>
              <a:round/>
            </a:ln>
            <a:effectLst/>
          </c:spPr>
          <c:marker>
            <c:symbol val="none"/>
          </c:marker>
          <c:cat>
            <c:numRef>
              <c:f>Sheet1!$A$2:$A$16</c:f>
              <c:numCache>
                <c:formatCode>m/d/yyyy</c:formatCode>
                <c:ptCount val="15"/>
                <c:pt idx="0">
                  <c:v>44395</c:v>
                </c:pt>
                <c:pt idx="1">
                  <c:v>44396</c:v>
                </c:pt>
                <c:pt idx="2">
                  <c:v>44397</c:v>
                </c:pt>
                <c:pt idx="3">
                  <c:v>44398</c:v>
                </c:pt>
                <c:pt idx="4">
                  <c:v>44399</c:v>
                </c:pt>
                <c:pt idx="5">
                  <c:v>44400</c:v>
                </c:pt>
                <c:pt idx="6">
                  <c:v>44401</c:v>
                </c:pt>
                <c:pt idx="7">
                  <c:v>44402</c:v>
                </c:pt>
                <c:pt idx="8">
                  <c:v>44403</c:v>
                </c:pt>
                <c:pt idx="9">
                  <c:v>44404</c:v>
                </c:pt>
                <c:pt idx="10">
                  <c:v>44405</c:v>
                </c:pt>
                <c:pt idx="11">
                  <c:v>44406</c:v>
                </c:pt>
                <c:pt idx="12">
                  <c:v>44407</c:v>
                </c:pt>
                <c:pt idx="13">
                  <c:v>44408</c:v>
                </c:pt>
                <c:pt idx="14">
                  <c:v>44409</c:v>
                </c:pt>
              </c:numCache>
            </c:numRef>
          </c:cat>
          <c:val>
            <c:numRef>
              <c:f>Sheet1!$H$2:$H$16</c:f>
              <c:numCache>
                <c:formatCode>General</c:formatCode>
                <c:ptCount val="15"/>
                <c:pt idx="0">
                  <c:v>5</c:v>
                </c:pt>
                <c:pt idx="1">
                  <c:v>46779</c:v>
                </c:pt>
                <c:pt idx="2">
                  <c:v>47753</c:v>
                </c:pt>
                <c:pt idx="3">
                  <c:v>32002</c:v>
                </c:pt>
                <c:pt idx="4">
                  <c:v>119</c:v>
                </c:pt>
                <c:pt idx="5">
                  <c:v>8774</c:v>
                </c:pt>
                <c:pt idx="6">
                  <c:v>10154</c:v>
                </c:pt>
                <c:pt idx="7">
                  <c:v>11428</c:v>
                </c:pt>
                <c:pt idx="8">
                  <c:v>567</c:v>
                </c:pt>
                <c:pt idx="9">
                  <c:v>106</c:v>
                </c:pt>
                <c:pt idx="10">
                  <c:v>27</c:v>
                </c:pt>
                <c:pt idx="11">
                  <c:v>21</c:v>
                </c:pt>
                <c:pt idx="12">
                  <c:v>27</c:v>
                </c:pt>
                <c:pt idx="13">
                  <c:v>11</c:v>
                </c:pt>
                <c:pt idx="14">
                  <c:v>6</c:v>
                </c:pt>
              </c:numCache>
            </c:numRef>
          </c:val>
          <c:smooth val="0"/>
          <c:extLst>
            <c:ext xmlns:c16="http://schemas.microsoft.com/office/drawing/2014/chart" uri="{C3380CC4-5D6E-409C-BE32-E72D297353CC}">
              <c16:uniqueId val="{00000006-6BEA-4B16-B027-DB6BC88B51BE}"/>
            </c:ext>
          </c:extLst>
        </c:ser>
        <c:dLbls>
          <c:showLegendKey val="0"/>
          <c:showVal val="0"/>
          <c:showCatName val="0"/>
          <c:showSerName val="0"/>
          <c:showPercent val="0"/>
          <c:showBubbleSize val="0"/>
        </c:dLbls>
        <c:smooth val="0"/>
        <c:axId val="371138832"/>
        <c:axId val="371139160"/>
      </c:lineChart>
      <c:dateAx>
        <c:axId val="371138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139160"/>
        <c:crosses val="autoZero"/>
        <c:auto val="1"/>
        <c:lblOffset val="100"/>
        <c:baseTimeUnit val="days"/>
      </c:dateAx>
      <c:valAx>
        <c:axId val="371139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138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Sheet1!$A$2:$A$8</c:f>
              <c:strCache>
                <c:ptCount val="7"/>
                <c:pt idx="0">
                  <c:v>EatHappy Eat Happy DE</c:v>
                </c:pt>
                <c:pt idx="1">
                  <c:v>Wakame Italia Wakame IT</c:v>
                </c:pt>
                <c:pt idx="2">
                  <c:v>EatHappy Österreich Eat Happy AT</c:v>
                </c:pt>
                <c:pt idx="3">
                  <c:v>EatHappy Denmark Eat Happy DK</c:v>
                </c:pt>
                <c:pt idx="4">
                  <c:v>YUZU YUZU DE</c:v>
                </c:pt>
                <c:pt idx="5">
                  <c:v>EatHappy Mochi Pick &amp; Mix Mochi Pick &amp; Mix DE</c:v>
                </c:pt>
                <c:pt idx="6">
                  <c:v>EatHappy Italia Eat Happy IT</c:v>
                </c:pt>
              </c:strCache>
            </c:strRef>
          </c:cat>
          <c:val>
            <c:numRef>
              <c:f>Sheet1!$B$2:$B$8</c:f>
              <c:numCache>
                <c:formatCode>General</c:formatCode>
                <c:ptCount val="7"/>
                <c:pt idx="0">
                  <c:v>160</c:v>
                </c:pt>
                <c:pt idx="1">
                  <c:v>56</c:v>
                </c:pt>
                <c:pt idx="2">
                  <c:v>29</c:v>
                </c:pt>
                <c:pt idx="3">
                  <c:v>7</c:v>
                </c:pt>
                <c:pt idx="4">
                  <c:v>0</c:v>
                </c:pt>
                <c:pt idx="5">
                  <c:v>0</c:v>
                </c:pt>
                <c:pt idx="6">
                  <c:v>91</c:v>
                </c:pt>
              </c:numCache>
            </c:numRef>
          </c:val>
          <c:extLst>
            <c:ext xmlns:c16="http://schemas.microsoft.com/office/drawing/2014/chart" uri="{C3380CC4-5D6E-409C-BE32-E72D297353CC}">
              <c16:uniqueId val="{00000000-6E01-4B1C-971F-770E9E3F853E}"/>
            </c:ext>
          </c:extLst>
        </c:ser>
        <c:ser>
          <c:idx val="1"/>
          <c:order val="1"/>
          <c:tx>
            <c:strRef>
              <c:f>Sheet1!$C$1</c:f>
              <c:strCache>
                <c:ptCount val="1"/>
                <c:pt idx="0">
                  <c:v>Love</c:v>
                </c:pt>
              </c:strCache>
            </c:strRef>
          </c:tx>
          <c:spPr>
            <a:solidFill>
              <a:schemeClr val="accent2"/>
            </a:solidFill>
            <a:ln>
              <a:noFill/>
            </a:ln>
            <a:effectLst/>
          </c:spPr>
          <c:invertIfNegative val="0"/>
          <c:cat>
            <c:strRef>
              <c:f>Sheet1!$A$2:$A$8</c:f>
              <c:strCache>
                <c:ptCount val="7"/>
                <c:pt idx="0">
                  <c:v>EatHappy Eat Happy DE</c:v>
                </c:pt>
                <c:pt idx="1">
                  <c:v>Wakame Italia Wakame IT</c:v>
                </c:pt>
                <c:pt idx="2">
                  <c:v>EatHappy Österreich Eat Happy AT</c:v>
                </c:pt>
                <c:pt idx="3">
                  <c:v>EatHappy Denmark Eat Happy DK</c:v>
                </c:pt>
                <c:pt idx="4">
                  <c:v>YUZU YUZU DE</c:v>
                </c:pt>
                <c:pt idx="5">
                  <c:v>EatHappy Mochi Pick &amp; Mix Mochi Pick &amp; Mix DE</c:v>
                </c:pt>
                <c:pt idx="6">
                  <c:v>EatHappy Italia Eat Happy IT</c:v>
                </c:pt>
              </c:strCache>
            </c:strRef>
          </c:cat>
          <c:val>
            <c:numRef>
              <c:f>Sheet1!$C$2:$C$8</c:f>
              <c:numCache>
                <c:formatCode>General</c:formatCode>
                <c:ptCount val="7"/>
                <c:pt idx="0">
                  <c:v>9</c:v>
                </c:pt>
                <c:pt idx="1">
                  <c:v>0</c:v>
                </c:pt>
                <c:pt idx="2">
                  <c:v>2</c:v>
                </c:pt>
                <c:pt idx="3">
                  <c:v>0</c:v>
                </c:pt>
                <c:pt idx="4">
                  <c:v>0</c:v>
                </c:pt>
                <c:pt idx="5">
                  <c:v>0</c:v>
                </c:pt>
                <c:pt idx="6">
                  <c:v>12</c:v>
                </c:pt>
              </c:numCache>
            </c:numRef>
          </c:val>
          <c:extLst>
            <c:ext xmlns:c16="http://schemas.microsoft.com/office/drawing/2014/chart" uri="{C3380CC4-5D6E-409C-BE32-E72D297353CC}">
              <c16:uniqueId val="{00000001-6E01-4B1C-971F-770E9E3F853E}"/>
            </c:ext>
          </c:extLst>
        </c:ser>
        <c:ser>
          <c:idx val="2"/>
          <c:order val="2"/>
          <c:tx>
            <c:strRef>
              <c:f>Sheet1!$D$1</c:f>
              <c:strCache>
                <c:ptCount val="1"/>
                <c:pt idx="0">
                  <c:v>Wow</c:v>
                </c:pt>
              </c:strCache>
            </c:strRef>
          </c:tx>
          <c:spPr>
            <a:solidFill>
              <a:schemeClr val="accent3"/>
            </a:solidFill>
            <a:ln>
              <a:noFill/>
            </a:ln>
            <a:effectLst/>
          </c:spPr>
          <c:invertIfNegative val="0"/>
          <c:cat>
            <c:strRef>
              <c:f>Sheet1!$A$2:$A$8</c:f>
              <c:strCache>
                <c:ptCount val="7"/>
                <c:pt idx="0">
                  <c:v>EatHappy Eat Happy DE</c:v>
                </c:pt>
                <c:pt idx="1">
                  <c:v>Wakame Italia Wakame IT</c:v>
                </c:pt>
                <c:pt idx="2">
                  <c:v>EatHappy Österreich Eat Happy AT</c:v>
                </c:pt>
                <c:pt idx="3">
                  <c:v>EatHappy Denmark Eat Happy DK</c:v>
                </c:pt>
                <c:pt idx="4">
                  <c:v>YUZU YUZU DE</c:v>
                </c:pt>
                <c:pt idx="5">
                  <c:v>EatHappy Mochi Pick &amp; Mix Mochi Pick &amp; Mix DE</c:v>
                </c:pt>
                <c:pt idx="6">
                  <c:v>EatHappy Italia Eat Happy IT</c:v>
                </c:pt>
              </c:strCache>
            </c:strRef>
          </c:cat>
          <c:val>
            <c:numRef>
              <c:f>Sheet1!$D$2:$D$8</c:f>
              <c:numCache>
                <c:formatCode>General</c:formatCode>
                <c:ptCount val="7"/>
                <c:pt idx="0">
                  <c:v>2</c:v>
                </c:pt>
                <c:pt idx="1">
                  <c:v>0</c:v>
                </c:pt>
                <c:pt idx="2">
                  <c:v>0</c:v>
                </c:pt>
                <c:pt idx="3">
                  <c:v>0</c:v>
                </c:pt>
                <c:pt idx="4">
                  <c:v>0</c:v>
                </c:pt>
                <c:pt idx="5">
                  <c:v>0</c:v>
                </c:pt>
                <c:pt idx="6">
                  <c:v>0</c:v>
                </c:pt>
              </c:numCache>
            </c:numRef>
          </c:val>
          <c:extLst>
            <c:ext xmlns:c16="http://schemas.microsoft.com/office/drawing/2014/chart" uri="{C3380CC4-5D6E-409C-BE32-E72D297353CC}">
              <c16:uniqueId val="{00000002-6E01-4B1C-971F-770E9E3F853E}"/>
            </c:ext>
          </c:extLst>
        </c:ser>
        <c:ser>
          <c:idx val="3"/>
          <c:order val="3"/>
          <c:tx>
            <c:strRef>
              <c:f>Sheet1!$E$1</c:f>
              <c:strCache>
                <c:ptCount val="1"/>
                <c:pt idx="0">
                  <c:v>Haha</c:v>
                </c:pt>
              </c:strCache>
            </c:strRef>
          </c:tx>
          <c:spPr>
            <a:solidFill>
              <a:schemeClr val="accent4"/>
            </a:solidFill>
            <a:ln>
              <a:noFill/>
            </a:ln>
            <a:effectLst/>
          </c:spPr>
          <c:invertIfNegative val="0"/>
          <c:cat>
            <c:strRef>
              <c:f>Sheet1!$A$2:$A$8</c:f>
              <c:strCache>
                <c:ptCount val="7"/>
                <c:pt idx="0">
                  <c:v>EatHappy Eat Happy DE</c:v>
                </c:pt>
                <c:pt idx="1">
                  <c:v>Wakame Italia Wakame IT</c:v>
                </c:pt>
                <c:pt idx="2">
                  <c:v>EatHappy Österreich Eat Happy AT</c:v>
                </c:pt>
                <c:pt idx="3">
                  <c:v>EatHappy Denmark Eat Happy DK</c:v>
                </c:pt>
                <c:pt idx="4">
                  <c:v>YUZU YUZU DE</c:v>
                </c:pt>
                <c:pt idx="5">
                  <c:v>EatHappy Mochi Pick &amp; Mix Mochi Pick &amp; Mix DE</c:v>
                </c:pt>
                <c:pt idx="6">
                  <c:v>EatHappy Italia Eat Happy IT</c:v>
                </c:pt>
              </c:strCache>
            </c:strRef>
          </c:cat>
          <c:val>
            <c:numRef>
              <c:f>Sheet1!$E$2:$E$8</c:f>
              <c:numCache>
                <c:formatCode>General</c:formatCode>
                <c:ptCount val="7"/>
                <c:pt idx="0">
                  <c:v>0</c:v>
                </c:pt>
                <c:pt idx="1">
                  <c:v>0</c:v>
                </c:pt>
                <c:pt idx="2">
                  <c:v>0</c:v>
                </c:pt>
                <c:pt idx="3">
                  <c:v>0</c:v>
                </c:pt>
                <c:pt idx="4">
                  <c:v>0</c:v>
                </c:pt>
                <c:pt idx="5">
                  <c:v>0</c:v>
                </c:pt>
                <c:pt idx="6">
                  <c:v>1</c:v>
                </c:pt>
              </c:numCache>
            </c:numRef>
          </c:val>
          <c:extLst>
            <c:ext xmlns:c16="http://schemas.microsoft.com/office/drawing/2014/chart" uri="{C3380CC4-5D6E-409C-BE32-E72D297353CC}">
              <c16:uniqueId val="{00000003-6E01-4B1C-971F-770E9E3F853E}"/>
            </c:ext>
          </c:extLst>
        </c:ser>
        <c:ser>
          <c:idx val="4"/>
          <c:order val="4"/>
          <c:tx>
            <c:strRef>
              <c:f>Sheet1!$F$1</c:f>
              <c:strCache>
                <c:ptCount val="1"/>
                <c:pt idx="0">
                  <c:v>Sad</c:v>
                </c:pt>
              </c:strCache>
            </c:strRef>
          </c:tx>
          <c:spPr>
            <a:solidFill>
              <a:schemeClr val="accent5"/>
            </a:solidFill>
            <a:ln>
              <a:noFill/>
            </a:ln>
            <a:effectLst/>
          </c:spPr>
          <c:invertIfNegative val="0"/>
          <c:cat>
            <c:strRef>
              <c:f>Sheet1!$A$2:$A$8</c:f>
              <c:strCache>
                <c:ptCount val="7"/>
                <c:pt idx="0">
                  <c:v>EatHappy Eat Happy DE</c:v>
                </c:pt>
                <c:pt idx="1">
                  <c:v>Wakame Italia Wakame IT</c:v>
                </c:pt>
                <c:pt idx="2">
                  <c:v>EatHappy Österreich Eat Happy AT</c:v>
                </c:pt>
                <c:pt idx="3">
                  <c:v>EatHappy Denmark Eat Happy DK</c:v>
                </c:pt>
                <c:pt idx="4">
                  <c:v>YUZU YUZU DE</c:v>
                </c:pt>
                <c:pt idx="5">
                  <c:v>EatHappy Mochi Pick &amp; Mix Mochi Pick &amp; Mix DE</c:v>
                </c:pt>
                <c:pt idx="6">
                  <c:v>EatHappy Italia Eat Happy IT</c:v>
                </c:pt>
              </c:strCache>
            </c:strRef>
          </c:cat>
          <c:val>
            <c:numRef>
              <c:f>Sheet1!$F$2:$F$8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4-6E01-4B1C-971F-770E9E3F853E}"/>
            </c:ext>
          </c:extLst>
        </c:ser>
        <c:ser>
          <c:idx val="5"/>
          <c:order val="5"/>
          <c:tx>
            <c:strRef>
              <c:f>Sheet1!$G$1</c:f>
              <c:strCache>
                <c:ptCount val="1"/>
                <c:pt idx="0">
                  <c:v>Angry</c:v>
                </c:pt>
              </c:strCache>
            </c:strRef>
          </c:tx>
          <c:spPr>
            <a:solidFill>
              <a:schemeClr val="accent6"/>
            </a:solidFill>
            <a:ln>
              <a:noFill/>
            </a:ln>
            <a:effectLst/>
          </c:spPr>
          <c:invertIfNegative val="0"/>
          <c:cat>
            <c:strRef>
              <c:f>Sheet1!$A$2:$A$8</c:f>
              <c:strCache>
                <c:ptCount val="7"/>
                <c:pt idx="0">
                  <c:v>EatHappy Eat Happy DE</c:v>
                </c:pt>
                <c:pt idx="1">
                  <c:v>Wakame Italia Wakame IT</c:v>
                </c:pt>
                <c:pt idx="2">
                  <c:v>EatHappy Österreich Eat Happy AT</c:v>
                </c:pt>
                <c:pt idx="3">
                  <c:v>EatHappy Denmark Eat Happy DK</c:v>
                </c:pt>
                <c:pt idx="4">
                  <c:v>YUZU YUZU DE</c:v>
                </c:pt>
                <c:pt idx="5">
                  <c:v>EatHappy Mochi Pick &amp; Mix Mochi Pick &amp; Mix DE</c:v>
                </c:pt>
                <c:pt idx="6">
                  <c:v>EatHappy Italia Eat Happy IT</c:v>
                </c:pt>
              </c:strCache>
            </c:strRef>
          </c:cat>
          <c:val>
            <c:numRef>
              <c:f>Sheet1!$G$2:$G$8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5-6E01-4B1C-971F-770E9E3F853E}"/>
            </c:ext>
          </c:extLst>
        </c:ser>
        <c:dLbls>
          <c:showLegendKey val="0"/>
          <c:showVal val="0"/>
          <c:showCatName val="0"/>
          <c:showSerName val="0"/>
          <c:showPercent val="0"/>
          <c:showBubbleSize val="0"/>
        </c:dLbls>
        <c:gapWidth val="150"/>
        <c:overlap val="100"/>
        <c:axId val="379847632"/>
        <c:axId val="379848288"/>
      </c:barChart>
      <c:catAx>
        <c:axId val="379847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848288"/>
        <c:crosses val="autoZero"/>
        <c:auto val="1"/>
        <c:lblAlgn val="ctr"/>
        <c:lblOffset val="100"/>
        <c:noMultiLvlLbl val="0"/>
      </c:catAx>
      <c:valAx>
        <c:axId val="3798482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847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 Eat Happy DE</c:v>
                </c:pt>
              </c:strCache>
            </c:strRef>
          </c:tx>
          <c:spPr>
            <a:solidFill>
              <a:schemeClr val="accent1"/>
            </a:solidFill>
            <a:ln>
              <a:noFill/>
            </a:ln>
            <a:effectLst/>
          </c:spPr>
          <c:invertIfNegative val="0"/>
          <c:cat>
            <c:strRef>
              <c:f>Sheet1!$A$2:$A$4</c:f>
              <c:strCache>
                <c:ptCount val="3"/>
                <c:pt idx="0">
                  <c:v>Photo</c:v>
                </c:pt>
                <c:pt idx="1">
                  <c:v>Album</c:v>
                </c:pt>
                <c:pt idx="2">
                  <c:v>Video</c:v>
                </c:pt>
              </c:strCache>
            </c:strRef>
          </c:cat>
          <c:val>
            <c:numRef>
              <c:f>Sheet1!$B$2:$B$4</c:f>
              <c:numCache>
                <c:formatCode>General</c:formatCode>
                <c:ptCount val="3"/>
                <c:pt idx="0">
                  <c:v>2.4771954196340702</c:v>
                </c:pt>
                <c:pt idx="1">
                  <c:v>0</c:v>
                </c:pt>
                <c:pt idx="2">
                  <c:v>0</c:v>
                </c:pt>
              </c:numCache>
            </c:numRef>
          </c:val>
          <c:extLst>
            <c:ext xmlns:c16="http://schemas.microsoft.com/office/drawing/2014/chart" uri="{C3380CC4-5D6E-409C-BE32-E72D297353CC}">
              <c16:uniqueId val="{00000000-E50B-4256-8E6C-FB5889325252}"/>
            </c:ext>
          </c:extLst>
        </c:ser>
        <c:ser>
          <c:idx val="1"/>
          <c:order val="1"/>
          <c:tx>
            <c:strRef>
              <c:f>Sheet1!$C$1</c:f>
              <c:strCache>
                <c:ptCount val="1"/>
                <c:pt idx="0">
                  <c:v>Wakame Italia Wakame IT</c:v>
                </c:pt>
              </c:strCache>
            </c:strRef>
          </c:tx>
          <c:spPr>
            <a:solidFill>
              <a:schemeClr val="accent2"/>
            </a:solidFill>
            <a:ln>
              <a:noFill/>
            </a:ln>
            <a:effectLst/>
          </c:spPr>
          <c:invertIfNegative val="0"/>
          <c:cat>
            <c:strRef>
              <c:f>Sheet1!$A$2:$A$4</c:f>
              <c:strCache>
                <c:ptCount val="3"/>
                <c:pt idx="0">
                  <c:v>Photo</c:v>
                </c:pt>
                <c:pt idx="1">
                  <c:v>Album</c:v>
                </c:pt>
                <c:pt idx="2">
                  <c:v>Video</c:v>
                </c:pt>
              </c:strCache>
            </c:strRef>
          </c:cat>
          <c:val>
            <c:numRef>
              <c:f>Sheet1!$C$2:$C$4</c:f>
              <c:numCache>
                <c:formatCode>General</c:formatCode>
                <c:ptCount val="3"/>
                <c:pt idx="0">
                  <c:v>2.8332975880653799</c:v>
                </c:pt>
                <c:pt idx="1">
                  <c:v>1.29196984307881</c:v>
                </c:pt>
                <c:pt idx="2">
                  <c:v>0</c:v>
                </c:pt>
              </c:numCache>
            </c:numRef>
          </c:val>
          <c:extLst>
            <c:ext xmlns:c16="http://schemas.microsoft.com/office/drawing/2014/chart" uri="{C3380CC4-5D6E-409C-BE32-E72D297353CC}">
              <c16:uniqueId val="{00000001-E50B-4256-8E6C-FB5889325252}"/>
            </c:ext>
          </c:extLst>
        </c:ser>
        <c:ser>
          <c:idx val="2"/>
          <c:order val="2"/>
          <c:tx>
            <c:strRef>
              <c:f>Sheet1!$D$1</c:f>
              <c:strCache>
                <c:ptCount val="1"/>
                <c:pt idx="0">
                  <c:v>EatHappy Österreich Eat Happy AT</c:v>
                </c:pt>
              </c:strCache>
            </c:strRef>
          </c:tx>
          <c:spPr>
            <a:solidFill>
              <a:schemeClr val="accent3"/>
            </a:solidFill>
            <a:ln>
              <a:noFill/>
            </a:ln>
            <a:effectLst/>
          </c:spPr>
          <c:invertIfNegative val="0"/>
          <c:cat>
            <c:strRef>
              <c:f>Sheet1!$A$2:$A$4</c:f>
              <c:strCache>
                <c:ptCount val="3"/>
                <c:pt idx="0">
                  <c:v>Photo</c:v>
                </c:pt>
                <c:pt idx="1">
                  <c:v>Album</c:v>
                </c:pt>
                <c:pt idx="2">
                  <c:v>Video</c:v>
                </c:pt>
              </c:strCache>
            </c:strRef>
          </c:cat>
          <c:val>
            <c:numRef>
              <c:f>Sheet1!$D$2:$D$4</c:f>
              <c:numCache>
                <c:formatCode>General</c:formatCode>
                <c:ptCount val="3"/>
                <c:pt idx="0">
                  <c:v>1.5168501518364701</c:v>
                </c:pt>
                <c:pt idx="1">
                  <c:v>0</c:v>
                </c:pt>
                <c:pt idx="2">
                  <c:v>2.2900763358778602</c:v>
                </c:pt>
              </c:numCache>
            </c:numRef>
          </c:val>
          <c:extLst>
            <c:ext xmlns:c16="http://schemas.microsoft.com/office/drawing/2014/chart" uri="{C3380CC4-5D6E-409C-BE32-E72D297353CC}">
              <c16:uniqueId val="{00000002-E50B-4256-8E6C-FB5889325252}"/>
            </c:ext>
          </c:extLst>
        </c:ser>
        <c:ser>
          <c:idx val="3"/>
          <c:order val="3"/>
          <c:tx>
            <c:strRef>
              <c:f>Sheet1!$E$1</c:f>
              <c:strCache>
                <c:ptCount val="1"/>
                <c:pt idx="0">
                  <c:v>EatHappy Denmark Eat Happy DK</c:v>
                </c:pt>
              </c:strCache>
            </c:strRef>
          </c:tx>
          <c:spPr>
            <a:solidFill>
              <a:schemeClr val="accent4"/>
            </a:solidFill>
            <a:ln>
              <a:noFill/>
            </a:ln>
            <a:effectLst/>
          </c:spPr>
          <c:invertIfNegative val="0"/>
          <c:cat>
            <c:strRef>
              <c:f>Sheet1!$A$2:$A$4</c:f>
              <c:strCache>
                <c:ptCount val="3"/>
                <c:pt idx="0">
                  <c:v>Photo</c:v>
                </c:pt>
                <c:pt idx="1">
                  <c:v>Album</c:v>
                </c:pt>
                <c:pt idx="2">
                  <c:v>Video</c:v>
                </c:pt>
              </c:strCache>
            </c:strRef>
          </c:cat>
          <c:val>
            <c:numRef>
              <c:f>Sheet1!$E$2:$E$4</c:f>
              <c:numCache>
                <c:formatCode>General</c:formatCode>
                <c:ptCount val="3"/>
                <c:pt idx="0">
                  <c:v>3.7559048293197299</c:v>
                </c:pt>
                <c:pt idx="1">
                  <c:v>0</c:v>
                </c:pt>
                <c:pt idx="2">
                  <c:v>0</c:v>
                </c:pt>
              </c:numCache>
            </c:numRef>
          </c:val>
          <c:extLst>
            <c:ext xmlns:c16="http://schemas.microsoft.com/office/drawing/2014/chart" uri="{C3380CC4-5D6E-409C-BE32-E72D297353CC}">
              <c16:uniqueId val="{00000003-E50B-4256-8E6C-FB5889325252}"/>
            </c:ext>
          </c:extLst>
        </c:ser>
        <c:ser>
          <c:idx val="4"/>
          <c:order val="4"/>
          <c:tx>
            <c:strRef>
              <c:f>Sheet1!$F$1</c:f>
              <c:strCache>
                <c:ptCount val="1"/>
                <c:pt idx="0">
                  <c:v>YUZU YUZU DE</c:v>
                </c:pt>
              </c:strCache>
            </c:strRef>
          </c:tx>
          <c:spPr>
            <a:solidFill>
              <a:schemeClr val="accent5"/>
            </a:solidFill>
            <a:ln>
              <a:noFill/>
            </a:ln>
            <a:effectLst/>
          </c:spPr>
          <c:invertIfNegative val="0"/>
          <c:cat>
            <c:strRef>
              <c:f>Sheet1!$A$2:$A$4</c:f>
              <c:strCache>
                <c:ptCount val="3"/>
                <c:pt idx="0">
                  <c:v>Photo</c:v>
                </c:pt>
                <c:pt idx="1">
                  <c:v>Album</c:v>
                </c:pt>
                <c:pt idx="2">
                  <c:v>Video</c:v>
                </c:pt>
              </c:strCache>
            </c:str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E50B-4256-8E6C-FB5889325252}"/>
            </c:ext>
          </c:extLst>
        </c:ser>
        <c:ser>
          <c:idx val="5"/>
          <c:order val="5"/>
          <c:tx>
            <c:strRef>
              <c:f>Sheet1!$G$1</c:f>
              <c:strCache>
                <c:ptCount val="1"/>
                <c:pt idx="0">
                  <c:v>EatHappy Mochi Pick &amp; Mix Mochi Pick &amp; Mix DE</c:v>
                </c:pt>
              </c:strCache>
            </c:strRef>
          </c:tx>
          <c:spPr>
            <a:solidFill>
              <a:schemeClr val="accent6"/>
            </a:solidFill>
            <a:ln>
              <a:noFill/>
            </a:ln>
            <a:effectLst/>
          </c:spPr>
          <c:invertIfNegative val="0"/>
          <c:cat>
            <c:strRef>
              <c:f>Sheet1!$A$2:$A$4</c:f>
              <c:strCache>
                <c:ptCount val="3"/>
                <c:pt idx="0">
                  <c:v>Photo</c:v>
                </c:pt>
                <c:pt idx="1">
                  <c:v>Album</c:v>
                </c:pt>
                <c:pt idx="2">
                  <c:v>Video</c:v>
                </c:pt>
              </c:strCache>
            </c:strRef>
          </c:cat>
          <c:val>
            <c:numRef>
              <c:f>Sheet1!$G$2:$G$4</c:f>
              <c:numCache>
                <c:formatCode>General</c:formatCode>
                <c:ptCount val="3"/>
                <c:pt idx="0">
                  <c:v>0</c:v>
                </c:pt>
                <c:pt idx="1">
                  <c:v>0</c:v>
                </c:pt>
                <c:pt idx="2">
                  <c:v>0</c:v>
                </c:pt>
              </c:numCache>
            </c:numRef>
          </c:val>
          <c:extLst>
            <c:ext xmlns:c16="http://schemas.microsoft.com/office/drawing/2014/chart" uri="{C3380CC4-5D6E-409C-BE32-E72D297353CC}">
              <c16:uniqueId val="{00000005-E50B-4256-8E6C-FB5889325252}"/>
            </c:ext>
          </c:extLst>
        </c:ser>
        <c:ser>
          <c:idx val="6"/>
          <c:order val="6"/>
          <c:tx>
            <c:strRef>
              <c:f>Sheet1!$H$1</c:f>
              <c:strCache>
                <c:ptCount val="1"/>
                <c:pt idx="0">
                  <c:v>EatHappy Italia Eat Happy IT</c:v>
                </c:pt>
              </c:strCache>
            </c:strRef>
          </c:tx>
          <c:spPr>
            <a:solidFill>
              <a:schemeClr val="accent1">
                <a:lumMod val="60000"/>
              </a:schemeClr>
            </a:solidFill>
            <a:ln>
              <a:noFill/>
            </a:ln>
            <a:effectLst/>
          </c:spPr>
          <c:invertIfNegative val="0"/>
          <c:cat>
            <c:strRef>
              <c:f>Sheet1!$A$2:$A$4</c:f>
              <c:strCache>
                <c:ptCount val="3"/>
                <c:pt idx="0">
                  <c:v>Photo</c:v>
                </c:pt>
                <c:pt idx="1">
                  <c:v>Album</c:v>
                </c:pt>
                <c:pt idx="2">
                  <c:v>Video</c:v>
                </c:pt>
              </c:strCache>
            </c:strRef>
          </c:cat>
          <c:val>
            <c:numRef>
              <c:f>Sheet1!$H$2:$H$4</c:f>
              <c:numCache>
                <c:formatCode>General</c:formatCode>
                <c:ptCount val="3"/>
                <c:pt idx="0">
                  <c:v>1.7362185140423501</c:v>
                </c:pt>
                <c:pt idx="1">
                  <c:v>0</c:v>
                </c:pt>
                <c:pt idx="2">
                  <c:v>0</c:v>
                </c:pt>
              </c:numCache>
            </c:numRef>
          </c:val>
          <c:extLst>
            <c:ext xmlns:c16="http://schemas.microsoft.com/office/drawing/2014/chart" uri="{C3380CC4-5D6E-409C-BE32-E72D297353CC}">
              <c16:uniqueId val="{00000006-E50B-4256-8E6C-FB5889325252}"/>
            </c:ext>
          </c:extLst>
        </c:ser>
        <c:dLbls>
          <c:showLegendKey val="0"/>
          <c:showVal val="0"/>
          <c:showCatName val="0"/>
          <c:showSerName val="0"/>
          <c:showPercent val="0"/>
          <c:showBubbleSize val="0"/>
        </c:dLbls>
        <c:gapWidth val="219"/>
        <c:overlap val="-27"/>
        <c:axId val="61793512"/>
        <c:axId val="372891264"/>
      </c:barChart>
      <c:catAx>
        <c:axId val="61793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891264"/>
        <c:crosses val="autoZero"/>
        <c:auto val="1"/>
        <c:lblAlgn val="ctr"/>
        <c:lblOffset val="100"/>
        <c:noMultiLvlLbl val="0"/>
      </c:catAx>
      <c:valAx>
        <c:axId val="372891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1793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Checkin</c:v>
                </c:pt>
              </c:strCache>
            </c:strRef>
          </c:tx>
          <c:spPr>
            <a:solidFill>
              <a:schemeClr val="accent1"/>
            </a:solidFill>
            <a:ln>
              <a:noFill/>
            </a:ln>
            <a:effectLst/>
          </c:spPr>
          <c:invertIfNegative val="0"/>
          <c:cat>
            <c:strRef>
              <c:f>Sheet1!$A$2:$A$8</c:f>
              <c:strCache>
                <c:ptCount val="7"/>
                <c:pt idx="0">
                  <c:v>EatHappy Eat Happy DE</c:v>
                </c:pt>
                <c:pt idx="1">
                  <c:v>Wakame Italia Wakame IT</c:v>
                </c:pt>
                <c:pt idx="2">
                  <c:v>EatHappy Österreich Eat Happy AT</c:v>
                </c:pt>
                <c:pt idx="3">
                  <c:v>EatHappy Denmark Eat Happy DK</c:v>
                </c:pt>
                <c:pt idx="4">
                  <c:v>YUZU YUZU DE</c:v>
                </c:pt>
                <c:pt idx="5">
                  <c:v>EatHappy Mochi Pick &amp; Mix Mochi Pick &amp; Mix DE</c:v>
                </c:pt>
                <c:pt idx="6">
                  <c:v>EatHappy Italia Eat Happy IT</c:v>
                </c:pt>
              </c:strCache>
            </c:strRef>
          </c:cat>
          <c:val>
            <c:numRef>
              <c:f>Sheet1!$B$2:$B$8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0-F598-4B2C-B10B-227FAFC97C87}"/>
            </c:ext>
          </c:extLst>
        </c:ser>
        <c:ser>
          <c:idx val="1"/>
          <c:order val="1"/>
          <c:tx>
            <c:strRef>
              <c:f>Sheet1!$C$1</c:f>
              <c:strCache>
                <c:ptCount val="1"/>
                <c:pt idx="0">
                  <c:v>Coupon</c:v>
                </c:pt>
              </c:strCache>
            </c:strRef>
          </c:tx>
          <c:spPr>
            <a:solidFill>
              <a:schemeClr val="accent2"/>
            </a:solidFill>
            <a:ln>
              <a:noFill/>
            </a:ln>
            <a:effectLst/>
          </c:spPr>
          <c:invertIfNegative val="0"/>
          <c:cat>
            <c:strRef>
              <c:f>Sheet1!$A$2:$A$8</c:f>
              <c:strCache>
                <c:ptCount val="7"/>
                <c:pt idx="0">
                  <c:v>EatHappy Eat Happy DE</c:v>
                </c:pt>
                <c:pt idx="1">
                  <c:v>Wakame Italia Wakame IT</c:v>
                </c:pt>
                <c:pt idx="2">
                  <c:v>EatHappy Österreich Eat Happy AT</c:v>
                </c:pt>
                <c:pt idx="3">
                  <c:v>EatHappy Denmark Eat Happy DK</c:v>
                </c:pt>
                <c:pt idx="4">
                  <c:v>YUZU YUZU DE</c:v>
                </c:pt>
                <c:pt idx="5">
                  <c:v>EatHappy Mochi Pick &amp; Mix Mochi Pick &amp; Mix DE</c:v>
                </c:pt>
                <c:pt idx="6">
                  <c:v>EatHappy Italia Eat Happy IT</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F598-4B2C-B10B-227FAFC97C87}"/>
            </c:ext>
          </c:extLst>
        </c:ser>
        <c:ser>
          <c:idx val="2"/>
          <c:order val="2"/>
          <c:tx>
            <c:strRef>
              <c:f>Sheet1!$D$1</c:f>
              <c:strCache>
                <c:ptCount val="1"/>
                <c:pt idx="0">
                  <c:v>Event</c:v>
                </c:pt>
              </c:strCache>
            </c:strRef>
          </c:tx>
          <c:spPr>
            <a:solidFill>
              <a:schemeClr val="accent3"/>
            </a:solidFill>
            <a:ln>
              <a:noFill/>
            </a:ln>
            <a:effectLst/>
          </c:spPr>
          <c:invertIfNegative val="0"/>
          <c:cat>
            <c:strRef>
              <c:f>Sheet1!$A$2:$A$8</c:f>
              <c:strCache>
                <c:ptCount val="7"/>
                <c:pt idx="0">
                  <c:v>EatHappy Eat Happy DE</c:v>
                </c:pt>
                <c:pt idx="1">
                  <c:v>Wakame Italia Wakame IT</c:v>
                </c:pt>
                <c:pt idx="2">
                  <c:v>EatHappy Österreich Eat Happy AT</c:v>
                </c:pt>
                <c:pt idx="3">
                  <c:v>EatHappy Denmark Eat Happy DK</c:v>
                </c:pt>
                <c:pt idx="4">
                  <c:v>YUZU YUZU DE</c:v>
                </c:pt>
                <c:pt idx="5">
                  <c:v>EatHappy Mochi Pick &amp; Mix Mochi Pick &amp; Mix DE</c:v>
                </c:pt>
                <c:pt idx="6">
                  <c:v>EatHappy Italia Eat Happy IT</c:v>
                </c:pt>
              </c:strCache>
            </c:strRef>
          </c:cat>
          <c:val>
            <c:numRef>
              <c:f>Sheet1!$D$2:$D$8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2-F598-4B2C-B10B-227FAFC97C87}"/>
            </c:ext>
          </c:extLst>
        </c:ser>
        <c:ser>
          <c:idx val="3"/>
          <c:order val="3"/>
          <c:tx>
            <c:strRef>
              <c:f>Sheet1!$E$1</c:f>
              <c:strCache>
                <c:ptCount val="1"/>
                <c:pt idx="0">
                  <c:v>Fan</c:v>
                </c:pt>
              </c:strCache>
            </c:strRef>
          </c:tx>
          <c:spPr>
            <a:solidFill>
              <a:schemeClr val="accent4"/>
            </a:solidFill>
            <a:ln>
              <a:noFill/>
            </a:ln>
            <a:effectLst/>
          </c:spPr>
          <c:invertIfNegative val="0"/>
          <c:cat>
            <c:strRef>
              <c:f>Sheet1!$A$2:$A$8</c:f>
              <c:strCache>
                <c:ptCount val="7"/>
                <c:pt idx="0">
                  <c:v>EatHappy Eat Happy DE</c:v>
                </c:pt>
                <c:pt idx="1">
                  <c:v>Wakame Italia Wakame IT</c:v>
                </c:pt>
                <c:pt idx="2">
                  <c:v>EatHappy Österreich Eat Happy AT</c:v>
                </c:pt>
                <c:pt idx="3">
                  <c:v>EatHappy Denmark Eat Happy DK</c:v>
                </c:pt>
                <c:pt idx="4">
                  <c:v>YUZU YUZU DE</c:v>
                </c:pt>
                <c:pt idx="5">
                  <c:v>EatHappy Mochi Pick &amp; Mix Mochi Pick &amp; Mix DE</c:v>
                </c:pt>
                <c:pt idx="6">
                  <c:v>EatHappy Italia Eat Happy IT</c:v>
                </c:pt>
              </c:strCache>
            </c:strRef>
          </c:cat>
          <c:val>
            <c:numRef>
              <c:f>Sheet1!$E$2:$E$8</c:f>
              <c:numCache>
                <c:formatCode>General</c:formatCode>
                <c:ptCount val="7"/>
                <c:pt idx="0">
                  <c:v>47</c:v>
                </c:pt>
                <c:pt idx="1">
                  <c:v>6</c:v>
                </c:pt>
                <c:pt idx="2">
                  <c:v>4</c:v>
                </c:pt>
                <c:pt idx="3">
                  <c:v>3</c:v>
                </c:pt>
                <c:pt idx="4">
                  <c:v>1</c:v>
                </c:pt>
                <c:pt idx="5">
                  <c:v>3</c:v>
                </c:pt>
                <c:pt idx="6">
                  <c:v>9</c:v>
                </c:pt>
              </c:numCache>
            </c:numRef>
          </c:val>
          <c:extLst>
            <c:ext xmlns:c16="http://schemas.microsoft.com/office/drawing/2014/chart" uri="{C3380CC4-5D6E-409C-BE32-E72D297353CC}">
              <c16:uniqueId val="{00000003-F598-4B2C-B10B-227FAFC97C87}"/>
            </c:ext>
          </c:extLst>
        </c:ser>
        <c:ser>
          <c:idx val="4"/>
          <c:order val="4"/>
          <c:tx>
            <c:strRef>
              <c:f>Sheet1!$F$1</c:f>
              <c:strCache>
                <c:ptCount val="1"/>
                <c:pt idx="0">
                  <c:v>Mention</c:v>
                </c:pt>
              </c:strCache>
            </c:strRef>
          </c:tx>
          <c:spPr>
            <a:solidFill>
              <a:schemeClr val="accent5"/>
            </a:solidFill>
            <a:ln>
              <a:noFill/>
            </a:ln>
            <a:effectLst/>
          </c:spPr>
          <c:invertIfNegative val="0"/>
          <c:cat>
            <c:strRef>
              <c:f>Sheet1!$A$2:$A$8</c:f>
              <c:strCache>
                <c:ptCount val="7"/>
                <c:pt idx="0">
                  <c:v>EatHappy Eat Happy DE</c:v>
                </c:pt>
                <c:pt idx="1">
                  <c:v>Wakame Italia Wakame IT</c:v>
                </c:pt>
                <c:pt idx="2">
                  <c:v>EatHappy Österreich Eat Happy AT</c:v>
                </c:pt>
                <c:pt idx="3">
                  <c:v>EatHappy Denmark Eat Happy DK</c:v>
                </c:pt>
                <c:pt idx="4">
                  <c:v>YUZU YUZU DE</c:v>
                </c:pt>
                <c:pt idx="5">
                  <c:v>EatHappy Mochi Pick &amp; Mix Mochi Pick &amp; Mix DE</c:v>
                </c:pt>
                <c:pt idx="6">
                  <c:v>EatHappy Italia Eat Happy IT</c:v>
                </c:pt>
              </c:strCache>
            </c:strRef>
          </c:cat>
          <c:val>
            <c:numRef>
              <c:f>Sheet1!$F$2:$F$8</c:f>
              <c:numCache>
                <c:formatCode>General</c:formatCode>
                <c:ptCount val="7"/>
                <c:pt idx="0">
                  <c:v>6</c:v>
                </c:pt>
                <c:pt idx="1">
                  <c:v>0</c:v>
                </c:pt>
                <c:pt idx="2">
                  <c:v>0</c:v>
                </c:pt>
                <c:pt idx="3">
                  <c:v>0</c:v>
                </c:pt>
                <c:pt idx="4">
                  <c:v>0</c:v>
                </c:pt>
                <c:pt idx="5">
                  <c:v>0</c:v>
                </c:pt>
                <c:pt idx="6">
                  <c:v>0</c:v>
                </c:pt>
              </c:numCache>
            </c:numRef>
          </c:val>
          <c:extLst>
            <c:ext xmlns:c16="http://schemas.microsoft.com/office/drawing/2014/chart" uri="{C3380CC4-5D6E-409C-BE32-E72D297353CC}">
              <c16:uniqueId val="{00000004-F598-4B2C-B10B-227FAFC97C87}"/>
            </c:ext>
          </c:extLst>
        </c:ser>
        <c:ser>
          <c:idx val="5"/>
          <c:order val="5"/>
          <c:tx>
            <c:strRef>
              <c:f>Sheet1!$G$1</c:f>
              <c:strCache>
                <c:ptCount val="1"/>
                <c:pt idx="0">
                  <c:v>Other</c:v>
                </c:pt>
              </c:strCache>
            </c:strRef>
          </c:tx>
          <c:spPr>
            <a:solidFill>
              <a:schemeClr val="accent6"/>
            </a:solidFill>
            <a:ln>
              <a:noFill/>
            </a:ln>
            <a:effectLst/>
          </c:spPr>
          <c:invertIfNegative val="0"/>
          <c:cat>
            <c:strRef>
              <c:f>Sheet1!$A$2:$A$8</c:f>
              <c:strCache>
                <c:ptCount val="7"/>
                <c:pt idx="0">
                  <c:v>EatHappy Eat Happy DE</c:v>
                </c:pt>
                <c:pt idx="1">
                  <c:v>Wakame Italia Wakame IT</c:v>
                </c:pt>
                <c:pt idx="2">
                  <c:v>EatHappy Österreich Eat Happy AT</c:v>
                </c:pt>
                <c:pt idx="3">
                  <c:v>EatHappy Denmark Eat Happy DK</c:v>
                </c:pt>
                <c:pt idx="4">
                  <c:v>YUZU YUZU DE</c:v>
                </c:pt>
                <c:pt idx="5">
                  <c:v>EatHappy Mochi Pick &amp; Mix Mochi Pick &amp; Mix DE</c:v>
                </c:pt>
                <c:pt idx="6">
                  <c:v>EatHappy Italia Eat Happy IT</c:v>
                </c:pt>
              </c:strCache>
            </c:strRef>
          </c:cat>
          <c:val>
            <c:numRef>
              <c:f>Sheet1!$G$2:$G$8</c:f>
              <c:numCache>
                <c:formatCode>General</c:formatCode>
                <c:ptCount val="7"/>
                <c:pt idx="0">
                  <c:v>200</c:v>
                </c:pt>
                <c:pt idx="1">
                  <c:v>60</c:v>
                </c:pt>
                <c:pt idx="2">
                  <c:v>39</c:v>
                </c:pt>
                <c:pt idx="3">
                  <c:v>10</c:v>
                </c:pt>
                <c:pt idx="4">
                  <c:v>0</c:v>
                </c:pt>
                <c:pt idx="5">
                  <c:v>0</c:v>
                </c:pt>
                <c:pt idx="6">
                  <c:v>116</c:v>
                </c:pt>
              </c:numCache>
            </c:numRef>
          </c:val>
          <c:extLst>
            <c:ext xmlns:c16="http://schemas.microsoft.com/office/drawing/2014/chart" uri="{C3380CC4-5D6E-409C-BE32-E72D297353CC}">
              <c16:uniqueId val="{00000005-F598-4B2C-B10B-227FAFC97C87}"/>
            </c:ext>
          </c:extLst>
        </c:ser>
        <c:ser>
          <c:idx val="6"/>
          <c:order val="6"/>
          <c:tx>
            <c:strRef>
              <c:f>Sheet1!$H$1</c:f>
              <c:strCache>
                <c:ptCount val="1"/>
                <c:pt idx="0">
                  <c:v>Page Post</c:v>
                </c:pt>
              </c:strCache>
            </c:strRef>
          </c:tx>
          <c:spPr>
            <a:solidFill>
              <a:schemeClr val="accent1">
                <a:lumMod val="60000"/>
              </a:schemeClr>
            </a:solidFill>
            <a:ln>
              <a:noFill/>
            </a:ln>
            <a:effectLst/>
          </c:spPr>
          <c:invertIfNegative val="0"/>
          <c:cat>
            <c:strRef>
              <c:f>Sheet1!$A$2:$A$8</c:f>
              <c:strCache>
                <c:ptCount val="7"/>
                <c:pt idx="0">
                  <c:v>EatHappy Eat Happy DE</c:v>
                </c:pt>
                <c:pt idx="1">
                  <c:v>Wakame Italia Wakame IT</c:v>
                </c:pt>
                <c:pt idx="2">
                  <c:v>EatHappy Österreich Eat Happy AT</c:v>
                </c:pt>
                <c:pt idx="3">
                  <c:v>EatHappy Denmark Eat Happy DK</c:v>
                </c:pt>
                <c:pt idx="4">
                  <c:v>YUZU YUZU DE</c:v>
                </c:pt>
                <c:pt idx="5">
                  <c:v>EatHappy Mochi Pick &amp; Mix Mochi Pick &amp; Mix DE</c:v>
                </c:pt>
                <c:pt idx="6">
                  <c:v>EatHappy Italia Eat Happy IT</c:v>
                </c:pt>
              </c:strCache>
            </c:strRef>
          </c:cat>
          <c:val>
            <c:numRef>
              <c:f>Sheet1!$H$2:$H$8</c:f>
              <c:numCache>
                <c:formatCode>General</c:formatCode>
                <c:ptCount val="7"/>
                <c:pt idx="0">
                  <c:v>20</c:v>
                </c:pt>
                <c:pt idx="1">
                  <c:v>41</c:v>
                </c:pt>
                <c:pt idx="2">
                  <c:v>9</c:v>
                </c:pt>
                <c:pt idx="3">
                  <c:v>4</c:v>
                </c:pt>
                <c:pt idx="4">
                  <c:v>0</c:v>
                </c:pt>
                <c:pt idx="5">
                  <c:v>0</c:v>
                </c:pt>
                <c:pt idx="6">
                  <c:v>8</c:v>
                </c:pt>
              </c:numCache>
            </c:numRef>
          </c:val>
          <c:extLst>
            <c:ext xmlns:c16="http://schemas.microsoft.com/office/drawing/2014/chart" uri="{C3380CC4-5D6E-409C-BE32-E72D297353CC}">
              <c16:uniqueId val="{00000006-F598-4B2C-B10B-227FAFC97C87}"/>
            </c:ext>
          </c:extLst>
        </c:ser>
        <c:ser>
          <c:idx val="7"/>
          <c:order val="7"/>
          <c:tx>
            <c:strRef>
              <c:f>Sheet1!$I$1</c:f>
              <c:strCache>
                <c:ptCount val="1"/>
                <c:pt idx="0">
                  <c:v>Question</c:v>
                </c:pt>
              </c:strCache>
            </c:strRef>
          </c:tx>
          <c:spPr>
            <a:solidFill>
              <a:schemeClr val="accent2">
                <a:lumMod val="60000"/>
              </a:schemeClr>
            </a:solidFill>
            <a:ln>
              <a:noFill/>
            </a:ln>
            <a:effectLst/>
          </c:spPr>
          <c:invertIfNegative val="0"/>
          <c:cat>
            <c:strRef>
              <c:f>Sheet1!$A$2:$A$8</c:f>
              <c:strCache>
                <c:ptCount val="7"/>
                <c:pt idx="0">
                  <c:v>EatHappy Eat Happy DE</c:v>
                </c:pt>
                <c:pt idx="1">
                  <c:v>Wakame Italia Wakame IT</c:v>
                </c:pt>
                <c:pt idx="2">
                  <c:v>EatHappy Österreich Eat Happy AT</c:v>
                </c:pt>
                <c:pt idx="3">
                  <c:v>EatHappy Denmark Eat Happy DK</c:v>
                </c:pt>
                <c:pt idx="4">
                  <c:v>YUZU YUZU DE</c:v>
                </c:pt>
                <c:pt idx="5">
                  <c:v>EatHappy Mochi Pick &amp; Mix Mochi Pick &amp; Mix DE</c:v>
                </c:pt>
                <c:pt idx="6">
                  <c:v>EatHappy Italia Eat Happy IT</c:v>
                </c:pt>
              </c:strCache>
            </c:strRef>
          </c:cat>
          <c:val>
            <c:numRef>
              <c:f>Sheet1!$I$2:$I$8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7-F598-4B2C-B10B-227FAFC97C87}"/>
            </c:ext>
          </c:extLst>
        </c:ser>
        <c:ser>
          <c:idx val="8"/>
          <c:order val="8"/>
          <c:tx>
            <c:strRef>
              <c:f>Sheet1!$J$1</c:f>
              <c:strCache>
                <c:ptCount val="1"/>
                <c:pt idx="0">
                  <c:v>User Post</c:v>
                </c:pt>
              </c:strCache>
            </c:strRef>
          </c:tx>
          <c:spPr>
            <a:solidFill>
              <a:schemeClr val="accent3">
                <a:lumMod val="60000"/>
              </a:schemeClr>
            </a:solidFill>
            <a:ln>
              <a:noFill/>
            </a:ln>
            <a:effectLst/>
          </c:spPr>
          <c:invertIfNegative val="0"/>
          <c:cat>
            <c:strRef>
              <c:f>Sheet1!$A$2:$A$8</c:f>
              <c:strCache>
                <c:ptCount val="7"/>
                <c:pt idx="0">
                  <c:v>EatHappy Eat Happy DE</c:v>
                </c:pt>
                <c:pt idx="1">
                  <c:v>Wakame Italia Wakame IT</c:v>
                </c:pt>
                <c:pt idx="2">
                  <c:v>EatHappy Österreich Eat Happy AT</c:v>
                </c:pt>
                <c:pt idx="3">
                  <c:v>EatHappy Denmark Eat Happy DK</c:v>
                </c:pt>
                <c:pt idx="4">
                  <c:v>YUZU YUZU DE</c:v>
                </c:pt>
                <c:pt idx="5">
                  <c:v>EatHappy Mochi Pick &amp; Mix Mochi Pick &amp; Mix DE</c:v>
                </c:pt>
                <c:pt idx="6">
                  <c:v>EatHappy Italia Eat Happy IT</c:v>
                </c:pt>
              </c:strCache>
            </c:strRef>
          </c:cat>
          <c:val>
            <c:numRef>
              <c:f>Sheet1!$J$2:$J$8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8-F598-4B2C-B10B-227FAFC97C87}"/>
            </c:ext>
          </c:extLst>
        </c:ser>
        <c:dLbls>
          <c:showLegendKey val="0"/>
          <c:showVal val="0"/>
          <c:showCatName val="0"/>
          <c:showSerName val="0"/>
          <c:showPercent val="0"/>
          <c:showBubbleSize val="0"/>
        </c:dLbls>
        <c:gapWidth val="150"/>
        <c:overlap val="100"/>
        <c:axId val="461058656"/>
        <c:axId val="461056688"/>
      </c:barChart>
      <c:catAx>
        <c:axId val="461058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056688"/>
        <c:crosses val="autoZero"/>
        <c:auto val="1"/>
        <c:lblAlgn val="ctr"/>
        <c:lblOffset val="100"/>
        <c:noMultiLvlLbl val="0"/>
      </c:catAx>
      <c:valAx>
        <c:axId val="4610566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058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E4F92-89FC-46C0-A47C-507217438C7E}"/>
              </a:ext>
            </a:extLst>
          </p:cNvPr>
          <p:cNvSpPr>
            <a:spLocks noGrp="1"/>
          </p:cNvSpPr>
          <p:nvPr>
            <p:ph type="ctrTitle"/>
          </p:nvPr>
        </p:nvSpPr>
        <p:spPr/>
        <p:txBody>
          <a:bodyPr/>
          <a:lstStyle/>
          <a:p>
            <a:r>
              <a:rPr lang="en-US"/>
              <a:t>Deep Insights</a:t>
            </a:r>
          </a:p>
        </p:txBody>
      </p:sp>
      <p:sp>
        <p:nvSpPr>
          <p:cNvPr id="3" name="Subtitle 2">
            <a:extLst>
              <a:ext uri="{FF2B5EF4-FFF2-40B4-BE49-F238E27FC236}">
                <a16:creationId xmlns:a16="http://schemas.microsoft.com/office/drawing/2014/main" id="{830DEEC9-555F-4831-A777-10547E5FB2B4}"/>
              </a:ext>
            </a:extLst>
          </p:cNvPr>
          <p:cNvSpPr>
            <a:spLocks noGrp="1"/>
          </p:cNvSpPr>
          <p:nvPr>
            <p:ph type="subTitle" idx="1"/>
          </p:nvPr>
        </p:nvSpPr>
        <p:spPr/>
        <p:txBody>
          <a:bodyPr/>
          <a:lstStyle/>
          <a:p>
            <a:r>
              <a:rPr lang="en-US"/>
              <a:t>EAT HAPPY GROUP</a:t>
            </a:r>
          </a:p>
        </p:txBody>
      </p:sp>
    </p:spTree>
    <p:extLst>
      <p:ext uri="{BB962C8B-B14F-4D97-AF65-F5344CB8AC3E}">
        <p14:creationId xmlns:p14="http://schemas.microsoft.com/office/powerpoint/2010/main" val="3764800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3C946-A748-4ABD-AA7C-8F2E75759D5C}"/>
              </a:ext>
            </a:extLst>
          </p:cNvPr>
          <p:cNvSpPr>
            <a:spLocks noGrp="1"/>
          </p:cNvSpPr>
          <p:nvPr>
            <p:ph type="title"/>
          </p:nvPr>
        </p:nvSpPr>
        <p:spPr/>
        <p:txBody>
          <a:bodyPr/>
          <a:lstStyle/>
          <a:p>
            <a:r>
              <a:rPr lang="en-US"/>
              <a:t>Facebook Fan Demographics | All Pages</a:t>
            </a:r>
          </a:p>
        </p:txBody>
      </p:sp>
      <p:graphicFrame>
        <p:nvGraphicFramePr>
          <p:cNvPr id="6" name="Chart Placeholder 5">
            <a:extLst>
              <a:ext uri="{FF2B5EF4-FFF2-40B4-BE49-F238E27FC236}">
                <a16:creationId xmlns:a16="http://schemas.microsoft.com/office/drawing/2014/main" id="{053FA371-732C-49A3-9DD5-E9E9C0B00665}"/>
              </a:ext>
            </a:extLst>
          </p:cNvPr>
          <p:cNvGraphicFramePr>
            <a:graphicFrameLocks noGrp="1"/>
          </p:cNvGraphicFramePr>
          <p:nvPr>
            <p:ph type="chart" sz="quarter" idx="13"/>
            <p:extLst>
              <p:ext uri="{D42A27DB-BD31-4B8C-83A1-F6EECF244321}">
                <p14:modId xmlns:p14="http://schemas.microsoft.com/office/powerpoint/2010/main" val="14993690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A90455-35A8-4A0B-B5FE-F3A7FEBA688C}"/>
              </a:ext>
            </a:extLst>
          </p:cNvPr>
          <p:cNvSpPr>
            <a:spLocks noGrp="1"/>
          </p:cNvSpPr>
          <p:nvPr>
            <p:ph type="body" sz="quarter" idx="14"/>
          </p:nvPr>
        </p:nvSpPr>
        <p:spPr/>
        <p:txBody>
          <a:bodyPr/>
          <a:lstStyle/>
          <a:p>
            <a:r>
              <a:rPr lang="en-US"/>
              <a:t>07/18/2021 - 08/01/2021</a:t>
            </a:r>
          </a:p>
        </p:txBody>
      </p:sp>
      <p:sp>
        <p:nvSpPr>
          <p:cNvPr id="5" name="Footer Placeholder 4">
            <a:extLst>
              <a:ext uri="{FF2B5EF4-FFF2-40B4-BE49-F238E27FC236}">
                <a16:creationId xmlns:a16="http://schemas.microsoft.com/office/drawing/2014/main" id="{601638FA-259A-4146-AAFE-5918B9FCB7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10943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1CA6D-5B84-4A32-A760-3F6D0157C32C}"/>
              </a:ext>
            </a:extLst>
          </p:cNvPr>
          <p:cNvSpPr>
            <a:spLocks noGrp="1"/>
          </p:cNvSpPr>
          <p:nvPr>
            <p:ph type="title"/>
          </p:nvPr>
        </p:nvSpPr>
        <p:spPr/>
        <p:txBody>
          <a:bodyPr/>
          <a:lstStyle/>
          <a:p>
            <a:r>
              <a:rPr lang="en-US"/>
              <a:t>Facebook Page Likes Change by Like/Unlike Source | All Pages</a:t>
            </a:r>
          </a:p>
        </p:txBody>
      </p:sp>
      <p:graphicFrame>
        <p:nvGraphicFramePr>
          <p:cNvPr id="6" name="Chart Placeholder 5">
            <a:extLst>
              <a:ext uri="{FF2B5EF4-FFF2-40B4-BE49-F238E27FC236}">
                <a16:creationId xmlns:a16="http://schemas.microsoft.com/office/drawing/2014/main" id="{22745527-8ADB-4427-8585-B3A4C96A1939}"/>
              </a:ext>
            </a:extLst>
          </p:cNvPr>
          <p:cNvGraphicFramePr>
            <a:graphicFrameLocks noGrp="1"/>
          </p:cNvGraphicFramePr>
          <p:nvPr>
            <p:ph type="chart" sz="quarter" idx="13"/>
            <p:extLst>
              <p:ext uri="{D42A27DB-BD31-4B8C-83A1-F6EECF244321}">
                <p14:modId xmlns:p14="http://schemas.microsoft.com/office/powerpoint/2010/main" val="4247293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511C8C-67C6-4FEB-8211-8B53C553B9F1}"/>
              </a:ext>
            </a:extLst>
          </p:cNvPr>
          <p:cNvSpPr>
            <a:spLocks noGrp="1"/>
          </p:cNvSpPr>
          <p:nvPr>
            <p:ph type="body" sz="quarter" idx="14"/>
          </p:nvPr>
        </p:nvSpPr>
        <p:spPr/>
        <p:txBody>
          <a:bodyPr/>
          <a:lstStyle/>
          <a:p>
            <a:r>
              <a:rPr lang="en-US"/>
              <a:t>07/18/2021 - 08/01/2021</a:t>
            </a:r>
          </a:p>
        </p:txBody>
      </p:sp>
      <p:sp>
        <p:nvSpPr>
          <p:cNvPr id="5" name="Footer Placeholder 4">
            <a:extLst>
              <a:ext uri="{FF2B5EF4-FFF2-40B4-BE49-F238E27FC236}">
                <a16:creationId xmlns:a16="http://schemas.microsoft.com/office/drawing/2014/main" id="{5D9905A1-8C09-4BDF-8BAC-93134E14A2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99919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36643-A3B6-48E8-A5BA-3D78BC1E207C}"/>
              </a:ext>
            </a:extLst>
          </p:cNvPr>
          <p:cNvSpPr>
            <a:spLocks noGrp="1"/>
          </p:cNvSpPr>
          <p:nvPr>
            <p:ph type="title"/>
          </p:nvPr>
        </p:nvSpPr>
        <p:spPr/>
        <p:txBody>
          <a:bodyPr/>
          <a:lstStyle/>
          <a:p>
            <a:r>
              <a:rPr lang="en-US"/>
              <a:t>Facebook Reach | All Pages</a:t>
            </a:r>
          </a:p>
        </p:txBody>
      </p:sp>
      <p:graphicFrame>
        <p:nvGraphicFramePr>
          <p:cNvPr id="6" name="Chart Placeholder 5">
            <a:extLst>
              <a:ext uri="{FF2B5EF4-FFF2-40B4-BE49-F238E27FC236}">
                <a16:creationId xmlns:a16="http://schemas.microsoft.com/office/drawing/2014/main" id="{6AFB7690-1633-4EC8-B0F2-5A4F9B835AAA}"/>
              </a:ext>
            </a:extLst>
          </p:cNvPr>
          <p:cNvGraphicFramePr>
            <a:graphicFrameLocks noGrp="1"/>
          </p:cNvGraphicFramePr>
          <p:nvPr>
            <p:ph type="chart" sz="quarter" idx="13"/>
            <p:extLst>
              <p:ext uri="{D42A27DB-BD31-4B8C-83A1-F6EECF244321}">
                <p14:modId xmlns:p14="http://schemas.microsoft.com/office/powerpoint/2010/main" val="8368415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E22588-F0EC-4C15-8697-CBBCFBDBE5B6}"/>
              </a:ext>
            </a:extLst>
          </p:cNvPr>
          <p:cNvSpPr>
            <a:spLocks noGrp="1"/>
          </p:cNvSpPr>
          <p:nvPr>
            <p:ph type="body" sz="quarter" idx="14"/>
          </p:nvPr>
        </p:nvSpPr>
        <p:spPr/>
        <p:txBody>
          <a:bodyPr/>
          <a:lstStyle/>
          <a:p>
            <a:r>
              <a:rPr lang="en-US"/>
              <a:t>07/18/2021 - 08/01/2021</a:t>
            </a:r>
          </a:p>
        </p:txBody>
      </p:sp>
      <p:sp>
        <p:nvSpPr>
          <p:cNvPr id="5" name="Footer Placeholder 4">
            <a:extLst>
              <a:ext uri="{FF2B5EF4-FFF2-40B4-BE49-F238E27FC236}">
                <a16:creationId xmlns:a16="http://schemas.microsoft.com/office/drawing/2014/main" id="{BF387CB8-07CD-4F59-86AB-E6C319FC60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607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E105B-09A5-4EEF-93E9-89E73B3FB83D}"/>
              </a:ext>
            </a:extLst>
          </p:cNvPr>
          <p:cNvSpPr>
            <a:spLocks noGrp="1"/>
          </p:cNvSpPr>
          <p:nvPr>
            <p:ph type="title"/>
          </p:nvPr>
        </p:nvSpPr>
        <p:spPr/>
        <p:txBody>
          <a:bodyPr/>
          <a:lstStyle/>
          <a:p>
            <a:r>
              <a:rPr lang="en-US"/>
              <a:t>Facebook Reach By Country Table | All Pages - 1 of 3</a:t>
            </a:r>
          </a:p>
        </p:txBody>
      </p:sp>
      <p:graphicFrame>
        <p:nvGraphicFramePr>
          <p:cNvPr id="5" name="Table Placeholder 4">
            <a:extLst>
              <a:ext uri="{FF2B5EF4-FFF2-40B4-BE49-F238E27FC236}">
                <a16:creationId xmlns:a16="http://schemas.microsoft.com/office/drawing/2014/main" id="{E9DA6EA4-8985-4D80-8C8F-B77636387028}"/>
              </a:ext>
            </a:extLst>
          </p:cNvPr>
          <p:cNvGraphicFramePr>
            <a:graphicFrameLocks noGrp="1"/>
          </p:cNvGraphicFramePr>
          <p:nvPr>
            <p:ph type="tbl" sz="quarter" idx="13"/>
            <p:extLst>
              <p:ext uri="{D42A27DB-BD31-4B8C-83A1-F6EECF244321}">
                <p14:modId xmlns:p14="http://schemas.microsoft.com/office/powerpoint/2010/main" val="859691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750817976"/>
                    </a:ext>
                  </a:extLst>
                </a:gridCol>
                <a:gridCol w="3291840">
                  <a:extLst>
                    <a:ext uri="{9D8B030D-6E8A-4147-A177-3AD203B41FA5}">
                      <a16:colId xmlns:a16="http://schemas.microsoft.com/office/drawing/2014/main" val="3419392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669343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50059</a:t>
                      </a:r>
                    </a:p>
                  </a:txBody>
                  <a:tcPr/>
                </a:tc>
                <a:extLst>
                  <a:ext uri="{0D108BD9-81ED-4DB2-BD59-A6C34878D82A}">
                    <a16:rowId xmlns:a16="http://schemas.microsoft.com/office/drawing/2014/main" val="1150940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11796</a:t>
                      </a:r>
                    </a:p>
                  </a:txBody>
                  <a:tcPr/>
                </a:tc>
                <a:extLst>
                  <a:ext uri="{0D108BD9-81ED-4DB2-BD59-A6C34878D82A}">
                    <a16:rowId xmlns:a16="http://schemas.microsoft.com/office/drawing/2014/main" val="924666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extLst>
                  <a:ext uri="{0D108BD9-81ED-4DB2-BD59-A6C34878D82A}">
                    <a16:rowId xmlns:a16="http://schemas.microsoft.com/office/drawing/2014/main" val="1768722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Tunisia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84472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Albania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046653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Czech Republic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376312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974111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Slovakia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140784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Viet Nam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4176412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Hong Kong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893921998"/>
                  </a:ext>
                </a:extLst>
              </a:tr>
            </a:tbl>
          </a:graphicData>
        </a:graphic>
      </p:graphicFrame>
      <p:sp>
        <p:nvSpPr>
          <p:cNvPr id="4" name="Text Placeholder 3">
            <a:extLst>
              <a:ext uri="{FF2B5EF4-FFF2-40B4-BE49-F238E27FC236}">
                <a16:creationId xmlns:a16="http://schemas.microsoft.com/office/drawing/2014/main" id="{9B3CF2DD-C373-4741-96E3-F3E464B4907B}"/>
              </a:ext>
            </a:extLst>
          </p:cNvPr>
          <p:cNvSpPr>
            <a:spLocks noGrp="1"/>
          </p:cNvSpPr>
          <p:nvPr>
            <p:ph type="body" sz="quarter" idx="14"/>
          </p:nvPr>
        </p:nvSpPr>
        <p:spPr/>
        <p:txBody>
          <a:bodyPr/>
          <a:lstStyle/>
          <a:p>
            <a:r>
              <a:rPr lang="en-US"/>
              <a:t>07/18/2021 - 08/01/2021</a:t>
            </a:r>
          </a:p>
        </p:txBody>
      </p:sp>
    </p:spTree>
    <p:extLst>
      <p:ext uri="{BB962C8B-B14F-4D97-AF65-F5344CB8AC3E}">
        <p14:creationId xmlns:p14="http://schemas.microsoft.com/office/powerpoint/2010/main" val="23112661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53E0E-0201-4285-9848-0C73C8793474}"/>
              </a:ext>
            </a:extLst>
          </p:cNvPr>
          <p:cNvSpPr>
            <a:spLocks noGrp="1"/>
          </p:cNvSpPr>
          <p:nvPr>
            <p:ph type="title"/>
          </p:nvPr>
        </p:nvSpPr>
        <p:spPr/>
        <p:txBody>
          <a:bodyPr/>
          <a:lstStyle/>
          <a:p>
            <a:r>
              <a:rPr lang="en-US"/>
              <a:t>Facebook Reach By Country Table | All Pages - 2 of 3</a:t>
            </a:r>
          </a:p>
        </p:txBody>
      </p:sp>
      <p:graphicFrame>
        <p:nvGraphicFramePr>
          <p:cNvPr id="5" name="Table Placeholder 4">
            <a:extLst>
              <a:ext uri="{FF2B5EF4-FFF2-40B4-BE49-F238E27FC236}">
                <a16:creationId xmlns:a16="http://schemas.microsoft.com/office/drawing/2014/main" id="{1B6DAA74-4A00-4AD7-9F82-065D35F72215}"/>
              </a:ext>
            </a:extLst>
          </p:cNvPr>
          <p:cNvGraphicFramePr>
            <a:graphicFrameLocks noGrp="1"/>
          </p:cNvGraphicFramePr>
          <p:nvPr>
            <p:ph type="tbl" sz="quarter" idx="13"/>
            <p:extLst>
              <p:ext uri="{D42A27DB-BD31-4B8C-83A1-F6EECF244321}">
                <p14:modId xmlns:p14="http://schemas.microsoft.com/office/powerpoint/2010/main" val="2242919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992318289"/>
                    </a:ext>
                  </a:extLst>
                </a:gridCol>
                <a:gridCol w="3291840">
                  <a:extLst>
                    <a:ext uri="{9D8B030D-6E8A-4147-A177-3AD203B41FA5}">
                      <a16:colId xmlns:a16="http://schemas.microsoft.com/office/drawing/2014/main" val="391667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1772691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Netherlands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4088572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Belgium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697522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214348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Greece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904211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861437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Kazakstan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072710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Luxembourg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972172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459839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Turkey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854909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Bosnia and Herzegovina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127584709"/>
                  </a:ext>
                </a:extLst>
              </a:tr>
            </a:tbl>
          </a:graphicData>
        </a:graphic>
      </p:graphicFrame>
      <p:sp>
        <p:nvSpPr>
          <p:cNvPr id="4" name="Text Placeholder 3">
            <a:extLst>
              <a:ext uri="{FF2B5EF4-FFF2-40B4-BE49-F238E27FC236}">
                <a16:creationId xmlns:a16="http://schemas.microsoft.com/office/drawing/2014/main" id="{66E377DE-2A55-4B93-872C-4D43A322E731}"/>
              </a:ext>
            </a:extLst>
          </p:cNvPr>
          <p:cNvSpPr>
            <a:spLocks noGrp="1"/>
          </p:cNvSpPr>
          <p:nvPr>
            <p:ph type="body" sz="quarter" idx="14"/>
          </p:nvPr>
        </p:nvSpPr>
        <p:spPr/>
        <p:txBody>
          <a:bodyPr/>
          <a:lstStyle/>
          <a:p>
            <a:r>
              <a:rPr lang="en-US"/>
              <a:t>07/18/2021 - 08/01/2021</a:t>
            </a:r>
          </a:p>
        </p:txBody>
      </p:sp>
    </p:spTree>
    <p:extLst>
      <p:ext uri="{BB962C8B-B14F-4D97-AF65-F5344CB8AC3E}">
        <p14:creationId xmlns:p14="http://schemas.microsoft.com/office/powerpoint/2010/main" val="3238718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B5385-1B20-436A-904C-575C68BC41F3}"/>
              </a:ext>
            </a:extLst>
          </p:cNvPr>
          <p:cNvSpPr>
            <a:spLocks noGrp="1"/>
          </p:cNvSpPr>
          <p:nvPr>
            <p:ph type="title"/>
          </p:nvPr>
        </p:nvSpPr>
        <p:spPr/>
        <p:txBody>
          <a:bodyPr/>
          <a:lstStyle/>
          <a:p>
            <a:r>
              <a:rPr lang="en-US"/>
              <a:t>Facebook Reach By Country Table | All Pages - 3 of 3</a:t>
            </a:r>
          </a:p>
        </p:txBody>
      </p:sp>
      <p:graphicFrame>
        <p:nvGraphicFramePr>
          <p:cNvPr id="5" name="Table Placeholder 4">
            <a:extLst>
              <a:ext uri="{FF2B5EF4-FFF2-40B4-BE49-F238E27FC236}">
                <a16:creationId xmlns:a16="http://schemas.microsoft.com/office/drawing/2014/main" id="{E129F387-C187-4896-B5A3-E39C10D26860}"/>
              </a:ext>
            </a:extLst>
          </p:cNvPr>
          <p:cNvGraphicFramePr>
            <a:graphicFrameLocks noGrp="1"/>
          </p:cNvGraphicFramePr>
          <p:nvPr>
            <p:ph type="tbl" sz="quarter" idx="13"/>
            <p:extLst>
              <p:ext uri="{D42A27DB-BD31-4B8C-83A1-F6EECF244321}">
                <p14:modId xmlns:p14="http://schemas.microsoft.com/office/powerpoint/2010/main" val="451505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713194261"/>
                    </a:ext>
                  </a:extLst>
                </a:gridCol>
                <a:gridCol w="3291840">
                  <a:extLst>
                    <a:ext uri="{9D8B030D-6E8A-4147-A177-3AD203B41FA5}">
                      <a16:colId xmlns:a16="http://schemas.microsoft.com/office/drawing/2014/main" val="2577805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3083235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Bulgaria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03406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Switzerland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153885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Denmark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807851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Ecuador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101238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647128078"/>
                  </a:ext>
                </a:extLst>
              </a:tr>
            </a:tbl>
          </a:graphicData>
        </a:graphic>
      </p:graphicFrame>
      <p:sp>
        <p:nvSpPr>
          <p:cNvPr id="4" name="Text Placeholder 3">
            <a:extLst>
              <a:ext uri="{FF2B5EF4-FFF2-40B4-BE49-F238E27FC236}">
                <a16:creationId xmlns:a16="http://schemas.microsoft.com/office/drawing/2014/main" id="{F1D1BD41-6CF9-4E04-B24D-26AC06B52CD9}"/>
              </a:ext>
            </a:extLst>
          </p:cNvPr>
          <p:cNvSpPr>
            <a:spLocks noGrp="1"/>
          </p:cNvSpPr>
          <p:nvPr>
            <p:ph type="body" sz="quarter" idx="14"/>
          </p:nvPr>
        </p:nvSpPr>
        <p:spPr/>
        <p:txBody>
          <a:bodyPr/>
          <a:lstStyle/>
          <a:p>
            <a:r>
              <a:rPr lang="en-US"/>
              <a:t>07/18/2021 - 08/01/2021</a:t>
            </a:r>
          </a:p>
        </p:txBody>
      </p:sp>
    </p:spTree>
    <p:extLst>
      <p:ext uri="{BB962C8B-B14F-4D97-AF65-F5344CB8AC3E}">
        <p14:creationId xmlns:p14="http://schemas.microsoft.com/office/powerpoint/2010/main" val="1719071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FA950-95C5-49E4-A7AB-901643C6BD20}"/>
              </a:ext>
            </a:extLst>
          </p:cNvPr>
          <p:cNvSpPr>
            <a:spLocks noGrp="1"/>
          </p:cNvSpPr>
          <p:nvPr>
            <p:ph type="title"/>
          </p:nvPr>
        </p:nvSpPr>
        <p:spPr/>
        <p:txBody>
          <a:bodyPr/>
          <a:lstStyle/>
          <a:p>
            <a:r>
              <a:rPr lang="en-US"/>
              <a:t>Facebook Reactions Distribution | All Pages</a:t>
            </a:r>
          </a:p>
        </p:txBody>
      </p:sp>
      <p:graphicFrame>
        <p:nvGraphicFramePr>
          <p:cNvPr id="6" name="Chart Placeholder 5">
            <a:extLst>
              <a:ext uri="{FF2B5EF4-FFF2-40B4-BE49-F238E27FC236}">
                <a16:creationId xmlns:a16="http://schemas.microsoft.com/office/drawing/2014/main" id="{1A827B26-F53C-46AD-BD3F-D10EB2233F37}"/>
              </a:ext>
            </a:extLst>
          </p:cNvPr>
          <p:cNvGraphicFramePr>
            <a:graphicFrameLocks noGrp="1"/>
          </p:cNvGraphicFramePr>
          <p:nvPr>
            <p:ph type="chart" sz="quarter" idx="13"/>
            <p:extLst>
              <p:ext uri="{D42A27DB-BD31-4B8C-83A1-F6EECF244321}">
                <p14:modId xmlns:p14="http://schemas.microsoft.com/office/powerpoint/2010/main" val="37557878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0D7FAB-133E-4B55-BD7A-9098C35EBC8A}"/>
              </a:ext>
            </a:extLst>
          </p:cNvPr>
          <p:cNvSpPr>
            <a:spLocks noGrp="1"/>
          </p:cNvSpPr>
          <p:nvPr>
            <p:ph type="body" sz="quarter" idx="14"/>
          </p:nvPr>
        </p:nvSpPr>
        <p:spPr/>
        <p:txBody>
          <a:bodyPr/>
          <a:lstStyle/>
          <a:p>
            <a:r>
              <a:rPr lang="en-US"/>
              <a:t>07/18/2021 - 08/01/2021</a:t>
            </a:r>
          </a:p>
        </p:txBody>
      </p:sp>
      <p:sp>
        <p:nvSpPr>
          <p:cNvPr id="5" name="Footer Placeholder 4">
            <a:extLst>
              <a:ext uri="{FF2B5EF4-FFF2-40B4-BE49-F238E27FC236}">
                <a16:creationId xmlns:a16="http://schemas.microsoft.com/office/drawing/2014/main" id="{EA7F9D79-5B0B-40A2-8F25-DDF5C582A9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30974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30A1D-2EB4-47FB-82B5-72BC4EC94939}"/>
              </a:ext>
            </a:extLst>
          </p:cNvPr>
          <p:cNvSpPr>
            <a:spLocks noGrp="1"/>
          </p:cNvSpPr>
          <p:nvPr>
            <p:ph type="title"/>
          </p:nvPr>
        </p:nvSpPr>
        <p:spPr/>
        <p:txBody>
          <a:bodyPr/>
          <a:lstStyle/>
          <a:p>
            <a:r>
              <a:rPr lang="en-US"/>
              <a:t>Facebook Engagement Rate By Post Type | All Pages</a:t>
            </a:r>
          </a:p>
        </p:txBody>
      </p:sp>
      <p:graphicFrame>
        <p:nvGraphicFramePr>
          <p:cNvPr id="6" name="Chart Placeholder 5">
            <a:extLst>
              <a:ext uri="{FF2B5EF4-FFF2-40B4-BE49-F238E27FC236}">
                <a16:creationId xmlns:a16="http://schemas.microsoft.com/office/drawing/2014/main" id="{990240DD-EAE5-43A0-B4AE-70695D8884F3}"/>
              </a:ext>
            </a:extLst>
          </p:cNvPr>
          <p:cNvGraphicFramePr>
            <a:graphicFrameLocks noGrp="1"/>
          </p:cNvGraphicFramePr>
          <p:nvPr>
            <p:ph type="chart" sz="quarter" idx="13"/>
            <p:extLst>
              <p:ext uri="{D42A27DB-BD31-4B8C-83A1-F6EECF244321}">
                <p14:modId xmlns:p14="http://schemas.microsoft.com/office/powerpoint/2010/main" val="42596531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931C1B-A615-4F95-B224-F29EF2E846D5}"/>
              </a:ext>
            </a:extLst>
          </p:cNvPr>
          <p:cNvSpPr>
            <a:spLocks noGrp="1"/>
          </p:cNvSpPr>
          <p:nvPr>
            <p:ph type="body" sz="quarter" idx="14"/>
          </p:nvPr>
        </p:nvSpPr>
        <p:spPr/>
        <p:txBody>
          <a:bodyPr/>
          <a:lstStyle/>
          <a:p>
            <a:r>
              <a:rPr lang="en-US"/>
              <a:t>07/18/2021 - 08/01/2021</a:t>
            </a:r>
          </a:p>
        </p:txBody>
      </p:sp>
      <p:sp>
        <p:nvSpPr>
          <p:cNvPr id="5" name="Footer Placeholder 4">
            <a:extLst>
              <a:ext uri="{FF2B5EF4-FFF2-40B4-BE49-F238E27FC236}">
                <a16:creationId xmlns:a16="http://schemas.microsoft.com/office/drawing/2014/main" id="{10C175BD-9680-4E7D-8B18-6D393E6EC3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84328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378B9-A4C4-4DB1-B4E0-10C3FCF943A3}"/>
              </a:ext>
            </a:extLst>
          </p:cNvPr>
          <p:cNvSpPr>
            <a:spLocks noGrp="1"/>
          </p:cNvSpPr>
          <p:nvPr>
            <p:ph type="title"/>
          </p:nvPr>
        </p:nvSpPr>
        <p:spPr/>
        <p:txBody>
          <a:bodyPr/>
          <a:lstStyle/>
          <a:p>
            <a:r>
              <a:rPr lang="en-US"/>
              <a:t>Facebook Private Conversations Table | All Pages - 1 of 4</a:t>
            </a:r>
          </a:p>
        </p:txBody>
      </p:sp>
      <p:graphicFrame>
        <p:nvGraphicFramePr>
          <p:cNvPr id="5" name="Table Placeholder 4">
            <a:extLst>
              <a:ext uri="{FF2B5EF4-FFF2-40B4-BE49-F238E27FC236}">
                <a16:creationId xmlns:a16="http://schemas.microsoft.com/office/drawing/2014/main" id="{5DF73536-8D0F-4942-801A-B5F30D2DFFE4}"/>
              </a:ext>
            </a:extLst>
          </p:cNvPr>
          <p:cNvGraphicFramePr>
            <a:graphicFrameLocks noGrp="1"/>
          </p:cNvGraphicFramePr>
          <p:nvPr>
            <p:ph type="tbl" sz="quarter" idx="13"/>
            <p:extLst>
              <p:ext uri="{D42A27DB-BD31-4B8C-83A1-F6EECF244321}">
                <p14:modId xmlns:p14="http://schemas.microsoft.com/office/powerpoint/2010/main" val="551511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32078786"/>
                    </a:ext>
                  </a:extLst>
                </a:gridCol>
                <a:gridCol w="822960">
                  <a:extLst>
                    <a:ext uri="{9D8B030D-6E8A-4147-A177-3AD203B41FA5}">
                      <a16:colId xmlns:a16="http://schemas.microsoft.com/office/drawing/2014/main" val="1276103524"/>
                    </a:ext>
                  </a:extLst>
                </a:gridCol>
                <a:gridCol w="576072">
                  <a:extLst>
                    <a:ext uri="{9D8B030D-6E8A-4147-A177-3AD203B41FA5}">
                      <a16:colId xmlns:a16="http://schemas.microsoft.com/office/drawing/2014/main" val="3613507009"/>
                    </a:ext>
                  </a:extLst>
                </a:gridCol>
                <a:gridCol w="1152144">
                  <a:extLst>
                    <a:ext uri="{9D8B030D-6E8A-4147-A177-3AD203B41FA5}">
                      <a16:colId xmlns:a16="http://schemas.microsoft.com/office/drawing/2014/main" val="3253665971"/>
                    </a:ext>
                  </a:extLst>
                </a:gridCol>
                <a:gridCol w="576072">
                  <a:extLst>
                    <a:ext uri="{9D8B030D-6E8A-4147-A177-3AD203B41FA5}">
                      <a16:colId xmlns:a16="http://schemas.microsoft.com/office/drawing/2014/main" val="3289861415"/>
                    </a:ext>
                  </a:extLst>
                </a:gridCol>
                <a:gridCol w="576072">
                  <a:extLst>
                    <a:ext uri="{9D8B030D-6E8A-4147-A177-3AD203B41FA5}">
                      <a16:colId xmlns:a16="http://schemas.microsoft.com/office/drawing/2014/main" val="1414061388"/>
                    </a:ext>
                  </a:extLst>
                </a:gridCol>
                <a:gridCol w="576072">
                  <a:extLst>
                    <a:ext uri="{9D8B030D-6E8A-4147-A177-3AD203B41FA5}">
                      <a16:colId xmlns:a16="http://schemas.microsoft.com/office/drawing/2014/main" val="1659336103"/>
                    </a:ext>
                  </a:extLst>
                </a:gridCol>
                <a:gridCol w="576072">
                  <a:extLst>
                    <a:ext uri="{9D8B030D-6E8A-4147-A177-3AD203B41FA5}">
                      <a16:colId xmlns:a16="http://schemas.microsoft.com/office/drawing/2014/main" val="4218168893"/>
                    </a:ext>
                  </a:extLst>
                </a:gridCol>
                <a:gridCol w="576072">
                  <a:extLst>
                    <a:ext uri="{9D8B030D-6E8A-4147-A177-3AD203B41FA5}">
                      <a16:colId xmlns:a16="http://schemas.microsoft.com/office/drawing/2014/main" val="2599657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815836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Eat Happy DE</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Masho Mamai - 2021-07-27 07:31:17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08/03/2021 08:13:09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Masho, vielen Dank für deine Nachricht und dein Interesse bei uns zu arbeiten. Schreibe uns gern ein Mail an: info@eathappy.de Wir freuen uns auf deine Bewerbung. Liebe Grüße, deine Michaela von Eat Happy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07/27/2021 16:06:30</a:t>
                      </a:r>
                    </a:p>
                  </a:txBody>
                  <a:tcPr/>
                </a:tc>
                <a:extLst>
                  <a:ext uri="{0D108BD9-81ED-4DB2-BD59-A6C34878D82A}">
                    <a16:rowId xmlns:a16="http://schemas.microsoft.com/office/drawing/2014/main" val="118202769"/>
                  </a:ext>
                </a:extLst>
              </a:tr>
            </a:tbl>
          </a:graphicData>
        </a:graphic>
      </p:graphicFrame>
      <p:sp>
        <p:nvSpPr>
          <p:cNvPr id="4" name="Text Placeholder 3">
            <a:extLst>
              <a:ext uri="{FF2B5EF4-FFF2-40B4-BE49-F238E27FC236}">
                <a16:creationId xmlns:a16="http://schemas.microsoft.com/office/drawing/2014/main" id="{52C7F8F3-4F45-4CA4-87EA-E94A7AD35698}"/>
              </a:ext>
            </a:extLst>
          </p:cNvPr>
          <p:cNvSpPr>
            <a:spLocks noGrp="1"/>
          </p:cNvSpPr>
          <p:nvPr>
            <p:ph type="body" sz="quarter" idx="14"/>
          </p:nvPr>
        </p:nvSpPr>
        <p:spPr/>
        <p:txBody>
          <a:bodyPr/>
          <a:lstStyle/>
          <a:p>
            <a:r>
              <a:rPr lang="en-US"/>
              <a:t>07/18/2021 - 08/01/2021</a:t>
            </a:r>
          </a:p>
        </p:txBody>
      </p:sp>
    </p:spTree>
    <p:extLst>
      <p:ext uri="{BB962C8B-B14F-4D97-AF65-F5344CB8AC3E}">
        <p14:creationId xmlns:p14="http://schemas.microsoft.com/office/powerpoint/2010/main" val="22380601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3C8B6-61C2-405B-9227-EB32BBFF91F0}"/>
              </a:ext>
            </a:extLst>
          </p:cNvPr>
          <p:cNvSpPr>
            <a:spLocks noGrp="1"/>
          </p:cNvSpPr>
          <p:nvPr>
            <p:ph type="title"/>
          </p:nvPr>
        </p:nvSpPr>
        <p:spPr/>
        <p:txBody>
          <a:bodyPr/>
          <a:lstStyle/>
          <a:p>
            <a:r>
              <a:rPr lang="en-US"/>
              <a:t>Facebook Private Conversations Table | All Pages - 2 of 4</a:t>
            </a:r>
          </a:p>
        </p:txBody>
      </p:sp>
      <p:graphicFrame>
        <p:nvGraphicFramePr>
          <p:cNvPr id="5" name="Table Placeholder 4">
            <a:extLst>
              <a:ext uri="{FF2B5EF4-FFF2-40B4-BE49-F238E27FC236}">
                <a16:creationId xmlns:a16="http://schemas.microsoft.com/office/drawing/2014/main" id="{B11CA879-677B-4FC7-88DD-744B08372AEC}"/>
              </a:ext>
            </a:extLst>
          </p:cNvPr>
          <p:cNvGraphicFramePr>
            <a:graphicFrameLocks noGrp="1"/>
          </p:cNvGraphicFramePr>
          <p:nvPr>
            <p:ph type="tbl" sz="quarter" idx="13"/>
            <p:extLst>
              <p:ext uri="{D42A27DB-BD31-4B8C-83A1-F6EECF244321}">
                <p14:modId xmlns:p14="http://schemas.microsoft.com/office/powerpoint/2010/main" val="171340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41911811"/>
                    </a:ext>
                  </a:extLst>
                </a:gridCol>
                <a:gridCol w="822960">
                  <a:extLst>
                    <a:ext uri="{9D8B030D-6E8A-4147-A177-3AD203B41FA5}">
                      <a16:colId xmlns:a16="http://schemas.microsoft.com/office/drawing/2014/main" val="2000326959"/>
                    </a:ext>
                  </a:extLst>
                </a:gridCol>
                <a:gridCol w="576072">
                  <a:extLst>
                    <a:ext uri="{9D8B030D-6E8A-4147-A177-3AD203B41FA5}">
                      <a16:colId xmlns:a16="http://schemas.microsoft.com/office/drawing/2014/main" val="795162828"/>
                    </a:ext>
                  </a:extLst>
                </a:gridCol>
                <a:gridCol w="1152144">
                  <a:extLst>
                    <a:ext uri="{9D8B030D-6E8A-4147-A177-3AD203B41FA5}">
                      <a16:colId xmlns:a16="http://schemas.microsoft.com/office/drawing/2014/main" val="2452990052"/>
                    </a:ext>
                  </a:extLst>
                </a:gridCol>
                <a:gridCol w="576072">
                  <a:extLst>
                    <a:ext uri="{9D8B030D-6E8A-4147-A177-3AD203B41FA5}">
                      <a16:colId xmlns:a16="http://schemas.microsoft.com/office/drawing/2014/main" val="203779359"/>
                    </a:ext>
                  </a:extLst>
                </a:gridCol>
                <a:gridCol w="576072">
                  <a:extLst>
                    <a:ext uri="{9D8B030D-6E8A-4147-A177-3AD203B41FA5}">
                      <a16:colId xmlns:a16="http://schemas.microsoft.com/office/drawing/2014/main" val="1864816279"/>
                    </a:ext>
                  </a:extLst>
                </a:gridCol>
                <a:gridCol w="576072">
                  <a:extLst>
                    <a:ext uri="{9D8B030D-6E8A-4147-A177-3AD203B41FA5}">
                      <a16:colId xmlns:a16="http://schemas.microsoft.com/office/drawing/2014/main" val="945815823"/>
                    </a:ext>
                  </a:extLst>
                </a:gridCol>
                <a:gridCol w="576072">
                  <a:extLst>
                    <a:ext uri="{9D8B030D-6E8A-4147-A177-3AD203B41FA5}">
                      <a16:colId xmlns:a16="http://schemas.microsoft.com/office/drawing/2014/main" val="1888932460"/>
                    </a:ext>
                  </a:extLst>
                </a:gridCol>
                <a:gridCol w="576072">
                  <a:extLst>
                    <a:ext uri="{9D8B030D-6E8A-4147-A177-3AD203B41FA5}">
                      <a16:colId xmlns:a16="http://schemas.microsoft.com/office/drawing/2014/main" val="1341250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446644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Eat Happy DE</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Mary-Ann Hamburger - 2021-07-26 12:54:33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08/03/2021 08:13:09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liebe Mary-Ann, vielen Dank für deine Nachricht. Da wir ein sehr großes Sortiment haben, können wir leider keine Preisliste für alle Produkte raus geben. Zudem unterscheiden sich die Preise für die einzelnen Boxen auch je nach Zutaten. Die California und Rainbow Boxen sowie Nigiri kosten zwischen 7-8€ und Mixed Boxen zwischen 6-15€ je nach Größe und Zusammensetzung.  Die einzelnen Boxen können aber auch nicht vorbestellt werden. Auf Vorbestellung bieten wir lediglich unsere 4 großen Sushi-Platten an, die du unter: eathappy.de/sushiplatte findest. Wir hoffen, dass wir dir damit weiterhelfen könnten. :-) Liebe Grüße, deine Michaela von Eat Happy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07/26/2021 16:25:08</a:t>
                      </a:r>
                    </a:p>
                  </a:txBody>
                  <a:tcPr/>
                </a:tc>
                <a:extLst>
                  <a:ext uri="{0D108BD9-81ED-4DB2-BD59-A6C34878D82A}">
                    <a16:rowId xmlns:a16="http://schemas.microsoft.com/office/drawing/2014/main" val="3101614610"/>
                  </a:ext>
                </a:extLst>
              </a:tr>
            </a:tbl>
          </a:graphicData>
        </a:graphic>
      </p:graphicFrame>
      <p:sp>
        <p:nvSpPr>
          <p:cNvPr id="4" name="Text Placeholder 3">
            <a:extLst>
              <a:ext uri="{FF2B5EF4-FFF2-40B4-BE49-F238E27FC236}">
                <a16:creationId xmlns:a16="http://schemas.microsoft.com/office/drawing/2014/main" id="{93C7029A-3EDE-4B67-B6FB-A894B079DF69}"/>
              </a:ext>
            </a:extLst>
          </p:cNvPr>
          <p:cNvSpPr>
            <a:spLocks noGrp="1"/>
          </p:cNvSpPr>
          <p:nvPr>
            <p:ph type="body" sz="quarter" idx="14"/>
          </p:nvPr>
        </p:nvSpPr>
        <p:spPr/>
        <p:txBody>
          <a:bodyPr/>
          <a:lstStyle/>
          <a:p>
            <a:r>
              <a:rPr lang="en-US"/>
              <a:t>07/18/2021 - 08/01/2021</a:t>
            </a:r>
          </a:p>
        </p:txBody>
      </p:sp>
    </p:spTree>
    <p:extLst>
      <p:ext uri="{BB962C8B-B14F-4D97-AF65-F5344CB8AC3E}">
        <p14:creationId xmlns:p14="http://schemas.microsoft.com/office/powerpoint/2010/main" val="6220736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64FEF-AE2B-4D97-8D23-EC5796FD6598}"/>
              </a:ext>
            </a:extLst>
          </p:cNvPr>
          <p:cNvSpPr>
            <a:spLocks noGrp="1"/>
          </p:cNvSpPr>
          <p:nvPr>
            <p:ph type="title"/>
          </p:nvPr>
        </p:nvSpPr>
        <p:spPr/>
        <p:txBody>
          <a:bodyPr/>
          <a:lstStyle/>
          <a:p>
            <a:r>
              <a:rPr lang="en-US"/>
              <a:t>Facebook Private Conversations Table | All Pages - 3 of 4</a:t>
            </a:r>
          </a:p>
        </p:txBody>
      </p:sp>
      <p:graphicFrame>
        <p:nvGraphicFramePr>
          <p:cNvPr id="5" name="Table Placeholder 4">
            <a:extLst>
              <a:ext uri="{FF2B5EF4-FFF2-40B4-BE49-F238E27FC236}">
                <a16:creationId xmlns:a16="http://schemas.microsoft.com/office/drawing/2014/main" id="{18D06DDE-EA57-47C9-8521-1C4A8ABE8E5F}"/>
              </a:ext>
            </a:extLst>
          </p:cNvPr>
          <p:cNvGraphicFramePr>
            <a:graphicFrameLocks noGrp="1"/>
          </p:cNvGraphicFramePr>
          <p:nvPr>
            <p:ph type="tbl" sz="quarter" idx="13"/>
            <p:extLst>
              <p:ext uri="{D42A27DB-BD31-4B8C-83A1-F6EECF244321}">
                <p14:modId xmlns:p14="http://schemas.microsoft.com/office/powerpoint/2010/main" val="1569067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2412937"/>
                    </a:ext>
                  </a:extLst>
                </a:gridCol>
                <a:gridCol w="822960">
                  <a:extLst>
                    <a:ext uri="{9D8B030D-6E8A-4147-A177-3AD203B41FA5}">
                      <a16:colId xmlns:a16="http://schemas.microsoft.com/office/drawing/2014/main" val="1961133949"/>
                    </a:ext>
                  </a:extLst>
                </a:gridCol>
                <a:gridCol w="576072">
                  <a:extLst>
                    <a:ext uri="{9D8B030D-6E8A-4147-A177-3AD203B41FA5}">
                      <a16:colId xmlns:a16="http://schemas.microsoft.com/office/drawing/2014/main" val="2630839568"/>
                    </a:ext>
                  </a:extLst>
                </a:gridCol>
                <a:gridCol w="1152144">
                  <a:extLst>
                    <a:ext uri="{9D8B030D-6E8A-4147-A177-3AD203B41FA5}">
                      <a16:colId xmlns:a16="http://schemas.microsoft.com/office/drawing/2014/main" val="3975567607"/>
                    </a:ext>
                  </a:extLst>
                </a:gridCol>
                <a:gridCol w="576072">
                  <a:extLst>
                    <a:ext uri="{9D8B030D-6E8A-4147-A177-3AD203B41FA5}">
                      <a16:colId xmlns:a16="http://schemas.microsoft.com/office/drawing/2014/main" val="2645048723"/>
                    </a:ext>
                  </a:extLst>
                </a:gridCol>
                <a:gridCol w="576072">
                  <a:extLst>
                    <a:ext uri="{9D8B030D-6E8A-4147-A177-3AD203B41FA5}">
                      <a16:colId xmlns:a16="http://schemas.microsoft.com/office/drawing/2014/main" val="537171205"/>
                    </a:ext>
                  </a:extLst>
                </a:gridCol>
                <a:gridCol w="576072">
                  <a:extLst>
                    <a:ext uri="{9D8B030D-6E8A-4147-A177-3AD203B41FA5}">
                      <a16:colId xmlns:a16="http://schemas.microsoft.com/office/drawing/2014/main" val="824573384"/>
                    </a:ext>
                  </a:extLst>
                </a:gridCol>
                <a:gridCol w="576072">
                  <a:extLst>
                    <a:ext uri="{9D8B030D-6E8A-4147-A177-3AD203B41FA5}">
                      <a16:colId xmlns:a16="http://schemas.microsoft.com/office/drawing/2014/main" val="3157293575"/>
                    </a:ext>
                  </a:extLst>
                </a:gridCol>
                <a:gridCol w="576072">
                  <a:extLst>
                    <a:ext uri="{9D8B030D-6E8A-4147-A177-3AD203B41FA5}">
                      <a16:colId xmlns:a16="http://schemas.microsoft.com/office/drawing/2014/main" val="2087737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439223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Denmark Eat Happy DK</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Jane Lau Gadgaard Wede - 2021-07-24 17:00:07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08/03/2021 08:13:06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0" i="0" u="none" strike="noStrike" kern="1200" cap="none" spc="0" normalizeH="0" baseline="0" noProof="0">
                          <a:ln>
                            <a:noFill/>
                          </a:ln>
                          <a:solidFill>
                            <a:prstClr val="black"/>
                          </a:solidFill>
                          <a:effectLst/>
                          <a:uLnTx/>
                          <a:uFillTx/>
                          <a:latin typeface="+mn-lt"/>
                          <a:ea typeface="+mn-ea"/>
                          <a:cs typeface="+mn-cs"/>
                        </a:rPr>
                        <a:t>Hej og god dag Jane ,
Tak, fordi du kontakter os via Facebook Messenger.
Vi har modtaget din besked og er meget glade for, at du har kontaktet os.
Selvfølgelig vil du modtage et svar så hurtigt som muligt.
Mange hilsner
Dit EatHappy-team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07/24/2021 17:00:08</a:t>
                      </a:r>
                    </a:p>
                  </a:txBody>
                  <a:tcPr/>
                </a:tc>
                <a:extLst>
                  <a:ext uri="{0D108BD9-81ED-4DB2-BD59-A6C34878D82A}">
                    <a16:rowId xmlns:a16="http://schemas.microsoft.com/office/drawing/2014/main" val="3748387324"/>
                  </a:ext>
                </a:extLst>
              </a:tr>
            </a:tbl>
          </a:graphicData>
        </a:graphic>
      </p:graphicFrame>
      <p:sp>
        <p:nvSpPr>
          <p:cNvPr id="4" name="Text Placeholder 3">
            <a:extLst>
              <a:ext uri="{FF2B5EF4-FFF2-40B4-BE49-F238E27FC236}">
                <a16:creationId xmlns:a16="http://schemas.microsoft.com/office/drawing/2014/main" id="{C9F8D8FE-AB8A-46C5-B929-27D3C25C5B4D}"/>
              </a:ext>
            </a:extLst>
          </p:cNvPr>
          <p:cNvSpPr>
            <a:spLocks noGrp="1"/>
          </p:cNvSpPr>
          <p:nvPr>
            <p:ph type="body" sz="quarter" idx="14"/>
          </p:nvPr>
        </p:nvSpPr>
        <p:spPr/>
        <p:txBody>
          <a:bodyPr/>
          <a:lstStyle/>
          <a:p>
            <a:r>
              <a:rPr lang="en-US"/>
              <a:t>07/18/2021 - 08/01/2021</a:t>
            </a:r>
          </a:p>
        </p:txBody>
      </p:sp>
    </p:spTree>
    <p:extLst>
      <p:ext uri="{BB962C8B-B14F-4D97-AF65-F5344CB8AC3E}">
        <p14:creationId xmlns:p14="http://schemas.microsoft.com/office/powerpoint/2010/main" val="21647317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9381C-F483-41B3-AF06-EA87A197C61C}"/>
              </a:ext>
            </a:extLst>
          </p:cNvPr>
          <p:cNvSpPr>
            <a:spLocks noGrp="1"/>
          </p:cNvSpPr>
          <p:nvPr>
            <p:ph type="title"/>
          </p:nvPr>
        </p:nvSpPr>
        <p:spPr/>
        <p:txBody>
          <a:bodyPr/>
          <a:lstStyle/>
          <a:p>
            <a:r>
              <a:rPr lang="en-US"/>
              <a:t>Facebook Private Conversations Table | All Pages - 4 of 4</a:t>
            </a:r>
          </a:p>
        </p:txBody>
      </p:sp>
      <p:graphicFrame>
        <p:nvGraphicFramePr>
          <p:cNvPr id="5" name="Table Placeholder 4">
            <a:extLst>
              <a:ext uri="{FF2B5EF4-FFF2-40B4-BE49-F238E27FC236}">
                <a16:creationId xmlns:a16="http://schemas.microsoft.com/office/drawing/2014/main" id="{A59B416D-2B9A-436A-A41B-9CFD009B1CDC}"/>
              </a:ext>
            </a:extLst>
          </p:cNvPr>
          <p:cNvGraphicFramePr>
            <a:graphicFrameLocks noGrp="1"/>
          </p:cNvGraphicFramePr>
          <p:nvPr>
            <p:ph type="tbl" sz="quarter" idx="13"/>
            <p:extLst>
              <p:ext uri="{D42A27DB-BD31-4B8C-83A1-F6EECF244321}">
                <p14:modId xmlns:p14="http://schemas.microsoft.com/office/powerpoint/2010/main" val="2612239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00773828"/>
                    </a:ext>
                  </a:extLst>
                </a:gridCol>
                <a:gridCol w="822960">
                  <a:extLst>
                    <a:ext uri="{9D8B030D-6E8A-4147-A177-3AD203B41FA5}">
                      <a16:colId xmlns:a16="http://schemas.microsoft.com/office/drawing/2014/main" val="2322325682"/>
                    </a:ext>
                  </a:extLst>
                </a:gridCol>
                <a:gridCol w="576072">
                  <a:extLst>
                    <a:ext uri="{9D8B030D-6E8A-4147-A177-3AD203B41FA5}">
                      <a16:colId xmlns:a16="http://schemas.microsoft.com/office/drawing/2014/main" val="32835294"/>
                    </a:ext>
                  </a:extLst>
                </a:gridCol>
                <a:gridCol w="1152144">
                  <a:extLst>
                    <a:ext uri="{9D8B030D-6E8A-4147-A177-3AD203B41FA5}">
                      <a16:colId xmlns:a16="http://schemas.microsoft.com/office/drawing/2014/main" val="2414592093"/>
                    </a:ext>
                  </a:extLst>
                </a:gridCol>
                <a:gridCol w="576072">
                  <a:extLst>
                    <a:ext uri="{9D8B030D-6E8A-4147-A177-3AD203B41FA5}">
                      <a16:colId xmlns:a16="http://schemas.microsoft.com/office/drawing/2014/main" val="3904927444"/>
                    </a:ext>
                  </a:extLst>
                </a:gridCol>
                <a:gridCol w="576072">
                  <a:extLst>
                    <a:ext uri="{9D8B030D-6E8A-4147-A177-3AD203B41FA5}">
                      <a16:colId xmlns:a16="http://schemas.microsoft.com/office/drawing/2014/main" val="1998028970"/>
                    </a:ext>
                  </a:extLst>
                </a:gridCol>
                <a:gridCol w="576072">
                  <a:extLst>
                    <a:ext uri="{9D8B030D-6E8A-4147-A177-3AD203B41FA5}">
                      <a16:colId xmlns:a16="http://schemas.microsoft.com/office/drawing/2014/main" val="4118722966"/>
                    </a:ext>
                  </a:extLst>
                </a:gridCol>
                <a:gridCol w="576072">
                  <a:extLst>
                    <a:ext uri="{9D8B030D-6E8A-4147-A177-3AD203B41FA5}">
                      <a16:colId xmlns:a16="http://schemas.microsoft.com/office/drawing/2014/main" val="1611357299"/>
                    </a:ext>
                  </a:extLst>
                </a:gridCol>
                <a:gridCol w="576072">
                  <a:extLst>
                    <a:ext uri="{9D8B030D-6E8A-4147-A177-3AD203B41FA5}">
                      <a16:colId xmlns:a16="http://schemas.microsoft.com/office/drawing/2014/main" val="63514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Unread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893518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Österreich Eat Happy AT</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Carina Schnitzinger - 2021-07-19 22:15:23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08/03/2021 08:13:07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Hallo und guten Tag,
vielen Dank für Deine Kontaktaufnahme über den Facebook Messenger.
Wir haben Deine Nachricht erhalten und freuen uns sehr, dass Du uns kontaktiert hast.
Selbstverständlich erhälst Du schnellstmöglich eine Antwort.
Viele liebe Grüße
Dein EatHappy-Team
https://eathappy.at
office.austria@eathappy.com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07/19/2021 22:15:24</a:t>
                      </a:r>
                    </a:p>
                  </a:txBody>
                  <a:tcPr/>
                </a:tc>
                <a:extLst>
                  <a:ext uri="{0D108BD9-81ED-4DB2-BD59-A6C34878D82A}">
                    <a16:rowId xmlns:a16="http://schemas.microsoft.com/office/drawing/2014/main" val="1806418633"/>
                  </a:ext>
                </a:extLst>
              </a:tr>
            </a:tbl>
          </a:graphicData>
        </a:graphic>
      </p:graphicFrame>
      <p:sp>
        <p:nvSpPr>
          <p:cNvPr id="4" name="Text Placeholder 3">
            <a:extLst>
              <a:ext uri="{FF2B5EF4-FFF2-40B4-BE49-F238E27FC236}">
                <a16:creationId xmlns:a16="http://schemas.microsoft.com/office/drawing/2014/main" id="{5F5C9C8B-DC04-48AB-BD42-A1D854E74B2F}"/>
              </a:ext>
            </a:extLst>
          </p:cNvPr>
          <p:cNvSpPr>
            <a:spLocks noGrp="1"/>
          </p:cNvSpPr>
          <p:nvPr>
            <p:ph type="body" sz="quarter" idx="14"/>
          </p:nvPr>
        </p:nvSpPr>
        <p:spPr/>
        <p:txBody>
          <a:bodyPr/>
          <a:lstStyle/>
          <a:p>
            <a:r>
              <a:rPr lang="en-US"/>
              <a:t>07/18/2021 - 08/01/2021</a:t>
            </a:r>
          </a:p>
        </p:txBody>
      </p:sp>
    </p:spTree>
    <p:extLst>
      <p:ext uri="{BB962C8B-B14F-4D97-AF65-F5344CB8AC3E}">
        <p14:creationId xmlns:p14="http://schemas.microsoft.com/office/powerpoint/2010/main" val="2105692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98472-3548-4217-B337-5BE8161160CD}"/>
              </a:ext>
            </a:extLst>
          </p:cNvPr>
          <p:cNvSpPr>
            <a:spLocks noGrp="1"/>
          </p:cNvSpPr>
          <p:nvPr>
            <p:ph type="title"/>
          </p:nvPr>
        </p:nvSpPr>
        <p:spPr/>
        <p:txBody>
          <a:bodyPr/>
          <a:lstStyle/>
          <a:p>
            <a:r>
              <a:rPr lang="en-US"/>
              <a:t>Facebook Stories Type Distribution | All Pages</a:t>
            </a:r>
          </a:p>
        </p:txBody>
      </p:sp>
      <p:graphicFrame>
        <p:nvGraphicFramePr>
          <p:cNvPr id="6" name="Chart Placeholder 5">
            <a:extLst>
              <a:ext uri="{FF2B5EF4-FFF2-40B4-BE49-F238E27FC236}">
                <a16:creationId xmlns:a16="http://schemas.microsoft.com/office/drawing/2014/main" id="{3CC1BB18-4D3A-40E3-8F8E-02EDEAEF1FD7}"/>
              </a:ext>
            </a:extLst>
          </p:cNvPr>
          <p:cNvGraphicFramePr>
            <a:graphicFrameLocks noGrp="1"/>
          </p:cNvGraphicFramePr>
          <p:nvPr>
            <p:ph type="chart" sz="quarter" idx="13"/>
            <p:extLst>
              <p:ext uri="{D42A27DB-BD31-4B8C-83A1-F6EECF244321}">
                <p14:modId xmlns:p14="http://schemas.microsoft.com/office/powerpoint/2010/main" val="6265824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8EAC24-9593-401D-909A-A28E4BAA1DAE}"/>
              </a:ext>
            </a:extLst>
          </p:cNvPr>
          <p:cNvSpPr>
            <a:spLocks noGrp="1"/>
          </p:cNvSpPr>
          <p:nvPr>
            <p:ph type="body" sz="quarter" idx="14"/>
          </p:nvPr>
        </p:nvSpPr>
        <p:spPr/>
        <p:txBody>
          <a:bodyPr/>
          <a:lstStyle/>
          <a:p>
            <a:r>
              <a:rPr lang="en-US"/>
              <a:t>07/18/2021 - 08/01/2021</a:t>
            </a:r>
          </a:p>
        </p:txBody>
      </p:sp>
      <p:sp>
        <p:nvSpPr>
          <p:cNvPr id="5" name="Footer Placeholder 4">
            <a:extLst>
              <a:ext uri="{FF2B5EF4-FFF2-40B4-BE49-F238E27FC236}">
                <a16:creationId xmlns:a16="http://schemas.microsoft.com/office/drawing/2014/main" id="{AC56A8E3-F5E9-411A-9281-3866AE7230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78331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4B1E1-D889-4AC1-A7DD-6A926C604929}"/>
              </a:ext>
            </a:extLst>
          </p:cNvPr>
          <p:cNvSpPr>
            <a:spLocks noGrp="1"/>
          </p:cNvSpPr>
          <p:nvPr>
            <p:ph type="title"/>
          </p:nvPr>
        </p:nvSpPr>
        <p:spPr/>
        <p:txBody>
          <a:bodyPr/>
          <a:lstStyle/>
          <a:p>
            <a:r>
              <a:rPr lang="en-US"/>
              <a:t>Facebook Page Views By External Referral | All Pages - 1 of 3</a:t>
            </a:r>
          </a:p>
        </p:txBody>
      </p:sp>
      <p:graphicFrame>
        <p:nvGraphicFramePr>
          <p:cNvPr id="5" name="Table Placeholder 4">
            <a:extLst>
              <a:ext uri="{FF2B5EF4-FFF2-40B4-BE49-F238E27FC236}">
                <a16:creationId xmlns:a16="http://schemas.microsoft.com/office/drawing/2014/main" id="{0CF615A2-EFF6-4D79-AFE5-C37FBA26CD87}"/>
              </a:ext>
            </a:extLst>
          </p:cNvPr>
          <p:cNvGraphicFramePr>
            <a:graphicFrameLocks noGrp="1"/>
          </p:cNvGraphicFramePr>
          <p:nvPr>
            <p:ph type="tbl" sz="quarter" idx="13"/>
            <p:extLst>
              <p:ext uri="{D42A27DB-BD31-4B8C-83A1-F6EECF244321}">
                <p14:modId xmlns:p14="http://schemas.microsoft.com/office/powerpoint/2010/main" val="1365700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69636727"/>
                    </a:ext>
                  </a:extLst>
                </a:gridCol>
                <a:gridCol w="3209544">
                  <a:extLst>
                    <a:ext uri="{9D8B030D-6E8A-4147-A177-3AD203B41FA5}">
                      <a16:colId xmlns:a16="http://schemas.microsoft.com/office/drawing/2014/main" val="4001604663"/>
                    </a:ext>
                  </a:extLst>
                </a:gridCol>
                <a:gridCol w="2468880">
                  <a:extLst>
                    <a:ext uri="{9D8B030D-6E8A-4147-A177-3AD203B41FA5}">
                      <a16:colId xmlns:a16="http://schemas.microsoft.com/office/drawing/2014/main" val="283144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Referral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3680391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EatHappy Eat Happy 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2863097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EatHappy Eat Happy 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979571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Wakame Italia Wakame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643032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EatHappy Mochi Pick &amp; Mix Mochi Pick &amp; Mix 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418977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EatHappy Denmark Eat Happy DK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115429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Wakame Italia Wakame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664607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EatHappy Denmark Eat Happy DK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https://www.google.dk/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235672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EatHappy Österreich Eat Happy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106039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EatHappy Mochi Pick &amp; Mix Mochi Pick &amp; Mix 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4200938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EatHappy Eat Happy 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https://search.smt.docomo.ne.jp/result?MT=Eat+Happy&amp;SID=s08&amp;SPAGE=1&amp;UNIT=11&amp;IND=000&amp;PAGE=2&amp;URANK=11&amp;TPLID=01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116807015"/>
                  </a:ext>
                </a:extLst>
              </a:tr>
            </a:tbl>
          </a:graphicData>
        </a:graphic>
      </p:graphicFrame>
      <p:sp>
        <p:nvSpPr>
          <p:cNvPr id="4" name="Text Placeholder 3">
            <a:extLst>
              <a:ext uri="{FF2B5EF4-FFF2-40B4-BE49-F238E27FC236}">
                <a16:creationId xmlns:a16="http://schemas.microsoft.com/office/drawing/2014/main" id="{E59977F8-C919-45B7-832B-599D9D0CFDAF}"/>
              </a:ext>
            </a:extLst>
          </p:cNvPr>
          <p:cNvSpPr>
            <a:spLocks noGrp="1"/>
          </p:cNvSpPr>
          <p:nvPr>
            <p:ph type="body" sz="quarter" idx="14"/>
          </p:nvPr>
        </p:nvSpPr>
        <p:spPr/>
        <p:txBody>
          <a:bodyPr/>
          <a:lstStyle/>
          <a:p>
            <a:r>
              <a:rPr lang="en-US"/>
              <a:t>07/18/2021 - 08/01/2021</a:t>
            </a:r>
          </a:p>
        </p:txBody>
      </p:sp>
    </p:spTree>
    <p:extLst>
      <p:ext uri="{BB962C8B-B14F-4D97-AF65-F5344CB8AC3E}">
        <p14:creationId xmlns:p14="http://schemas.microsoft.com/office/powerpoint/2010/main" val="7737644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0D5AB-EF1F-4BC6-A5E8-90627CD1E10E}"/>
              </a:ext>
            </a:extLst>
          </p:cNvPr>
          <p:cNvSpPr>
            <a:spLocks noGrp="1"/>
          </p:cNvSpPr>
          <p:nvPr>
            <p:ph type="title"/>
          </p:nvPr>
        </p:nvSpPr>
        <p:spPr/>
        <p:txBody>
          <a:bodyPr/>
          <a:lstStyle/>
          <a:p>
            <a:r>
              <a:rPr lang="en-US"/>
              <a:t>Facebook Page Views By External Referral | All Pages - 2 of 3</a:t>
            </a:r>
          </a:p>
        </p:txBody>
      </p:sp>
      <p:graphicFrame>
        <p:nvGraphicFramePr>
          <p:cNvPr id="5" name="Table Placeholder 4">
            <a:extLst>
              <a:ext uri="{FF2B5EF4-FFF2-40B4-BE49-F238E27FC236}">
                <a16:creationId xmlns:a16="http://schemas.microsoft.com/office/drawing/2014/main" id="{2D3D9C78-1690-4C4B-9B8C-A80BFC474302}"/>
              </a:ext>
            </a:extLst>
          </p:cNvPr>
          <p:cNvGraphicFramePr>
            <a:graphicFrameLocks noGrp="1"/>
          </p:cNvGraphicFramePr>
          <p:nvPr>
            <p:ph type="tbl" sz="quarter" idx="13"/>
            <p:extLst>
              <p:ext uri="{D42A27DB-BD31-4B8C-83A1-F6EECF244321}">
                <p14:modId xmlns:p14="http://schemas.microsoft.com/office/powerpoint/2010/main" val="3127157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34762146"/>
                    </a:ext>
                  </a:extLst>
                </a:gridCol>
                <a:gridCol w="3209544">
                  <a:extLst>
                    <a:ext uri="{9D8B030D-6E8A-4147-A177-3AD203B41FA5}">
                      <a16:colId xmlns:a16="http://schemas.microsoft.com/office/drawing/2014/main" val="1288685532"/>
                    </a:ext>
                  </a:extLst>
                </a:gridCol>
                <a:gridCol w="2468880">
                  <a:extLst>
                    <a:ext uri="{9D8B030D-6E8A-4147-A177-3AD203B41FA5}">
                      <a16:colId xmlns:a16="http://schemas.microsoft.com/office/drawing/2014/main" val="3991737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Referral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2163034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YUZU YUZU 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https://yuzu-food.com/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93903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EatHappy Eat Happy 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https://www.eathappy.de/sushi-platte-vorbestellen/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516161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EatHappy Eat Happy 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https://www.eathappy.de/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183355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EatHappy Eat Happy 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https://www.eathappy.de/jobs/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235103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EatHappy Eat Happy 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https://www.eathappy.de/jobs-shop/shopmitarbeiter-m-w-d/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190549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EatHappy Italia Eat Happy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829768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EatHappy Eat Happy 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https://www.eathappy.de/impressum/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130587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EatHappy Eat Happy 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85300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EatHappy Eat Happy 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https://www.eathappy.de/produkte/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706098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EatHappy Eat Happy 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https://www.eathappy.de/produkte/page/9/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151385712"/>
                  </a:ext>
                </a:extLst>
              </a:tr>
            </a:tbl>
          </a:graphicData>
        </a:graphic>
      </p:graphicFrame>
      <p:sp>
        <p:nvSpPr>
          <p:cNvPr id="4" name="Text Placeholder 3">
            <a:extLst>
              <a:ext uri="{FF2B5EF4-FFF2-40B4-BE49-F238E27FC236}">
                <a16:creationId xmlns:a16="http://schemas.microsoft.com/office/drawing/2014/main" id="{E6605094-2FB8-4B51-8EEE-63C35D87AE8F}"/>
              </a:ext>
            </a:extLst>
          </p:cNvPr>
          <p:cNvSpPr>
            <a:spLocks noGrp="1"/>
          </p:cNvSpPr>
          <p:nvPr>
            <p:ph type="body" sz="quarter" idx="14"/>
          </p:nvPr>
        </p:nvSpPr>
        <p:spPr/>
        <p:txBody>
          <a:bodyPr/>
          <a:lstStyle/>
          <a:p>
            <a:r>
              <a:rPr lang="en-US"/>
              <a:t>07/18/2021 - 08/01/2021</a:t>
            </a:r>
          </a:p>
        </p:txBody>
      </p:sp>
    </p:spTree>
    <p:extLst>
      <p:ext uri="{BB962C8B-B14F-4D97-AF65-F5344CB8AC3E}">
        <p14:creationId xmlns:p14="http://schemas.microsoft.com/office/powerpoint/2010/main" val="645764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EDF1B-4EE4-4DFA-81EE-6CABC8241F5E}"/>
              </a:ext>
            </a:extLst>
          </p:cNvPr>
          <p:cNvSpPr>
            <a:spLocks noGrp="1"/>
          </p:cNvSpPr>
          <p:nvPr>
            <p:ph type="title"/>
          </p:nvPr>
        </p:nvSpPr>
        <p:spPr/>
        <p:txBody>
          <a:bodyPr/>
          <a:lstStyle/>
          <a:p>
            <a:r>
              <a:rPr lang="en-US"/>
              <a:t>Facebook Page Views By External Referral | All Pages - 3 of 3</a:t>
            </a:r>
          </a:p>
        </p:txBody>
      </p:sp>
      <p:graphicFrame>
        <p:nvGraphicFramePr>
          <p:cNvPr id="5" name="Table Placeholder 4">
            <a:extLst>
              <a:ext uri="{FF2B5EF4-FFF2-40B4-BE49-F238E27FC236}">
                <a16:creationId xmlns:a16="http://schemas.microsoft.com/office/drawing/2014/main" id="{27432CAE-802F-46AC-937B-7392DB8ACCCC}"/>
              </a:ext>
            </a:extLst>
          </p:cNvPr>
          <p:cNvGraphicFramePr>
            <a:graphicFrameLocks noGrp="1"/>
          </p:cNvGraphicFramePr>
          <p:nvPr>
            <p:ph type="tbl" sz="quarter" idx="13"/>
            <p:extLst>
              <p:ext uri="{D42A27DB-BD31-4B8C-83A1-F6EECF244321}">
                <p14:modId xmlns:p14="http://schemas.microsoft.com/office/powerpoint/2010/main" val="2051509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8967058"/>
                    </a:ext>
                  </a:extLst>
                </a:gridCol>
                <a:gridCol w="3209544">
                  <a:extLst>
                    <a:ext uri="{9D8B030D-6E8A-4147-A177-3AD203B41FA5}">
                      <a16:colId xmlns:a16="http://schemas.microsoft.com/office/drawing/2014/main" val="3122189264"/>
                    </a:ext>
                  </a:extLst>
                </a:gridCol>
                <a:gridCol w="2468880">
                  <a:extLst>
                    <a:ext uri="{9D8B030D-6E8A-4147-A177-3AD203B41FA5}">
                      <a16:colId xmlns:a16="http://schemas.microsoft.com/office/drawing/2014/main" val="3027537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Referral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628483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Wakame Italia Wakame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https://www.wakameitalia.it/chi-siamo/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017433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EatHappy Österreich Eat Happy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https://www.eathappy.at/bewerbung/?job-id=4018&amp;success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724845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EatHappy Denmark Eat Happy DK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https://www.eathappy.dk/covid-19/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934397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EatHappy Mochi Pick &amp; Mix Mochi Pick &amp; Mix 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https://duckduckgo.com/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174432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EatHappy Mochi Pick &amp; Mix Mochi Pick &amp; Mix 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https://www.ecosia.org/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617146060"/>
                  </a:ext>
                </a:extLst>
              </a:tr>
            </a:tbl>
          </a:graphicData>
        </a:graphic>
      </p:graphicFrame>
      <p:sp>
        <p:nvSpPr>
          <p:cNvPr id="4" name="Text Placeholder 3">
            <a:extLst>
              <a:ext uri="{FF2B5EF4-FFF2-40B4-BE49-F238E27FC236}">
                <a16:creationId xmlns:a16="http://schemas.microsoft.com/office/drawing/2014/main" id="{C1ABD6A3-34B8-48BA-A145-A8F678426058}"/>
              </a:ext>
            </a:extLst>
          </p:cNvPr>
          <p:cNvSpPr>
            <a:spLocks noGrp="1"/>
          </p:cNvSpPr>
          <p:nvPr>
            <p:ph type="body" sz="quarter" idx="14"/>
          </p:nvPr>
        </p:nvSpPr>
        <p:spPr/>
        <p:txBody>
          <a:bodyPr/>
          <a:lstStyle/>
          <a:p>
            <a:r>
              <a:rPr lang="en-US"/>
              <a:t>07/18/2021 - 08/01/2021</a:t>
            </a:r>
          </a:p>
        </p:txBody>
      </p:sp>
    </p:spTree>
    <p:extLst>
      <p:ext uri="{BB962C8B-B14F-4D97-AF65-F5344CB8AC3E}">
        <p14:creationId xmlns:p14="http://schemas.microsoft.com/office/powerpoint/2010/main" val="177320134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1066</Words>
  <Application>Microsoft Office PowerPoint</Application>
  <PresentationFormat>On-screen Show (4:3)</PresentationFormat>
  <Paragraphs>252</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quintly_template</vt:lpstr>
      <vt:lpstr>Deep Insights</vt:lpstr>
      <vt:lpstr>Facebook Fan Demographics | All Pages</vt:lpstr>
      <vt:lpstr>Facebook Page Likes Change by Like/Unlike Source | All Pages</vt:lpstr>
      <vt:lpstr>Facebook Reach | All Pages</vt:lpstr>
      <vt:lpstr>Facebook Reach By Country Table | All Pages - 1 of 3</vt:lpstr>
      <vt:lpstr>Facebook Reach By Country Table | All Pages - 2 of 3</vt:lpstr>
      <vt:lpstr>Facebook Reach By Country Table | All Pages - 3 of 3</vt:lpstr>
      <vt:lpstr>Facebook Reactions Distribution | All Pages</vt:lpstr>
      <vt:lpstr>Facebook Engagement Rate By Post Type | All Pages</vt:lpstr>
      <vt:lpstr>Facebook Private Conversations Table | All Pages - 1 of 4</vt:lpstr>
      <vt:lpstr>Facebook Private Conversations Table | All Pages - 2 of 4</vt:lpstr>
      <vt:lpstr>Facebook Private Conversations Table | All Pages - 3 of 4</vt:lpstr>
      <vt:lpstr>Facebook Private Conversations Table | All Pages - 4 of 4</vt:lpstr>
      <vt:lpstr>Facebook Stories Type Distribution | All Pages</vt:lpstr>
      <vt:lpstr>Facebook Page Views By External Referral | All Pages - 1 of 3</vt:lpstr>
      <vt:lpstr>Facebook Page Views By External Referral | All Pages - 2 of 3</vt:lpstr>
      <vt:lpstr>Facebook Page Views By External Referral | All Pages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Deep Insights</dc:title>
  <dc:creator>Frederik Peiniger</dc:creator>
  <cp:lastModifiedBy>Frederik Peiniger</cp:lastModifiedBy>
  <cp:revision>1</cp:revision>
  <dcterms:created xsi:type="dcterms:W3CDTF">2021-08-03T11:16:10Z</dcterms:created>
  <dcterms:modified xsi:type="dcterms:W3CDTF">2021-08-03T11:16:34Z</dcterms:modified>
</cp:coreProperties>
</file>