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5" r:id="rId19"/>
    <p:sldId id="276" r:id="rId20"/>
    <p:sldId id="277" r:id="rId21"/>
    <p:sldId id="279" r:id="rId22"/>
    <p:sldId id="280" r:id="rId23"/>
    <p:sldId id="281" r:id="rId24"/>
    <p:sldId id="282" r:id="rId25"/>
    <p:sldId id="283" r:id="rId26"/>
    <p:sldId id="285" r:id="rId27"/>
    <p:sldId id="286" r:id="rId28"/>
    <p:sldId id="287" r:id="rId29"/>
    <p:sldId id="288" r:id="rId30"/>
    <p:sldId id="289"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EatHappy Eat Happy DE</c:v>
                </c:pt>
                <c:pt idx="1">
                  <c:v>EatHappy Österreich Eat Happy AT</c:v>
                </c:pt>
                <c:pt idx="2">
                  <c:v>EatHappy Italia Eat Happy IT</c:v>
                </c:pt>
                <c:pt idx="3">
                  <c:v>EatHappy Denmark Eat Happy DK</c:v>
                </c:pt>
              </c:strCache>
            </c:strRef>
          </c:cat>
          <c:val>
            <c:numRef>
              <c:f>Sheet1!$A$2:$D$2</c:f>
              <c:numCache>
                <c:formatCode>General</c:formatCode>
                <c:ptCount val="4"/>
                <c:pt idx="0">
                  <c:v>9552</c:v>
                </c:pt>
                <c:pt idx="1">
                  <c:v>8851</c:v>
                </c:pt>
                <c:pt idx="2">
                  <c:v>2935</c:v>
                </c:pt>
                <c:pt idx="3">
                  <c:v>209</c:v>
                </c:pt>
              </c:numCache>
            </c:numRef>
          </c:val>
          <c:extLst>
            <c:ext xmlns:c16="http://schemas.microsoft.com/office/drawing/2014/chart" uri="{C3380CC4-5D6E-409C-BE32-E72D297353CC}">
              <c16:uniqueId val="{00000000-B8B9-4978-98A0-96F0E2BE4EF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Album</c:v>
                </c:pt>
                <c:pt idx="1">
                  <c:v>Link</c:v>
                </c:pt>
                <c:pt idx="2">
                  <c:v>Photo</c:v>
                </c:pt>
                <c:pt idx="3">
                  <c:v>Video</c:v>
                </c:pt>
              </c:strCache>
            </c:strRef>
          </c:cat>
          <c:val>
            <c:numRef>
              <c:f>Sheet1!$A$2:$D$2</c:f>
              <c:numCache>
                <c:formatCode>General</c:formatCode>
                <c:ptCount val="4"/>
                <c:pt idx="0">
                  <c:v>2</c:v>
                </c:pt>
                <c:pt idx="1">
                  <c:v>1</c:v>
                </c:pt>
                <c:pt idx="2">
                  <c:v>35</c:v>
                </c:pt>
                <c:pt idx="3">
                  <c:v>2</c:v>
                </c:pt>
              </c:numCache>
            </c:numRef>
          </c:val>
          <c:extLst>
            <c:ext xmlns:c16="http://schemas.microsoft.com/office/drawing/2014/chart" uri="{C3380CC4-5D6E-409C-BE32-E72D297353CC}">
              <c16:uniqueId val="{00000000-ADF9-4FDA-84C5-832624D4B93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 Eat Happy DE</c:v>
                </c:pt>
              </c:strCache>
            </c:strRef>
          </c:tx>
          <c:spPr>
            <a:solidFill>
              <a:schemeClr val="accent1"/>
            </a:solidFill>
            <a:ln>
              <a:noFill/>
            </a:ln>
            <a:effectLst/>
          </c:spPr>
          <c:invertIfNegative val="0"/>
          <c:cat>
            <c:strRef>
              <c:f>Sheet1!$A$2:$A$5</c:f>
              <c:strCache>
                <c:ptCount val="4"/>
                <c:pt idx="0">
                  <c:v>Album</c:v>
                </c:pt>
                <c:pt idx="1">
                  <c:v>Photo</c:v>
                </c:pt>
                <c:pt idx="2">
                  <c:v>Video</c:v>
                </c:pt>
                <c:pt idx="3">
                  <c:v>Link</c:v>
                </c:pt>
              </c:strCache>
            </c:strRef>
          </c:cat>
          <c:val>
            <c:numRef>
              <c:f>Sheet1!$B$2:$B$5</c:f>
              <c:numCache>
                <c:formatCode>General</c:formatCode>
                <c:ptCount val="4"/>
                <c:pt idx="0">
                  <c:v>1.8252726516507001</c:v>
                </c:pt>
                <c:pt idx="1">
                  <c:v>2.2113185048036401</c:v>
                </c:pt>
                <c:pt idx="2">
                  <c:v>4.6916183447548798</c:v>
                </c:pt>
                <c:pt idx="3">
                  <c:v>0</c:v>
                </c:pt>
              </c:numCache>
            </c:numRef>
          </c:val>
          <c:extLst>
            <c:ext xmlns:c16="http://schemas.microsoft.com/office/drawing/2014/chart" uri="{C3380CC4-5D6E-409C-BE32-E72D297353CC}">
              <c16:uniqueId val="{00000000-496B-4FDB-B036-CEE552EB8A71}"/>
            </c:ext>
          </c:extLst>
        </c:ser>
        <c:ser>
          <c:idx val="1"/>
          <c:order val="1"/>
          <c:tx>
            <c:strRef>
              <c:f>Sheet1!$C$1</c:f>
              <c:strCache>
                <c:ptCount val="1"/>
                <c:pt idx="0">
                  <c:v>EatHappy Österreich Eat Happy AT</c:v>
                </c:pt>
              </c:strCache>
            </c:strRef>
          </c:tx>
          <c:spPr>
            <a:solidFill>
              <a:schemeClr val="accent2"/>
            </a:solidFill>
            <a:ln>
              <a:noFill/>
            </a:ln>
            <a:effectLst/>
          </c:spPr>
          <c:invertIfNegative val="0"/>
          <c:cat>
            <c:strRef>
              <c:f>Sheet1!$A$2:$A$5</c:f>
              <c:strCache>
                <c:ptCount val="4"/>
                <c:pt idx="0">
                  <c:v>Album</c:v>
                </c:pt>
                <c:pt idx="1">
                  <c:v>Photo</c:v>
                </c:pt>
                <c:pt idx="2">
                  <c:v>Video</c:v>
                </c:pt>
                <c:pt idx="3">
                  <c:v>Link</c:v>
                </c:pt>
              </c:strCache>
            </c:strRef>
          </c:cat>
          <c:val>
            <c:numRef>
              <c:f>Sheet1!$C$2:$C$5</c:f>
              <c:numCache>
                <c:formatCode>General</c:formatCode>
                <c:ptCount val="4"/>
                <c:pt idx="0">
                  <c:v>0</c:v>
                </c:pt>
                <c:pt idx="1">
                  <c:v>1.12878349754607</c:v>
                </c:pt>
                <c:pt idx="2">
                  <c:v>2.2900763358778602</c:v>
                </c:pt>
                <c:pt idx="3">
                  <c:v>0</c:v>
                </c:pt>
              </c:numCache>
            </c:numRef>
          </c:val>
          <c:extLst>
            <c:ext xmlns:c16="http://schemas.microsoft.com/office/drawing/2014/chart" uri="{C3380CC4-5D6E-409C-BE32-E72D297353CC}">
              <c16:uniqueId val="{00000001-496B-4FDB-B036-CEE552EB8A71}"/>
            </c:ext>
          </c:extLst>
        </c:ser>
        <c:ser>
          <c:idx val="2"/>
          <c:order val="2"/>
          <c:tx>
            <c:strRef>
              <c:f>Sheet1!$D$1</c:f>
              <c:strCache>
                <c:ptCount val="1"/>
                <c:pt idx="0">
                  <c:v>EatHappy Denmark Eat Happy DK</c:v>
                </c:pt>
              </c:strCache>
            </c:strRef>
          </c:tx>
          <c:spPr>
            <a:solidFill>
              <a:schemeClr val="accent3"/>
            </a:solidFill>
            <a:ln>
              <a:noFill/>
            </a:ln>
            <a:effectLst/>
          </c:spPr>
          <c:invertIfNegative val="0"/>
          <c:cat>
            <c:strRef>
              <c:f>Sheet1!$A$2:$A$5</c:f>
              <c:strCache>
                <c:ptCount val="4"/>
                <c:pt idx="0">
                  <c:v>Album</c:v>
                </c:pt>
                <c:pt idx="1">
                  <c:v>Photo</c:v>
                </c:pt>
                <c:pt idx="2">
                  <c:v>Video</c:v>
                </c:pt>
                <c:pt idx="3">
                  <c:v>Link</c:v>
                </c:pt>
              </c:strCache>
            </c:strRef>
          </c:cat>
          <c:val>
            <c:numRef>
              <c:f>Sheet1!$D$2:$D$5</c:f>
              <c:numCache>
                <c:formatCode>General</c:formatCode>
                <c:ptCount val="4"/>
                <c:pt idx="0">
                  <c:v>0</c:v>
                </c:pt>
                <c:pt idx="1">
                  <c:v>4.0510077006844902</c:v>
                </c:pt>
                <c:pt idx="2">
                  <c:v>0</c:v>
                </c:pt>
                <c:pt idx="3">
                  <c:v>0</c:v>
                </c:pt>
              </c:numCache>
            </c:numRef>
          </c:val>
          <c:extLst>
            <c:ext xmlns:c16="http://schemas.microsoft.com/office/drawing/2014/chart" uri="{C3380CC4-5D6E-409C-BE32-E72D297353CC}">
              <c16:uniqueId val="{00000002-496B-4FDB-B036-CEE552EB8A71}"/>
            </c:ext>
          </c:extLst>
        </c:ser>
        <c:ser>
          <c:idx val="3"/>
          <c:order val="3"/>
          <c:tx>
            <c:strRef>
              <c:f>Sheet1!$E$1</c:f>
              <c:strCache>
                <c:ptCount val="1"/>
                <c:pt idx="0">
                  <c:v>EatHappy Italia Eat Happy IT</c:v>
                </c:pt>
              </c:strCache>
            </c:strRef>
          </c:tx>
          <c:spPr>
            <a:solidFill>
              <a:schemeClr val="accent4"/>
            </a:solidFill>
            <a:ln>
              <a:noFill/>
            </a:ln>
            <a:effectLst/>
          </c:spPr>
          <c:invertIfNegative val="0"/>
          <c:cat>
            <c:strRef>
              <c:f>Sheet1!$A$2:$A$5</c:f>
              <c:strCache>
                <c:ptCount val="4"/>
                <c:pt idx="0">
                  <c:v>Album</c:v>
                </c:pt>
                <c:pt idx="1">
                  <c:v>Photo</c:v>
                </c:pt>
                <c:pt idx="2">
                  <c:v>Video</c:v>
                </c:pt>
                <c:pt idx="3">
                  <c:v>Link</c:v>
                </c:pt>
              </c:strCache>
            </c:strRef>
          </c:cat>
          <c:val>
            <c:numRef>
              <c:f>Sheet1!$E$2:$E$5</c:f>
              <c:numCache>
                <c:formatCode>General</c:formatCode>
                <c:ptCount val="4"/>
                <c:pt idx="0">
                  <c:v>0</c:v>
                </c:pt>
                <c:pt idx="1">
                  <c:v>1.3107107193613201</c:v>
                </c:pt>
                <c:pt idx="2">
                  <c:v>0</c:v>
                </c:pt>
                <c:pt idx="3">
                  <c:v>0.11559063997744599</c:v>
                </c:pt>
              </c:numCache>
            </c:numRef>
          </c:val>
          <c:extLst>
            <c:ext xmlns:c16="http://schemas.microsoft.com/office/drawing/2014/chart" uri="{C3380CC4-5D6E-409C-BE32-E72D297353CC}">
              <c16:uniqueId val="{00000003-496B-4FDB-B036-CEE552EB8A71}"/>
            </c:ext>
          </c:extLst>
        </c:ser>
        <c:dLbls>
          <c:showLegendKey val="0"/>
          <c:showVal val="0"/>
          <c:showCatName val="0"/>
          <c:showSerName val="0"/>
          <c:showPercent val="0"/>
          <c:showBubbleSize val="0"/>
        </c:dLbls>
        <c:gapWidth val="219"/>
        <c:overlap val="-27"/>
        <c:axId val="427995856"/>
        <c:axId val="427992248"/>
      </c:barChart>
      <c:catAx>
        <c:axId val="427995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992248"/>
        <c:crosses val="autoZero"/>
        <c:auto val="1"/>
        <c:lblAlgn val="ctr"/>
        <c:lblOffset val="100"/>
        <c:noMultiLvlLbl val="0"/>
      </c:catAx>
      <c:valAx>
        <c:axId val="427992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995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 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0</c:v>
                </c:pt>
                <c:pt idx="1">
                  <c:v>1</c:v>
                </c:pt>
                <c:pt idx="2">
                  <c:v>0</c:v>
                </c:pt>
                <c:pt idx="3">
                  <c:v>0</c:v>
                </c:pt>
                <c:pt idx="4">
                  <c:v>1</c:v>
                </c:pt>
                <c:pt idx="5">
                  <c:v>0</c:v>
                </c:pt>
                <c:pt idx="6">
                  <c:v>0</c:v>
                </c:pt>
                <c:pt idx="7">
                  <c:v>1</c:v>
                </c:pt>
                <c:pt idx="8">
                  <c:v>1</c:v>
                </c:pt>
                <c:pt idx="9">
                  <c:v>0</c:v>
                </c:pt>
                <c:pt idx="10">
                  <c:v>1</c:v>
                </c:pt>
                <c:pt idx="11">
                  <c:v>1</c:v>
                </c:pt>
                <c:pt idx="12">
                  <c:v>0</c:v>
                </c:pt>
                <c:pt idx="13">
                  <c:v>1</c:v>
                </c:pt>
                <c:pt idx="14">
                  <c:v>0</c:v>
                </c:pt>
                <c:pt idx="15">
                  <c:v>1</c:v>
                </c:pt>
                <c:pt idx="16">
                  <c:v>0</c:v>
                </c:pt>
                <c:pt idx="17">
                  <c:v>0</c:v>
                </c:pt>
                <c:pt idx="18">
                  <c:v>0</c:v>
                </c:pt>
                <c:pt idx="19">
                  <c:v>1</c:v>
                </c:pt>
                <c:pt idx="20">
                  <c:v>0</c:v>
                </c:pt>
                <c:pt idx="21">
                  <c:v>0</c:v>
                </c:pt>
                <c:pt idx="22">
                  <c:v>2</c:v>
                </c:pt>
                <c:pt idx="23">
                  <c:v>0</c:v>
                </c:pt>
                <c:pt idx="24">
                  <c:v>0</c:v>
                </c:pt>
                <c:pt idx="25">
                  <c:v>1</c:v>
                </c:pt>
                <c:pt idx="26">
                  <c:v>0</c:v>
                </c:pt>
                <c:pt idx="27">
                  <c:v>0</c:v>
                </c:pt>
                <c:pt idx="28">
                  <c:v>0</c:v>
                </c:pt>
                <c:pt idx="29">
                  <c:v>0</c:v>
                </c:pt>
                <c:pt idx="30">
                  <c:v>1</c:v>
                </c:pt>
              </c:numCache>
            </c:numRef>
          </c:val>
          <c:smooth val="0"/>
          <c:extLst>
            <c:ext xmlns:c16="http://schemas.microsoft.com/office/drawing/2014/chart" uri="{C3380CC4-5D6E-409C-BE32-E72D297353CC}">
              <c16:uniqueId val="{00000000-2171-4BF3-B26E-9AC871072C81}"/>
            </c:ext>
          </c:extLst>
        </c:ser>
        <c:ser>
          <c:idx val="1"/>
          <c:order val="1"/>
          <c:tx>
            <c:strRef>
              <c:f>Sheet1!$C$1</c:f>
              <c:strCache>
                <c:ptCount val="1"/>
                <c:pt idx="0">
                  <c:v>EatHappy Österreich Eat Happy AT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0</c:v>
                </c:pt>
                <c:pt idx="1">
                  <c:v>1</c:v>
                </c:pt>
                <c:pt idx="2">
                  <c:v>0</c:v>
                </c:pt>
                <c:pt idx="3">
                  <c:v>0</c:v>
                </c:pt>
                <c:pt idx="4">
                  <c:v>0</c:v>
                </c:pt>
                <c:pt idx="5">
                  <c:v>1</c:v>
                </c:pt>
                <c:pt idx="6">
                  <c:v>0</c:v>
                </c:pt>
                <c:pt idx="7">
                  <c:v>0</c:v>
                </c:pt>
                <c:pt idx="8">
                  <c:v>1</c:v>
                </c:pt>
                <c:pt idx="9">
                  <c:v>0</c:v>
                </c:pt>
                <c:pt idx="10">
                  <c:v>0</c:v>
                </c:pt>
                <c:pt idx="11">
                  <c:v>0</c:v>
                </c:pt>
                <c:pt idx="12">
                  <c:v>0</c:v>
                </c:pt>
                <c:pt idx="13">
                  <c:v>0</c:v>
                </c:pt>
                <c:pt idx="14">
                  <c:v>1</c:v>
                </c:pt>
                <c:pt idx="15">
                  <c:v>0</c:v>
                </c:pt>
                <c:pt idx="16">
                  <c:v>0</c:v>
                </c:pt>
                <c:pt idx="17">
                  <c:v>0</c:v>
                </c:pt>
                <c:pt idx="18">
                  <c:v>1</c:v>
                </c:pt>
                <c:pt idx="19">
                  <c:v>0</c:v>
                </c:pt>
                <c:pt idx="20">
                  <c:v>1</c:v>
                </c:pt>
                <c:pt idx="21">
                  <c:v>0</c:v>
                </c:pt>
                <c:pt idx="22">
                  <c:v>1</c:v>
                </c:pt>
                <c:pt idx="23">
                  <c:v>0</c:v>
                </c:pt>
                <c:pt idx="24">
                  <c:v>0</c:v>
                </c:pt>
                <c:pt idx="25">
                  <c:v>0</c:v>
                </c:pt>
                <c:pt idx="26">
                  <c:v>1</c:v>
                </c:pt>
                <c:pt idx="27">
                  <c:v>0</c:v>
                </c:pt>
                <c:pt idx="28">
                  <c:v>1</c:v>
                </c:pt>
                <c:pt idx="29">
                  <c:v>1</c:v>
                </c:pt>
                <c:pt idx="30">
                  <c:v>0</c:v>
                </c:pt>
              </c:numCache>
            </c:numRef>
          </c:val>
          <c:smooth val="0"/>
          <c:extLst>
            <c:ext xmlns:c16="http://schemas.microsoft.com/office/drawing/2014/chart" uri="{C3380CC4-5D6E-409C-BE32-E72D297353CC}">
              <c16:uniqueId val="{00000001-2171-4BF3-B26E-9AC871072C81}"/>
            </c:ext>
          </c:extLst>
        </c:ser>
        <c:ser>
          <c:idx val="2"/>
          <c:order val="2"/>
          <c:tx>
            <c:strRef>
              <c:f>Sheet1!$D$1</c:f>
              <c:strCache>
                <c:ptCount val="1"/>
                <c:pt idx="0">
                  <c:v>EatHappy Denmark Eat 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0</c:v>
                </c:pt>
                <c:pt idx="1">
                  <c:v>0</c:v>
                </c:pt>
                <c:pt idx="2">
                  <c:v>0</c:v>
                </c:pt>
                <c:pt idx="3">
                  <c:v>1</c:v>
                </c:pt>
                <c:pt idx="4">
                  <c:v>0</c:v>
                </c:pt>
                <c:pt idx="5">
                  <c:v>0</c:v>
                </c:pt>
                <c:pt idx="6">
                  <c:v>0</c:v>
                </c:pt>
                <c:pt idx="7">
                  <c:v>1</c:v>
                </c:pt>
                <c:pt idx="8">
                  <c:v>0</c:v>
                </c:pt>
                <c:pt idx="9">
                  <c:v>0</c:v>
                </c:pt>
                <c:pt idx="10">
                  <c:v>1</c:v>
                </c:pt>
                <c:pt idx="11">
                  <c:v>0</c:v>
                </c:pt>
                <c:pt idx="12">
                  <c:v>0</c:v>
                </c:pt>
                <c:pt idx="13">
                  <c:v>1</c:v>
                </c:pt>
                <c:pt idx="14">
                  <c:v>0</c:v>
                </c:pt>
                <c:pt idx="15">
                  <c:v>0</c:v>
                </c:pt>
                <c:pt idx="16">
                  <c:v>0</c:v>
                </c:pt>
                <c:pt idx="17">
                  <c:v>1</c:v>
                </c:pt>
                <c:pt idx="18">
                  <c:v>0</c:v>
                </c:pt>
                <c:pt idx="19">
                  <c:v>0</c:v>
                </c:pt>
                <c:pt idx="20">
                  <c:v>0</c:v>
                </c:pt>
                <c:pt idx="21">
                  <c:v>1</c:v>
                </c:pt>
                <c:pt idx="22">
                  <c:v>0</c:v>
                </c:pt>
                <c:pt idx="23">
                  <c:v>0</c:v>
                </c:pt>
                <c:pt idx="24">
                  <c:v>0</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2-2171-4BF3-B26E-9AC871072C81}"/>
            </c:ext>
          </c:extLst>
        </c:ser>
        <c:ser>
          <c:idx val="3"/>
          <c:order val="3"/>
          <c:tx>
            <c:strRef>
              <c:f>Sheet1!$E$1</c:f>
              <c:strCache>
                <c:ptCount val="1"/>
                <c:pt idx="0">
                  <c:v>EatHappy Italia Eat Happy IT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0</c:v>
                </c:pt>
                <c:pt idx="1">
                  <c:v>1</c:v>
                </c:pt>
                <c:pt idx="2">
                  <c:v>0</c:v>
                </c:pt>
                <c:pt idx="3">
                  <c:v>0</c:v>
                </c:pt>
                <c:pt idx="4">
                  <c:v>1</c:v>
                </c:pt>
                <c:pt idx="5">
                  <c:v>0</c:v>
                </c:pt>
                <c:pt idx="6">
                  <c:v>1</c:v>
                </c:pt>
                <c:pt idx="7">
                  <c:v>0</c:v>
                </c:pt>
                <c:pt idx="8">
                  <c:v>1</c:v>
                </c:pt>
                <c:pt idx="9">
                  <c:v>1</c:v>
                </c:pt>
                <c:pt idx="10">
                  <c:v>0</c:v>
                </c:pt>
                <c:pt idx="11">
                  <c:v>1</c:v>
                </c:pt>
                <c:pt idx="12">
                  <c:v>0</c:v>
                </c:pt>
                <c:pt idx="13">
                  <c:v>1</c:v>
                </c:pt>
                <c:pt idx="14">
                  <c:v>0</c:v>
                </c:pt>
                <c:pt idx="15">
                  <c:v>0</c:v>
                </c:pt>
                <c:pt idx="16">
                  <c:v>0</c:v>
                </c:pt>
                <c:pt idx="17">
                  <c:v>0</c:v>
                </c:pt>
                <c:pt idx="18">
                  <c:v>1</c:v>
                </c:pt>
                <c:pt idx="19">
                  <c:v>0</c:v>
                </c:pt>
                <c:pt idx="20">
                  <c:v>1</c:v>
                </c:pt>
                <c:pt idx="21">
                  <c:v>0</c:v>
                </c:pt>
                <c:pt idx="22">
                  <c:v>0</c:v>
                </c:pt>
                <c:pt idx="23">
                  <c:v>0</c:v>
                </c:pt>
                <c:pt idx="24">
                  <c:v>0</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3-2171-4BF3-B26E-9AC871072C81}"/>
            </c:ext>
          </c:extLst>
        </c:ser>
        <c:dLbls>
          <c:showLegendKey val="0"/>
          <c:showVal val="0"/>
          <c:showCatName val="0"/>
          <c:showSerName val="0"/>
          <c:showPercent val="0"/>
          <c:showBubbleSize val="0"/>
        </c:dLbls>
        <c:smooth val="0"/>
        <c:axId val="427999792"/>
        <c:axId val="428001104"/>
      </c:lineChart>
      <c:dateAx>
        <c:axId val="427999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001104"/>
        <c:crosses val="autoZero"/>
        <c:auto val="1"/>
        <c:lblOffset val="100"/>
        <c:baseTimeUnit val="days"/>
      </c:dateAx>
      <c:valAx>
        <c:axId val="428001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999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 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222</c:v>
                </c:pt>
                <c:pt idx="1">
                  <c:v>392</c:v>
                </c:pt>
                <c:pt idx="2">
                  <c:v>134</c:v>
                </c:pt>
                <c:pt idx="3">
                  <c:v>292</c:v>
                </c:pt>
                <c:pt idx="4">
                  <c:v>1105</c:v>
                </c:pt>
                <c:pt idx="5">
                  <c:v>571</c:v>
                </c:pt>
                <c:pt idx="6">
                  <c:v>212</c:v>
                </c:pt>
                <c:pt idx="7">
                  <c:v>733</c:v>
                </c:pt>
                <c:pt idx="8">
                  <c:v>1499</c:v>
                </c:pt>
                <c:pt idx="9">
                  <c:v>341</c:v>
                </c:pt>
                <c:pt idx="10">
                  <c:v>893</c:v>
                </c:pt>
                <c:pt idx="11">
                  <c:v>319887</c:v>
                </c:pt>
                <c:pt idx="12">
                  <c:v>282393</c:v>
                </c:pt>
                <c:pt idx="13">
                  <c:v>219088</c:v>
                </c:pt>
                <c:pt idx="14">
                  <c:v>186042</c:v>
                </c:pt>
                <c:pt idx="15">
                  <c:v>160113</c:v>
                </c:pt>
                <c:pt idx="16">
                  <c:v>272096</c:v>
                </c:pt>
                <c:pt idx="17">
                  <c:v>263014</c:v>
                </c:pt>
                <c:pt idx="18">
                  <c:v>229289</c:v>
                </c:pt>
                <c:pt idx="19">
                  <c:v>191731</c:v>
                </c:pt>
                <c:pt idx="20">
                  <c:v>179367</c:v>
                </c:pt>
                <c:pt idx="21">
                  <c:v>252860</c:v>
                </c:pt>
                <c:pt idx="22">
                  <c:v>257663</c:v>
                </c:pt>
                <c:pt idx="23">
                  <c:v>227921</c:v>
                </c:pt>
                <c:pt idx="24">
                  <c:v>220031</c:v>
                </c:pt>
                <c:pt idx="25">
                  <c:v>199138</c:v>
                </c:pt>
                <c:pt idx="26">
                  <c:v>237796</c:v>
                </c:pt>
                <c:pt idx="27">
                  <c:v>250796</c:v>
                </c:pt>
                <c:pt idx="28">
                  <c:v>238716</c:v>
                </c:pt>
                <c:pt idx="29">
                  <c:v>224786</c:v>
                </c:pt>
                <c:pt idx="30">
                  <c:v>219087</c:v>
                </c:pt>
              </c:numCache>
            </c:numRef>
          </c:val>
          <c:smooth val="0"/>
          <c:extLst>
            <c:ext xmlns:c16="http://schemas.microsoft.com/office/drawing/2014/chart" uri="{C3380CC4-5D6E-409C-BE32-E72D297353CC}">
              <c16:uniqueId val="{00000000-CE52-4E2D-BF33-86C0AB737559}"/>
            </c:ext>
          </c:extLst>
        </c:ser>
        <c:ser>
          <c:idx val="1"/>
          <c:order val="1"/>
          <c:tx>
            <c:strRef>
              <c:f>Sheet1!$C$1</c:f>
              <c:strCache>
                <c:ptCount val="1"/>
                <c:pt idx="0">
                  <c:v>EatHappy Österreich Eat Happy AT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3493</c:v>
                </c:pt>
                <c:pt idx="1">
                  <c:v>3391</c:v>
                </c:pt>
                <c:pt idx="2">
                  <c:v>2803</c:v>
                </c:pt>
                <c:pt idx="3">
                  <c:v>3827</c:v>
                </c:pt>
                <c:pt idx="4">
                  <c:v>3789</c:v>
                </c:pt>
                <c:pt idx="5">
                  <c:v>2155</c:v>
                </c:pt>
                <c:pt idx="6">
                  <c:v>128</c:v>
                </c:pt>
                <c:pt idx="7">
                  <c:v>40</c:v>
                </c:pt>
                <c:pt idx="8">
                  <c:v>247</c:v>
                </c:pt>
                <c:pt idx="9">
                  <c:v>51</c:v>
                </c:pt>
                <c:pt idx="10">
                  <c:v>35</c:v>
                </c:pt>
                <c:pt idx="11">
                  <c:v>15</c:v>
                </c:pt>
                <c:pt idx="12">
                  <c:v>19</c:v>
                </c:pt>
                <c:pt idx="13">
                  <c:v>14</c:v>
                </c:pt>
                <c:pt idx="14">
                  <c:v>211</c:v>
                </c:pt>
                <c:pt idx="15">
                  <c:v>110</c:v>
                </c:pt>
                <c:pt idx="16">
                  <c:v>50</c:v>
                </c:pt>
                <c:pt idx="17">
                  <c:v>58</c:v>
                </c:pt>
                <c:pt idx="18">
                  <c:v>354</c:v>
                </c:pt>
                <c:pt idx="19">
                  <c:v>120</c:v>
                </c:pt>
                <c:pt idx="20">
                  <c:v>341</c:v>
                </c:pt>
                <c:pt idx="21">
                  <c:v>121</c:v>
                </c:pt>
                <c:pt idx="22">
                  <c:v>254</c:v>
                </c:pt>
                <c:pt idx="23">
                  <c:v>61</c:v>
                </c:pt>
                <c:pt idx="24">
                  <c:v>49</c:v>
                </c:pt>
                <c:pt idx="25">
                  <c:v>30</c:v>
                </c:pt>
                <c:pt idx="26">
                  <c:v>234</c:v>
                </c:pt>
                <c:pt idx="27">
                  <c:v>72</c:v>
                </c:pt>
                <c:pt idx="28">
                  <c:v>917</c:v>
                </c:pt>
                <c:pt idx="29">
                  <c:v>479</c:v>
                </c:pt>
                <c:pt idx="30">
                  <c:v>161</c:v>
                </c:pt>
              </c:numCache>
            </c:numRef>
          </c:val>
          <c:smooth val="0"/>
          <c:extLst>
            <c:ext xmlns:c16="http://schemas.microsoft.com/office/drawing/2014/chart" uri="{C3380CC4-5D6E-409C-BE32-E72D297353CC}">
              <c16:uniqueId val="{00000001-CE52-4E2D-BF33-86C0AB737559}"/>
            </c:ext>
          </c:extLst>
        </c:ser>
        <c:ser>
          <c:idx val="2"/>
          <c:order val="2"/>
          <c:tx>
            <c:strRef>
              <c:f>Sheet1!$D$1</c:f>
              <c:strCache>
                <c:ptCount val="1"/>
                <c:pt idx="0">
                  <c:v>EatHappy Denmark Eat 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2</c:v>
                </c:pt>
                <c:pt idx="1">
                  <c:v>5</c:v>
                </c:pt>
                <c:pt idx="2">
                  <c:v>1</c:v>
                </c:pt>
                <c:pt idx="3">
                  <c:v>36</c:v>
                </c:pt>
                <c:pt idx="4">
                  <c:v>9</c:v>
                </c:pt>
                <c:pt idx="5">
                  <c:v>2</c:v>
                </c:pt>
                <c:pt idx="6">
                  <c:v>6165</c:v>
                </c:pt>
                <c:pt idx="7">
                  <c:v>621</c:v>
                </c:pt>
                <c:pt idx="8">
                  <c:v>221</c:v>
                </c:pt>
                <c:pt idx="9">
                  <c:v>161</c:v>
                </c:pt>
                <c:pt idx="10">
                  <c:v>117</c:v>
                </c:pt>
                <c:pt idx="11">
                  <c:v>42</c:v>
                </c:pt>
                <c:pt idx="12">
                  <c:v>37</c:v>
                </c:pt>
                <c:pt idx="13">
                  <c:v>55</c:v>
                </c:pt>
                <c:pt idx="14">
                  <c:v>23</c:v>
                </c:pt>
                <c:pt idx="15">
                  <c:v>15</c:v>
                </c:pt>
                <c:pt idx="16">
                  <c:v>25</c:v>
                </c:pt>
                <c:pt idx="17">
                  <c:v>40</c:v>
                </c:pt>
                <c:pt idx="18">
                  <c:v>17</c:v>
                </c:pt>
                <c:pt idx="19">
                  <c:v>13</c:v>
                </c:pt>
                <c:pt idx="20">
                  <c:v>21</c:v>
                </c:pt>
                <c:pt idx="21">
                  <c:v>34</c:v>
                </c:pt>
                <c:pt idx="22">
                  <c:v>17</c:v>
                </c:pt>
                <c:pt idx="23">
                  <c:v>15</c:v>
                </c:pt>
                <c:pt idx="24">
                  <c:v>17</c:v>
                </c:pt>
                <c:pt idx="25">
                  <c:v>13</c:v>
                </c:pt>
                <c:pt idx="26">
                  <c:v>37</c:v>
                </c:pt>
                <c:pt idx="27">
                  <c:v>24</c:v>
                </c:pt>
                <c:pt idx="28">
                  <c:v>9</c:v>
                </c:pt>
                <c:pt idx="29">
                  <c:v>9</c:v>
                </c:pt>
                <c:pt idx="30">
                  <c:v>5</c:v>
                </c:pt>
              </c:numCache>
            </c:numRef>
          </c:val>
          <c:smooth val="0"/>
          <c:extLst>
            <c:ext xmlns:c16="http://schemas.microsoft.com/office/drawing/2014/chart" uri="{C3380CC4-5D6E-409C-BE32-E72D297353CC}">
              <c16:uniqueId val="{00000002-CE52-4E2D-BF33-86C0AB737559}"/>
            </c:ext>
          </c:extLst>
        </c:ser>
        <c:ser>
          <c:idx val="3"/>
          <c:order val="3"/>
          <c:tx>
            <c:strRef>
              <c:f>Sheet1!$E$1</c:f>
              <c:strCache>
                <c:ptCount val="1"/>
                <c:pt idx="0">
                  <c:v>EatHappy Italia Eat Happy IT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99</c:v>
                </c:pt>
                <c:pt idx="1">
                  <c:v>109334</c:v>
                </c:pt>
                <c:pt idx="2">
                  <c:v>50658</c:v>
                </c:pt>
                <c:pt idx="3">
                  <c:v>2531</c:v>
                </c:pt>
                <c:pt idx="4">
                  <c:v>38690</c:v>
                </c:pt>
                <c:pt idx="5">
                  <c:v>60284</c:v>
                </c:pt>
                <c:pt idx="6">
                  <c:v>78446</c:v>
                </c:pt>
                <c:pt idx="7">
                  <c:v>54777</c:v>
                </c:pt>
                <c:pt idx="8">
                  <c:v>68252</c:v>
                </c:pt>
                <c:pt idx="9">
                  <c:v>47222</c:v>
                </c:pt>
                <c:pt idx="10">
                  <c:v>27263</c:v>
                </c:pt>
                <c:pt idx="11">
                  <c:v>51968</c:v>
                </c:pt>
                <c:pt idx="12">
                  <c:v>50700</c:v>
                </c:pt>
                <c:pt idx="13">
                  <c:v>34753</c:v>
                </c:pt>
                <c:pt idx="14">
                  <c:v>17</c:v>
                </c:pt>
                <c:pt idx="15">
                  <c:v>9</c:v>
                </c:pt>
                <c:pt idx="16">
                  <c:v>4</c:v>
                </c:pt>
                <c:pt idx="17">
                  <c:v>5</c:v>
                </c:pt>
                <c:pt idx="18">
                  <c:v>46779</c:v>
                </c:pt>
                <c:pt idx="19">
                  <c:v>47753</c:v>
                </c:pt>
                <c:pt idx="20">
                  <c:v>32002</c:v>
                </c:pt>
                <c:pt idx="21">
                  <c:v>119</c:v>
                </c:pt>
                <c:pt idx="22">
                  <c:v>8774</c:v>
                </c:pt>
                <c:pt idx="23">
                  <c:v>10154</c:v>
                </c:pt>
                <c:pt idx="24">
                  <c:v>11428</c:v>
                </c:pt>
                <c:pt idx="25">
                  <c:v>567</c:v>
                </c:pt>
                <c:pt idx="26">
                  <c:v>106</c:v>
                </c:pt>
                <c:pt idx="27">
                  <c:v>27</c:v>
                </c:pt>
                <c:pt idx="28">
                  <c:v>21</c:v>
                </c:pt>
                <c:pt idx="29">
                  <c:v>27</c:v>
                </c:pt>
                <c:pt idx="30">
                  <c:v>11</c:v>
                </c:pt>
              </c:numCache>
            </c:numRef>
          </c:val>
          <c:smooth val="0"/>
          <c:extLst>
            <c:ext xmlns:c16="http://schemas.microsoft.com/office/drawing/2014/chart" uri="{C3380CC4-5D6E-409C-BE32-E72D297353CC}">
              <c16:uniqueId val="{00000003-CE52-4E2D-BF33-86C0AB737559}"/>
            </c:ext>
          </c:extLst>
        </c:ser>
        <c:dLbls>
          <c:showLegendKey val="0"/>
          <c:showVal val="0"/>
          <c:showCatName val="0"/>
          <c:showSerName val="0"/>
          <c:showPercent val="0"/>
          <c:showBubbleSize val="0"/>
        </c:dLbls>
        <c:smooth val="0"/>
        <c:axId val="428002744"/>
        <c:axId val="427999464"/>
      </c:lineChart>
      <c:dateAx>
        <c:axId val="428002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999464"/>
        <c:crosses val="autoZero"/>
        <c:auto val="1"/>
        <c:lblOffset val="100"/>
        <c:baseTimeUnit val="days"/>
      </c:dateAx>
      <c:valAx>
        <c:axId val="427999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002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 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689</c:v>
                </c:pt>
                <c:pt idx="1">
                  <c:v>922</c:v>
                </c:pt>
                <c:pt idx="2">
                  <c:v>452</c:v>
                </c:pt>
                <c:pt idx="3">
                  <c:v>844</c:v>
                </c:pt>
                <c:pt idx="4">
                  <c:v>1782</c:v>
                </c:pt>
                <c:pt idx="5">
                  <c:v>1240</c:v>
                </c:pt>
                <c:pt idx="6">
                  <c:v>1190</c:v>
                </c:pt>
                <c:pt idx="7">
                  <c:v>1534</c:v>
                </c:pt>
                <c:pt idx="8">
                  <c:v>2280</c:v>
                </c:pt>
                <c:pt idx="9">
                  <c:v>768</c:v>
                </c:pt>
                <c:pt idx="10">
                  <c:v>1361</c:v>
                </c:pt>
                <c:pt idx="11">
                  <c:v>401532</c:v>
                </c:pt>
                <c:pt idx="12">
                  <c:v>304804</c:v>
                </c:pt>
                <c:pt idx="13">
                  <c:v>244323</c:v>
                </c:pt>
                <c:pt idx="14">
                  <c:v>200173</c:v>
                </c:pt>
                <c:pt idx="15">
                  <c:v>173914</c:v>
                </c:pt>
                <c:pt idx="16">
                  <c:v>300675</c:v>
                </c:pt>
                <c:pt idx="17">
                  <c:v>288674</c:v>
                </c:pt>
                <c:pt idx="18">
                  <c:v>251937</c:v>
                </c:pt>
                <c:pt idx="19">
                  <c:v>213108</c:v>
                </c:pt>
                <c:pt idx="20">
                  <c:v>191122</c:v>
                </c:pt>
                <c:pt idx="21">
                  <c:v>275589</c:v>
                </c:pt>
                <c:pt idx="22">
                  <c:v>278138</c:v>
                </c:pt>
                <c:pt idx="23">
                  <c:v>254545</c:v>
                </c:pt>
                <c:pt idx="24">
                  <c:v>233414</c:v>
                </c:pt>
                <c:pt idx="25">
                  <c:v>207391</c:v>
                </c:pt>
                <c:pt idx="26">
                  <c:v>253059</c:v>
                </c:pt>
                <c:pt idx="27">
                  <c:v>269199</c:v>
                </c:pt>
                <c:pt idx="28">
                  <c:v>271007</c:v>
                </c:pt>
                <c:pt idx="29">
                  <c:v>236575</c:v>
                </c:pt>
                <c:pt idx="30">
                  <c:v>235822</c:v>
                </c:pt>
              </c:numCache>
            </c:numRef>
          </c:val>
          <c:smooth val="0"/>
          <c:extLst>
            <c:ext xmlns:c16="http://schemas.microsoft.com/office/drawing/2014/chart" uri="{C3380CC4-5D6E-409C-BE32-E72D297353CC}">
              <c16:uniqueId val="{00000000-7FB5-44B5-BC13-3465B0A1C73C}"/>
            </c:ext>
          </c:extLst>
        </c:ser>
        <c:ser>
          <c:idx val="1"/>
          <c:order val="1"/>
          <c:tx>
            <c:strRef>
              <c:f>Sheet1!$C$1</c:f>
              <c:strCache>
                <c:ptCount val="1"/>
                <c:pt idx="0">
                  <c:v>EatHappy Österreich Eat Happy AT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3840</c:v>
                </c:pt>
                <c:pt idx="1">
                  <c:v>3773</c:v>
                </c:pt>
                <c:pt idx="2">
                  <c:v>3003</c:v>
                </c:pt>
                <c:pt idx="3">
                  <c:v>4379</c:v>
                </c:pt>
                <c:pt idx="4">
                  <c:v>4375</c:v>
                </c:pt>
                <c:pt idx="5">
                  <c:v>2488</c:v>
                </c:pt>
                <c:pt idx="6">
                  <c:v>164</c:v>
                </c:pt>
                <c:pt idx="7">
                  <c:v>123</c:v>
                </c:pt>
                <c:pt idx="8">
                  <c:v>276</c:v>
                </c:pt>
                <c:pt idx="9">
                  <c:v>71</c:v>
                </c:pt>
                <c:pt idx="10">
                  <c:v>78</c:v>
                </c:pt>
                <c:pt idx="11">
                  <c:v>24</c:v>
                </c:pt>
                <c:pt idx="12">
                  <c:v>27</c:v>
                </c:pt>
                <c:pt idx="13">
                  <c:v>18</c:v>
                </c:pt>
                <c:pt idx="14">
                  <c:v>230</c:v>
                </c:pt>
                <c:pt idx="15">
                  <c:v>152</c:v>
                </c:pt>
                <c:pt idx="16">
                  <c:v>54</c:v>
                </c:pt>
                <c:pt idx="17">
                  <c:v>86</c:v>
                </c:pt>
                <c:pt idx="18">
                  <c:v>412</c:v>
                </c:pt>
                <c:pt idx="19">
                  <c:v>125</c:v>
                </c:pt>
                <c:pt idx="20">
                  <c:v>377</c:v>
                </c:pt>
                <c:pt idx="21">
                  <c:v>137</c:v>
                </c:pt>
                <c:pt idx="22">
                  <c:v>355</c:v>
                </c:pt>
                <c:pt idx="23">
                  <c:v>73</c:v>
                </c:pt>
                <c:pt idx="24">
                  <c:v>60</c:v>
                </c:pt>
                <c:pt idx="25">
                  <c:v>70</c:v>
                </c:pt>
                <c:pt idx="26">
                  <c:v>270</c:v>
                </c:pt>
                <c:pt idx="27">
                  <c:v>101</c:v>
                </c:pt>
                <c:pt idx="28">
                  <c:v>1004</c:v>
                </c:pt>
                <c:pt idx="29">
                  <c:v>524</c:v>
                </c:pt>
                <c:pt idx="30">
                  <c:v>180</c:v>
                </c:pt>
              </c:numCache>
            </c:numRef>
          </c:val>
          <c:smooth val="0"/>
          <c:extLst>
            <c:ext xmlns:c16="http://schemas.microsoft.com/office/drawing/2014/chart" uri="{C3380CC4-5D6E-409C-BE32-E72D297353CC}">
              <c16:uniqueId val="{00000001-7FB5-44B5-BC13-3465B0A1C73C}"/>
            </c:ext>
          </c:extLst>
        </c:ser>
        <c:ser>
          <c:idx val="2"/>
          <c:order val="2"/>
          <c:tx>
            <c:strRef>
              <c:f>Sheet1!$D$1</c:f>
              <c:strCache>
                <c:ptCount val="1"/>
                <c:pt idx="0">
                  <c:v>EatHappy Denmark Eat 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3</c:v>
                </c:pt>
                <c:pt idx="1">
                  <c:v>38</c:v>
                </c:pt>
                <c:pt idx="2">
                  <c:v>4</c:v>
                </c:pt>
                <c:pt idx="3">
                  <c:v>50</c:v>
                </c:pt>
                <c:pt idx="4">
                  <c:v>195</c:v>
                </c:pt>
                <c:pt idx="5">
                  <c:v>16</c:v>
                </c:pt>
                <c:pt idx="6">
                  <c:v>6776</c:v>
                </c:pt>
                <c:pt idx="7">
                  <c:v>731</c:v>
                </c:pt>
                <c:pt idx="8">
                  <c:v>263</c:v>
                </c:pt>
                <c:pt idx="9">
                  <c:v>229</c:v>
                </c:pt>
                <c:pt idx="10">
                  <c:v>127</c:v>
                </c:pt>
                <c:pt idx="11">
                  <c:v>67</c:v>
                </c:pt>
                <c:pt idx="12">
                  <c:v>38</c:v>
                </c:pt>
                <c:pt idx="13">
                  <c:v>127</c:v>
                </c:pt>
                <c:pt idx="14">
                  <c:v>34</c:v>
                </c:pt>
                <c:pt idx="15">
                  <c:v>22</c:v>
                </c:pt>
                <c:pt idx="16">
                  <c:v>94</c:v>
                </c:pt>
                <c:pt idx="17">
                  <c:v>119</c:v>
                </c:pt>
                <c:pt idx="18">
                  <c:v>51</c:v>
                </c:pt>
                <c:pt idx="19">
                  <c:v>77</c:v>
                </c:pt>
                <c:pt idx="20">
                  <c:v>85</c:v>
                </c:pt>
                <c:pt idx="21">
                  <c:v>49</c:v>
                </c:pt>
                <c:pt idx="22">
                  <c:v>70</c:v>
                </c:pt>
                <c:pt idx="23">
                  <c:v>137</c:v>
                </c:pt>
                <c:pt idx="24">
                  <c:v>74</c:v>
                </c:pt>
                <c:pt idx="25">
                  <c:v>102</c:v>
                </c:pt>
                <c:pt idx="26">
                  <c:v>195</c:v>
                </c:pt>
                <c:pt idx="27">
                  <c:v>102</c:v>
                </c:pt>
                <c:pt idx="28">
                  <c:v>48</c:v>
                </c:pt>
                <c:pt idx="29">
                  <c:v>20</c:v>
                </c:pt>
                <c:pt idx="30">
                  <c:v>14</c:v>
                </c:pt>
              </c:numCache>
            </c:numRef>
          </c:val>
          <c:smooth val="0"/>
          <c:extLst>
            <c:ext xmlns:c16="http://schemas.microsoft.com/office/drawing/2014/chart" uri="{C3380CC4-5D6E-409C-BE32-E72D297353CC}">
              <c16:uniqueId val="{00000002-7FB5-44B5-BC13-3465B0A1C73C}"/>
            </c:ext>
          </c:extLst>
        </c:ser>
        <c:ser>
          <c:idx val="3"/>
          <c:order val="3"/>
          <c:tx>
            <c:strRef>
              <c:f>Sheet1!$E$1</c:f>
              <c:strCache>
                <c:ptCount val="1"/>
                <c:pt idx="0">
                  <c:v>EatHappy Italia Eat Happy IT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178</c:v>
                </c:pt>
                <c:pt idx="1">
                  <c:v>114196</c:v>
                </c:pt>
                <c:pt idx="2">
                  <c:v>49304</c:v>
                </c:pt>
                <c:pt idx="3">
                  <c:v>2715</c:v>
                </c:pt>
                <c:pt idx="4">
                  <c:v>40398</c:v>
                </c:pt>
                <c:pt idx="5">
                  <c:v>60602</c:v>
                </c:pt>
                <c:pt idx="6">
                  <c:v>79500</c:v>
                </c:pt>
                <c:pt idx="7">
                  <c:v>55297</c:v>
                </c:pt>
                <c:pt idx="8">
                  <c:v>67825</c:v>
                </c:pt>
                <c:pt idx="9">
                  <c:v>47845</c:v>
                </c:pt>
                <c:pt idx="10">
                  <c:v>26755</c:v>
                </c:pt>
                <c:pt idx="11">
                  <c:v>52616</c:v>
                </c:pt>
                <c:pt idx="12">
                  <c:v>51365</c:v>
                </c:pt>
                <c:pt idx="13">
                  <c:v>34466</c:v>
                </c:pt>
                <c:pt idx="14">
                  <c:v>61</c:v>
                </c:pt>
                <c:pt idx="15">
                  <c:v>13</c:v>
                </c:pt>
                <c:pt idx="16">
                  <c:v>7</c:v>
                </c:pt>
                <c:pt idx="17">
                  <c:v>19</c:v>
                </c:pt>
                <c:pt idx="18">
                  <c:v>47391</c:v>
                </c:pt>
                <c:pt idx="19">
                  <c:v>48251</c:v>
                </c:pt>
                <c:pt idx="20">
                  <c:v>32298</c:v>
                </c:pt>
                <c:pt idx="21">
                  <c:v>283</c:v>
                </c:pt>
                <c:pt idx="22">
                  <c:v>8820</c:v>
                </c:pt>
                <c:pt idx="23">
                  <c:v>10349</c:v>
                </c:pt>
                <c:pt idx="24">
                  <c:v>11310</c:v>
                </c:pt>
                <c:pt idx="25">
                  <c:v>676</c:v>
                </c:pt>
                <c:pt idx="26">
                  <c:v>155</c:v>
                </c:pt>
                <c:pt idx="27">
                  <c:v>55</c:v>
                </c:pt>
                <c:pt idx="28">
                  <c:v>43</c:v>
                </c:pt>
                <c:pt idx="29">
                  <c:v>49</c:v>
                </c:pt>
                <c:pt idx="30">
                  <c:v>44</c:v>
                </c:pt>
              </c:numCache>
            </c:numRef>
          </c:val>
          <c:smooth val="0"/>
          <c:extLst>
            <c:ext xmlns:c16="http://schemas.microsoft.com/office/drawing/2014/chart" uri="{C3380CC4-5D6E-409C-BE32-E72D297353CC}">
              <c16:uniqueId val="{00000003-7FB5-44B5-BC13-3465B0A1C73C}"/>
            </c:ext>
          </c:extLst>
        </c:ser>
        <c:dLbls>
          <c:showLegendKey val="0"/>
          <c:showVal val="0"/>
          <c:showCatName val="0"/>
          <c:showSerName val="0"/>
          <c:showPercent val="0"/>
          <c:showBubbleSize val="0"/>
        </c:dLbls>
        <c:smooth val="0"/>
        <c:axId val="429113784"/>
        <c:axId val="429111488"/>
      </c:lineChart>
      <c:dateAx>
        <c:axId val="429113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111488"/>
        <c:crosses val="autoZero"/>
        <c:auto val="1"/>
        <c:lblOffset val="100"/>
        <c:baseTimeUnit val="days"/>
      </c:dateAx>
      <c:valAx>
        <c:axId val="429111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113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EatHappy Eat Happy DE</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0</c:v>
                </c:pt>
                <c:pt idx="1">
                  <c:v>14</c:v>
                </c:pt>
                <c:pt idx="2">
                  <c:v>0</c:v>
                </c:pt>
                <c:pt idx="3">
                  <c:v>0</c:v>
                </c:pt>
                <c:pt idx="4">
                  <c:v>28</c:v>
                </c:pt>
                <c:pt idx="5">
                  <c:v>0</c:v>
                </c:pt>
                <c:pt idx="6">
                  <c:v>0</c:v>
                </c:pt>
                <c:pt idx="7">
                  <c:v>22</c:v>
                </c:pt>
                <c:pt idx="8">
                  <c:v>15</c:v>
                </c:pt>
                <c:pt idx="9">
                  <c:v>0</c:v>
                </c:pt>
                <c:pt idx="10">
                  <c:v>12</c:v>
                </c:pt>
                <c:pt idx="11">
                  <c:v>18</c:v>
                </c:pt>
                <c:pt idx="12">
                  <c:v>0</c:v>
                </c:pt>
                <c:pt idx="13">
                  <c:v>43</c:v>
                </c:pt>
                <c:pt idx="14">
                  <c:v>0</c:v>
                </c:pt>
                <c:pt idx="15">
                  <c:v>26</c:v>
                </c:pt>
                <c:pt idx="16">
                  <c:v>0</c:v>
                </c:pt>
                <c:pt idx="17">
                  <c:v>0</c:v>
                </c:pt>
                <c:pt idx="18">
                  <c:v>0</c:v>
                </c:pt>
                <c:pt idx="19">
                  <c:v>76</c:v>
                </c:pt>
                <c:pt idx="20">
                  <c:v>0</c:v>
                </c:pt>
                <c:pt idx="21">
                  <c:v>0</c:v>
                </c:pt>
                <c:pt idx="22">
                  <c:v>17</c:v>
                </c:pt>
                <c:pt idx="23">
                  <c:v>0</c:v>
                </c:pt>
                <c:pt idx="24">
                  <c:v>0</c:v>
                </c:pt>
                <c:pt idx="25">
                  <c:v>13</c:v>
                </c:pt>
                <c:pt idx="26">
                  <c:v>0</c:v>
                </c:pt>
                <c:pt idx="27">
                  <c:v>0</c:v>
                </c:pt>
                <c:pt idx="28">
                  <c:v>0</c:v>
                </c:pt>
                <c:pt idx="29">
                  <c:v>0</c:v>
                </c:pt>
                <c:pt idx="30">
                  <c:v>35</c:v>
                </c:pt>
              </c:numCache>
            </c:numRef>
          </c:val>
          <c:smooth val="0"/>
          <c:extLst>
            <c:ext xmlns:c16="http://schemas.microsoft.com/office/drawing/2014/chart" uri="{C3380CC4-5D6E-409C-BE32-E72D297353CC}">
              <c16:uniqueId val="{00000000-AA58-40D8-A00E-FEEA2F591C1A}"/>
            </c:ext>
          </c:extLst>
        </c:ser>
        <c:ser>
          <c:idx val="1"/>
          <c:order val="1"/>
          <c:tx>
            <c:strRef>
              <c:f>Sheet1!$C$1</c:f>
              <c:strCache>
                <c:ptCount val="1"/>
                <c:pt idx="0">
                  <c:v>EatHappy Österreich Eat Happy AT</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0</c:v>
                </c:pt>
                <c:pt idx="1">
                  <c:v>1</c:v>
                </c:pt>
                <c:pt idx="2">
                  <c:v>0</c:v>
                </c:pt>
                <c:pt idx="3">
                  <c:v>0</c:v>
                </c:pt>
                <c:pt idx="4">
                  <c:v>0</c:v>
                </c:pt>
                <c:pt idx="5">
                  <c:v>5</c:v>
                </c:pt>
                <c:pt idx="6">
                  <c:v>0</c:v>
                </c:pt>
                <c:pt idx="7">
                  <c:v>0</c:v>
                </c:pt>
                <c:pt idx="8">
                  <c:v>0</c:v>
                </c:pt>
                <c:pt idx="9">
                  <c:v>0</c:v>
                </c:pt>
                <c:pt idx="10">
                  <c:v>0</c:v>
                </c:pt>
                <c:pt idx="11">
                  <c:v>0</c:v>
                </c:pt>
                <c:pt idx="12">
                  <c:v>0</c:v>
                </c:pt>
                <c:pt idx="13">
                  <c:v>0</c:v>
                </c:pt>
                <c:pt idx="14">
                  <c:v>3</c:v>
                </c:pt>
                <c:pt idx="15">
                  <c:v>0</c:v>
                </c:pt>
                <c:pt idx="16">
                  <c:v>0</c:v>
                </c:pt>
                <c:pt idx="17">
                  <c:v>0</c:v>
                </c:pt>
                <c:pt idx="18">
                  <c:v>5</c:v>
                </c:pt>
                <c:pt idx="19">
                  <c:v>0</c:v>
                </c:pt>
                <c:pt idx="20">
                  <c:v>7</c:v>
                </c:pt>
                <c:pt idx="21">
                  <c:v>0</c:v>
                </c:pt>
                <c:pt idx="22">
                  <c:v>3</c:v>
                </c:pt>
                <c:pt idx="23">
                  <c:v>0</c:v>
                </c:pt>
                <c:pt idx="24">
                  <c:v>0</c:v>
                </c:pt>
                <c:pt idx="25">
                  <c:v>0</c:v>
                </c:pt>
                <c:pt idx="26">
                  <c:v>0</c:v>
                </c:pt>
                <c:pt idx="27">
                  <c:v>0</c:v>
                </c:pt>
                <c:pt idx="28">
                  <c:v>17</c:v>
                </c:pt>
                <c:pt idx="29">
                  <c:v>5</c:v>
                </c:pt>
                <c:pt idx="30">
                  <c:v>0</c:v>
                </c:pt>
              </c:numCache>
            </c:numRef>
          </c:val>
          <c:smooth val="0"/>
          <c:extLst>
            <c:ext xmlns:c16="http://schemas.microsoft.com/office/drawing/2014/chart" uri="{C3380CC4-5D6E-409C-BE32-E72D297353CC}">
              <c16:uniqueId val="{00000001-AA58-40D8-A00E-FEEA2F591C1A}"/>
            </c:ext>
          </c:extLst>
        </c:ser>
        <c:ser>
          <c:idx val="2"/>
          <c:order val="2"/>
          <c:tx>
            <c:strRef>
              <c:f>Sheet1!$D$1</c:f>
              <c:strCache>
                <c:ptCount val="1"/>
                <c:pt idx="0">
                  <c:v>EatHappy Denmark Eat Happy DK</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0</c:v>
                </c:pt>
                <c:pt idx="1">
                  <c:v>0</c:v>
                </c:pt>
                <c:pt idx="2">
                  <c:v>0</c:v>
                </c:pt>
                <c:pt idx="3">
                  <c:v>5</c:v>
                </c:pt>
                <c:pt idx="4">
                  <c:v>0</c:v>
                </c:pt>
                <c:pt idx="5">
                  <c:v>0</c:v>
                </c:pt>
                <c:pt idx="6">
                  <c:v>0</c:v>
                </c:pt>
                <c:pt idx="7">
                  <c:v>2</c:v>
                </c:pt>
                <c:pt idx="8">
                  <c:v>0</c:v>
                </c:pt>
                <c:pt idx="9">
                  <c:v>0</c:v>
                </c:pt>
                <c:pt idx="10">
                  <c:v>6</c:v>
                </c:pt>
                <c:pt idx="11">
                  <c:v>0</c:v>
                </c:pt>
                <c:pt idx="12">
                  <c:v>0</c:v>
                </c:pt>
                <c:pt idx="13">
                  <c:v>3</c:v>
                </c:pt>
                <c:pt idx="14">
                  <c:v>0</c:v>
                </c:pt>
                <c:pt idx="15">
                  <c:v>0</c:v>
                </c:pt>
                <c:pt idx="16">
                  <c:v>0</c:v>
                </c:pt>
                <c:pt idx="17">
                  <c:v>1</c:v>
                </c:pt>
                <c:pt idx="18">
                  <c:v>0</c:v>
                </c:pt>
                <c:pt idx="19">
                  <c:v>0</c:v>
                </c:pt>
                <c:pt idx="20">
                  <c:v>0</c:v>
                </c:pt>
                <c:pt idx="21">
                  <c:v>3</c:v>
                </c:pt>
                <c:pt idx="22">
                  <c:v>0</c:v>
                </c:pt>
                <c:pt idx="23">
                  <c:v>0</c:v>
                </c:pt>
                <c:pt idx="24">
                  <c:v>0</c:v>
                </c:pt>
                <c:pt idx="25">
                  <c:v>0</c:v>
                </c:pt>
                <c:pt idx="26">
                  <c:v>2</c:v>
                </c:pt>
                <c:pt idx="27">
                  <c:v>0</c:v>
                </c:pt>
                <c:pt idx="28">
                  <c:v>0</c:v>
                </c:pt>
                <c:pt idx="29">
                  <c:v>0</c:v>
                </c:pt>
                <c:pt idx="30">
                  <c:v>0</c:v>
                </c:pt>
              </c:numCache>
            </c:numRef>
          </c:val>
          <c:smooth val="0"/>
          <c:extLst>
            <c:ext xmlns:c16="http://schemas.microsoft.com/office/drawing/2014/chart" uri="{C3380CC4-5D6E-409C-BE32-E72D297353CC}">
              <c16:uniqueId val="{00000002-AA58-40D8-A00E-FEEA2F591C1A}"/>
            </c:ext>
          </c:extLst>
        </c:ser>
        <c:ser>
          <c:idx val="3"/>
          <c:order val="3"/>
          <c:tx>
            <c:strRef>
              <c:f>Sheet1!$E$1</c:f>
              <c:strCache>
                <c:ptCount val="1"/>
                <c:pt idx="0">
                  <c:v>EatHappy Italia Eat Happy IT</c:v>
                </c:pt>
              </c:strCache>
            </c:strRef>
          </c:tx>
          <c:spPr>
            <a:ln w="28575" cap="rnd">
              <a:solidFill>
                <a:schemeClr val="accent4"/>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Sheet1!$E$2:$E$32</c:f>
              <c:numCache>
                <c:formatCode>General</c:formatCode>
                <c:ptCount val="31"/>
                <c:pt idx="0">
                  <c:v>0</c:v>
                </c:pt>
                <c:pt idx="1">
                  <c:v>11</c:v>
                </c:pt>
                <c:pt idx="2">
                  <c:v>0</c:v>
                </c:pt>
                <c:pt idx="3">
                  <c:v>0</c:v>
                </c:pt>
                <c:pt idx="4">
                  <c:v>5</c:v>
                </c:pt>
                <c:pt idx="5">
                  <c:v>0</c:v>
                </c:pt>
                <c:pt idx="6">
                  <c:v>7</c:v>
                </c:pt>
                <c:pt idx="7">
                  <c:v>0</c:v>
                </c:pt>
                <c:pt idx="8">
                  <c:v>9</c:v>
                </c:pt>
                <c:pt idx="9">
                  <c:v>13</c:v>
                </c:pt>
                <c:pt idx="10">
                  <c:v>0</c:v>
                </c:pt>
                <c:pt idx="11">
                  <c:v>5</c:v>
                </c:pt>
                <c:pt idx="12">
                  <c:v>0</c:v>
                </c:pt>
                <c:pt idx="13">
                  <c:v>1</c:v>
                </c:pt>
                <c:pt idx="14">
                  <c:v>0</c:v>
                </c:pt>
                <c:pt idx="15">
                  <c:v>0</c:v>
                </c:pt>
                <c:pt idx="16">
                  <c:v>0</c:v>
                </c:pt>
                <c:pt idx="17">
                  <c:v>0</c:v>
                </c:pt>
                <c:pt idx="18">
                  <c:v>14</c:v>
                </c:pt>
                <c:pt idx="19">
                  <c:v>0</c:v>
                </c:pt>
                <c:pt idx="20">
                  <c:v>28</c:v>
                </c:pt>
                <c:pt idx="21">
                  <c:v>0</c:v>
                </c:pt>
                <c:pt idx="22">
                  <c:v>0</c:v>
                </c:pt>
                <c:pt idx="23">
                  <c:v>0</c:v>
                </c:pt>
                <c:pt idx="24">
                  <c:v>0</c:v>
                </c:pt>
                <c:pt idx="25">
                  <c:v>0</c:v>
                </c:pt>
                <c:pt idx="26">
                  <c:v>4</c:v>
                </c:pt>
                <c:pt idx="27">
                  <c:v>0</c:v>
                </c:pt>
                <c:pt idx="28">
                  <c:v>0</c:v>
                </c:pt>
                <c:pt idx="29">
                  <c:v>0</c:v>
                </c:pt>
                <c:pt idx="30">
                  <c:v>0</c:v>
                </c:pt>
              </c:numCache>
            </c:numRef>
          </c:val>
          <c:smooth val="0"/>
          <c:extLst>
            <c:ext xmlns:c16="http://schemas.microsoft.com/office/drawing/2014/chart" uri="{C3380CC4-5D6E-409C-BE32-E72D297353CC}">
              <c16:uniqueId val="{00000003-AA58-40D8-A00E-FEEA2F591C1A}"/>
            </c:ext>
          </c:extLst>
        </c:ser>
        <c:dLbls>
          <c:showLegendKey val="0"/>
          <c:showVal val="0"/>
          <c:showCatName val="0"/>
          <c:showSerName val="0"/>
          <c:showPercent val="0"/>
          <c:showBubbleSize val="0"/>
        </c:dLbls>
        <c:smooth val="0"/>
        <c:axId val="429108864"/>
        <c:axId val="429106568"/>
      </c:lineChart>
      <c:dateAx>
        <c:axId val="429108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106568"/>
        <c:crosses val="autoZero"/>
        <c:auto val="1"/>
        <c:lblOffset val="100"/>
        <c:baseTimeUnit val="days"/>
      </c:dateAx>
      <c:valAx>
        <c:axId val="429106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108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Sheet1!$A$2:$A$5</c:f>
              <c:strCache>
                <c:ptCount val="4"/>
                <c:pt idx="0">
                  <c:v>EatHappy Eat Happy DE</c:v>
                </c:pt>
                <c:pt idx="1">
                  <c:v>EatHappy Österreich Eat Happy AT</c:v>
                </c:pt>
                <c:pt idx="2">
                  <c:v>EatHappy Denmark Eat Happy DK</c:v>
                </c:pt>
                <c:pt idx="3">
                  <c:v>EatHappy Italia Eat Happy IT</c:v>
                </c:pt>
              </c:strCache>
            </c:strRef>
          </c:cat>
          <c:val>
            <c:numRef>
              <c:f>Sheet1!$B$2:$B$5</c:f>
              <c:numCache>
                <c:formatCode>General</c:formatCode>
                <c:ptCount val="4"/>
                <c:pt idx="0">
                  <c:v>2833</c:v>
                </c:pt>
                <c:pt idx="1">
                  <c:v>362</c:v>
                </c:pt>
                <c:pt idx="2">
                  <c:v>889</c:v>
                </c:pt>
                <c:pt idx="3">
                  <c:v>1065</c:v>
                </c:pt>
              </c:numCache>
            </c:numRef>
          </c:val>
          <c:extLst>
            <c:ext xmlns:c16="http://schemas.microsoft.com/office/drawing/2014/chart" uri="{C3380CC4-5D6E-409C-BE32-E72D297353CC}">
              <c16:uniqueId val="{00000000-2B58-4DC7-9568-D2DE13CD4DE0}"/>
            </c:ext>
          </c:extLst>
        </c:ser>
        <c:dLbls>
          <c:showLegendKey val="0"/>
          <c:showVal val="0"/>
          <c:showCatName val="0"/>
          <c:showSerName val="0"/>
          <c:showPercent val="0"/>
          <c:showBubbleSize val="0"/>
        </c:dLbls>
        <c:gapWidth val="219"/>
        <c:overlap val="-27"/>
        <c:axId val="429103944"/>
        <c:axId val="429104272"/>
      </c:barChart>
      <c:catAx>
        <c:axId val="429103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104272"/>
        <c:crosses val="autoZero"/>
        <c:auto val="1"/>
        <c:lblAlgn val="ctr"/>
        <c:lblOffset val="100"/>
        <c:noMultiLvlLbl val="0"/>
      </c:catAx>
      <c:valAx>
        <c:axId val="429104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103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eathappy Eathappy DE</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0</c:v>
                </c:pt>
                <c:pt idx="1">
                  <c:v>100</c:v>
                </c:pt>
                <c:pt idx="2">
                  <c:v>100</c:v>
                </c:pt>
                <c:pt idx="3">
                  <c:v>100</c:v>
                </c:pt>
                <c:pt idx="4">
                  <c:v>100</c:v>
                </c:pt>
                <c:pt idx="5">
                  <c:v>100</c:v>
                </c:pt>
                <c:pt idx="6">
                  <c:v>0</c:v>
                </c:pt>
                <c:pt idx="7">
                  <c:v>0</c:v>
                </c:pt>
              </c:numCache>
            </c:numRef>
          </c:val>
          <c:extLst>
            <c:ext xmlns:c16="http://schemas.microsoft.com/office/drawing/2014/chart" uri="{C3380CC4-5D6E-409C-BE32-E72D297353CC}">
              <c16:uniqueId val="{00000000-F8DC-44DD-BE53-5CF33ED6ED19}"/>
            </c:ext>
          </c:extLst>
        </c:ser>
        <c:ser>
          <c:idx val="1"/>
          <c:order val="1"/>
          <c:tx>
            <c:strRef>
              <c:f>Sheet1!$C$1</c:f>
              <c:strCache>
                <c:ptCount val="1"/>
                <c:pt idx="0">
                  <c:v>eathappy_ita Eathappy IT</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0</c:v>
                </c:pt>
                <c:pt idx="1">
                  <c:v>100</c:v>
                </c:pt>
                <c:pt idx="2">
                  <c:v>0</c:v>
                </c:pt>
                <c:pt idx="3">
                  <c:v>0</c:v>
                </c:pt>
                <c:pt idx="4">
                  <c:v>76.923100000000005</c:v>
                </c:pt>
                <c:pt idx="5">
                  <c:v>7.3227000000000002</c:v>
                </c:pt>
                <c:pt idx="6">
                  <c:v>0</c:v>
                </c:pt>
                <c:pt idx="7">
                  <c:v>0</c:v>
                </c:pt>
              </c:numCache>
            </c:numRef>
          </c:val>
          <c:extLst>
            <c:ext xmlns:c16="http://schemas.microsoft.com/office/drawing/2014/chart" uri="{C3380CC4-5D6E-409C-BE32-E72D297353CC}">
              <c16:uniqueId val="{00000001-F8DC-44DD-BE53-5CF33ED6ED19}"/>
            </c:ext>
          </c:extLst>
        </c:ser>
        <c:ser>
          <c:idx val="2"/>
          <c:order val="2"/>
          <c:tx>
            <c:strRef>
              <c:f>Sheet1!$D$1</c:f>
              <c:strCache>
                <c:ptCount val="1"/>
                <c:pt idx="0">
                  <c:v>eathappy_dk Eathappy DK</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0</c:v>
                </c:pt>
                <c:pt idx="1">
                  <c:v>70</c:v>
                </c:pt>
                <c:pt idx="2">
                  <c:v>0</c:v>
                </c:pt>
                <c:pt idx="3">
                  <c:v>0</c:v>
                </c:pt>
                <c:pt idx="4">
                  <c:v>53.846200000000003</c:v>
                </c:pt>
                <c:pt idx="5">
                  <c:v>2.2883</c:v>
                </c:pt>
                <c:pt idx="6">
                  <c:v>0</c:v>
                </c:pt>
                <c:pt idx="7">
                  <c:v>0</c:v>
                </c:pt>
              </c:numCache>
            </c:numRef>
          </c:val>
          <c:extLst>
            <c:ext xmlns:c16="http://schemas.microsoft.com/office/drawing/2014/chart" uri="{C3380CC4-5D6E-409C-BE32-E72D297353CC}">
              <c16:uniqueId val="{00000002-F8DC-44DD-BE53-5CF33ED6ED19}"/>
            </c:ext>
          </c:extLst>
        </c:ser>
        <c:ser>
          <c:idx val="3"/>
          <c:order val="3"/>
          <c:tx>
            <c:strRef>
              <c:f>Sheet1!$E$1</c:f>
              <c:strCache>
                <c:ptCount val="1"/>
                <c:pt idx="0">
                  <c:v>eathappy_at</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0</c:v>
                </c:pt>
                <c:pt idx="1">
                  <c:v>90</c:v>
                </c:pt>
                <c:pt idx="2">
                  <c:v>0</c:v>
                </c:pt>
                <c:pt idx="3">
                  <c:v>100</c:v>
                </c:pt>
                <c:pt idx="4">
                  <c:v>76.923100000000005</c:v>
                </c:pt>
                <c:pt idx="5">
                  <c:v>18.687999999999999</c:v>
                </c:pt>
                <c:pt idx="6">
                  <c:v>0</c:v>
                </c:pt>
                <c:pt idx="7">
                  <c:v>0</c:v>
                </c:pt>
              </c:numCache>
            </c:numRef>
          </c:val>
          <c:extLst>
            <c:ext xmlns:c16="http://schemas.microsoft.com/office/drawing/2014/chart" uri="{C3380CC4-5D6E-409C-BE32-E72D297353CC}">
              <c16:uniqueId val="{00000003-F8DC-44DD-BE53-5CF33ED6ED19}"/>
            </c:ext>
          </c:extLst>
        </c:ser>
        <c:dLbls>
          <c:showLegendKey val="0"/>
          <c:showVal val="0"/>
          <c:showCatName val="0"/>
          <c:showSerName val="0"/>
          <c:showPercent val="0"/>
          <c:showBubbleSize val="0"/>
        </c:dLbls>
        <c:axId val="429110832"/>
        <c:axId val="429109848"/>
      </c:radarChart>
      <c:catAx>
        <c:axId val="429110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109848"/>
        <c:crosses val="autoZero"/>
        <c:auto val="1"/>
        <c:lblAlgn val="ctr"/>
        <c:lblOffset val="100"/>
        <c:noMultiLvlLbl val="0"/>
      </c:catAx>
      <c:valAx>
        <c:axId val="429109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110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eathappy Eathappy DE</c:v>
                </c:pt>
              </c:strCache>
            </c:strRef>
          </c:tx>
          <c:spPr>
            <a:solidFill>
              <a:schemeClr val="accent1"/>
            </a:solidFill>
            <a:ln>
              <a:noFill/>
            </a:ln>
            <a:effectLst/>
          </c:spPr>
          <c:invertIfNegative val="0"/>
          <c:cat>
            <c:numRef>
              <c:f>Sheet1!$A$2</c:f>
              <c:numCache>
                <c:formatCode>m/d/yyyy</c:formatCode>
                <c:ptCount val="1"/>
                <c:pt idx="0">
                  <c:v>44410</c:v>
                </c:pt>
              </c:numCache>
            </c:numRef>
          </c:cat>
          <c:val>
            <c:numRef>
              <c:f>Sheet1!$B$2</c:f>
              <c:numCache>
                <c:formatCode>General</c:formatCode>
                <c:ptCount val="1"/>
                <c:pt idx="0">
                  <c:v>6652</c:v>
                </c:pt>
              </c:numCache>
            </c:numRef>
          </c:val>
          <c:extLst>
            <c:ext xmlns:c16="http://schemas.microsoft.com/office/drawing/2014/chart" uri="{C3380CC4-5D6E-409C-BE32-E72D297353CC}">
              <c16:uniqueId val="{00000000-C37A-4D36-8AA8-4324CCB2E5BE}"/>
            </c:ext>
          </c:extLst>
        </c:ser>
        <c:ser>
          <c:idx val="1"/>
          <c:order val="1"/>
          <c:tx>
            <c:strRef>
              <c:f>Sheet1!$C$1</c:f>
              <c:strCache>
                <c:ptCount val="1"/>
                <c:pt idx="0">
                  <c:v>eathappy_ita Eathappy IT</c:v>
                </c:pt>
              </c:strCache>
            </c:strRef>
          </c:tx>
          <c:spPr>
            <a:solidFill>
              <a:schemeClr val="accent2"/>
            </a:solidFill>
            <a:ln>
              <a:noFill/>
            </a:ln>
            <a:effectLst/>
          </c:spPr>
          <c:invertIfNegative val="0"/>
          <c:cat>
            <c:numRef>
              <c:f>Sheet1!$A$2</c:f>
              <c:numCache>
                <c:formatCode>m/d/yyyy</c:formatCode>
                <c:ptCount val="1"/>
                <c:pt idx="0">
                  <c:v>44410</c:v>
                </c:pt>
              </c:numCache>
            </c:numRef>
          </c:cat>
          <c:val>
            <c:numRef>
              <c:f>Sheet1!$C$2</c:f>
              <c:numCache>
                <c:formatCode>General</c:formatCode>
                <c:ptCount val="1"/>
                <c:pt idx="0">
                  <c:v>1431</c:v>
                </c:pt>
              </c:numCache>
            </c:numRef>
          </c:val>
          <c:extLst>
            <c:ext xmlns:c16="http://schemas.microsoft.com/office/drawing/2014/chart" uri="{C3380CC4-5D6E-409C-BE32-E72D297353CC}">
              <c16:uniqueId val="{00000001-C37A-4D36-8AA8-4324CCB2E5BE}"/>
            </c:ext>
          </c:extLst>
        </c:ser>
        <c:ser>
          <c:idx val="2"/>
          <c:order val="2"/>
          <c:tx>
            <c:strRef>
              <c:f>Sheet1!$D$1</c:f>
              <c:strCache>
                <c:ptCount val="1"/>
                <c:pt idx="0">
                  <c:v>eathappy_dk Eathappy DK</c:v>
                </c:pt>
              </c:strCache>
            </c:strRef>
          </c:tx>
          <c:spPr>
            <a:solidFill>
              <a:schemeClr val="accent3"/>
            </a:solidFill>
            <a:ln>
              <a:noFill/>
            </a:ln>
            <a:effectLst/>
          </c:spPr>
          <c:invertIfNegative val="0"/>
          <c:cat>
            <c:numRef>
              <c:f>Sheet1!$A$2</c:f>
              <c:numCache>
                <c:formatCode>m/d/yyyy</c:formatCode>
                <c:ptCount val="1"/>
                <c:pt idx="0">
                  <c:v>44410</c:v>
                </c:pt>
              </c:numCache>
            </c:numRef>
          </c:cat>
          <c:val>
            <c:numRef>
              <c:f>Sheet1!$D$2</c:f>
              <c:numCache>
                <c:formatCode>General</c:formatCode>
                <c:ptCount val="1"/>
                <c:pt idx="0">
                  <c:v>92</c:v>
                </c:pt>
              </c:numCache>
            </c:numRef>
          </c:val>
          <c:extLst>
            <c:ext xmlns:c16="http://schemas.microsoft.com/office/drawing/2014/chart" uri="{C3380CC4-5D6E-409C-BE32-E72D297353CC}">
              <c16:uniqueId val="{00000002-C37A-4D36-8AA8-4324CCB2E5BE}"/>
            </c:ext>
          </c:extLst>
        </c:ser>
        <c:ser>
          <c:idx val="3"/>
          <c:order val="3"/>
          <c:tx>
            <c:strRef>
              <c:f>Sheet1!$E$1</c:f>
              <c:strCache>
                <c:ptCount val="1"/>
                <c:pt idx="0">
                  <c:v>eathappy_at</c:v>
                </c:pt>
              </c:strCache>
            </c:strRef>
          </c:tx>
          <c:spPr>
            <a:solidFill>
              <a:schemeClr val="accent4"/>
            </a:solidFill>
            <a:ln>
              <a:noFill/>
            </a:ln>
            <a:effectLst/>
          </c:spPr>
          <c:invertIfNegative val="0"/>
          <c:cat>
            <c:numRef>
              <c:f>Sheet1!$A$2</c:f>
              <c:numCache>
                <c:formatCode>m/d/yyyy</c:formatCode>
                <c:ptCount val="1"/>
                <c:pt idx="0">
                  <c:v>44410</c:v>
                </c:pt>
              </c:numCache>
            </c:numRef>
          </c:cat>
          <c:val>
            <c:numRef>
              <c:f>Sheet1!$E$2</c:f>
              <c:numCache>
                <c:formatCode>General</c:formatCode>
                <c:ptCount val="1"/>
                <c:pt idx="0">
                  <c:v>937</c:v>
                </c:pt>
              </c:numCache>
            </c:numRef>
          </c:val>
          <c:extLst>
            <c:ext xmlns:c16="http://schemas.microsoft.com/office/drawing/2014/chart" uri="{C3380CC4-5D6E-409C-BE32-E72D297353CC}">
              <c16:uniqueId val="{00000003-C37A-4D36-8AA8-4324CCB2E5BE}"/>
            </c:ext>
          </c:extLst>
        </c:ser>
        <c:dLbls>
          <c:showLegendKey val="0"/>
          <c:showVal val="0"/>
          <c:showCatName val="0"/>
          <c:showSerName val="0"/>
          <c:showPercent val="0"/>
          <c:showBubbleSize val="0"/>
        </c:dLbls>
        <c:gapWidth val="219"/>
        <c:overlap val="-27"/>
        <c:axId val="428312144"/>
        <c:axId val="428309848"/>
      </c:barChart>
      <c:dateAx>
        <c:axId val="428312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309848"/>
        <c:crosses val="autoZero"/>
        <c:auto val="1"/>
        <c:lblOffset val="100"/>
        <c:baseTimeUnit val="days"/>
      </c:dateAx>
      <c:valAx>
        <c:axId val="428309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312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D8C59-170F-47DC-A00D-DCF49404F8F1}"/>
              </a:ext>
            </a:extLst>
          </p:cNvPr>
          <p:cNvSpPr>
            <a:spLocks noGrp="1"/>
          </p:cNvSpPr>
          <p:nvPr>
            <p:ph type="ctrTitle"/>
          </p:nvPr>
        </p:nvSpPr>
        <p:spPr/>
        <p:txBody>
          <a:bodyPr/>
          <a:lstStyle/>
          <a:p>
            <a:r>
              <a:rPr lang="en-US"/>
              <a:t>International Dashboard</a:t>
            </a:r>
          </a:p>
        </p:txBody>
      </p:sp>
      <p:sp>
        <p:nvSpPr>
          <p:cNvPr id="3" name="Subtitle 2">
            <a:extLst>
              <a:ext uri="{FF2B5EF4-FFF2-40B4-BE49-F238E27FC236}">
                <a16:creationId xmlns:a16="http://schemas.microsoft.com/office/drawing/2014/main" id="{7284BF5E-1027-43B2-8F54-B033DA51CFF9}"/>
              </a:ext>
            </a:extLst>
          </p:cNvPr>
          <p:cNvSpPr>
            <a:spLocks noGrp="1"/>
          </p:cNvSpPr>
          <p:nvPr>
            <p:ph type="subTitle" idx="1"/>
          </p:nvPr>
        </p:nvSpPr>
        <p:spPr/>
        <p:txBody>
          <a:bodyPr/>
          <a:lstStyle/>
          <a:p>
            <a:r>
              <a:rPr lang="en-US"/>
              <a:t>EAT HAPPY GROUP</a:t>
            </a:r>
          </a:p>
        </p:txBody>
      </p:sp>
    </p:spTree>
    <p:extLst>
      <p:ext uri="{BB962C8B-B14F-4D97-AF65-F5344CB8AC3E}">
        <p14:creationId xmlns:p14="http://schemas.microsoft.com/office/powerpoint/2010/main" val="186196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44232-B6B5-415E-AFD1-506C99212AB2}"/>
              </a:ext>
            </a:extLst>
          </p:cNvPr>
          <p:cNvSpPr>
            <a:spLocks noGrp="1"/>
          </p:cNvSpPr>
          <p:nvPr>
            <p:ph type="title"/>
          </p:nvPr>
        </p:nvSpPr>
        <p:spPr/>
        <p:txBody>
          <a:bodyPr/>
          <a:lstStyle/>
          <a:p>
            <a:r>
              <a:rPr lang="en-US"/>
              <a:t>Overall Overall Top Pages | Int. EAT HAPPY Accounts</a:t>
            </a:r>
          </a:p>
        </p:txBody>
      </p:sp>
      <p:graphicFrame>
        <p:nvGraphicFramePr>
          <p:cNvPr id="5" name="Table Placeholder 4">
            <a:extLst>
              <a:ext uri="{FF2B5EF4-FFF2-40B4-BE49-F238E27FC236}">
                <a16:creationId xmlns:a16="http://schemas.microsoft.com/office/drawing/2014/main" id="{7B535BCE-DDE6-4E75-9C62-C6293DDC3824}"/>
              </a:ext>
            </a:extLst>
          </p:cNvPr>
          <p:cNvGraphicFramePr>
            <a:graphicFrameLocks noGrp="1"/>
          </p:cNvGraphicFramePr>
          <p:nvPr>
            <p:ph type="tbl" sz="quarter" idx="13"/>
            <p:extLst>
              <p:ext uri="{D42A27DB-BD31-4B8C-83A1-F6EECF244321}">
                <p14:modId xmlns:p14="http://schemas.microsoft.com/office/powerpoint/2010/main" val="3207867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051693302"/>
                    </a:ext>
                  </a:extLst>
                </a:gridCol>
                <a:gridCol w="1563624">
                  <a:extLst>
                    <a:ext uri="{9D8B030D-6E8A-4147-A177-3AD203B41FA5}">
                      <a16:colId xmlns:a16="http://schemas.microsoft.com/office/drawing/2014/main" val="56863016"/>
                    </a:ext>
                  </a:extLst>
                </a:gridCol>
                <a:gridCol w="1563624">
                  <a:extLst>
                    <a:ext uri="{9D8B030D-6E8A-4147-A177-3AD203B41FA5}">
                      <a16:colId xmlns:a16="http://schemas.microsoft.com/office/drawing/2014/main" val="1668696690"/>
                    </a:ext>
                  </a:extLst>
                </a:gridCol>
                <a:gridCol w="1563624">
                  <a:extLst>
                    <a:ext uri="{9D8B030D-6E8A-4147-A177-3AD203B41FA5}">
                      <a16:colId xmlns:a16="http://schemas.microsoft.com/office/drawing/2014/main" val="4203815640"/>
                    </a:ext>
                  </a:extLst>
                </a:gridCol>
                <a:gridCol w="1563624">
                  <a:extLst>
                    <a:ext uri="{9D8B030D-6E8A-4147-A177-3AD203B41FA5}">
                      <a16:colId xmlns:a16="http://schemas.microsoft.com/office/drawing/2014/main" val="1997421724"/>
                    </a:ext>
                  </a:extLst>
                </a:gridCol>
              </a:tblGrid>
              <a:tr h="370840">
                <a:tc>
                  <a:txBody>
                    <a:bodyPr/>
                    <a:lstStyle/>
                    <a:p>
                      <a:r>
                        <a:rPr lang="en-US" sz="1000"/>
                        <a:t>Network</a:t>
                      </a:r>
                    </a:p>
                  </a:txBody>
                  <a:tcPr/>
                </a:tc>
                <a:tc>
                  <a:txBody>
                    <a:bodyPr/>
                    <a:lstStyle/>
                    <a:p>
                      <a:r>
                        <a:rPr lang="en-US" sz="1000"/>
                        <a:t>Name</a:t>
                      </a:r>
                    </a:p>
                  </a:txBody>
                  <a:tcPr/>
                </a:tc>
                <a:tc>
                  <a:txBody>
                    <a:bodyPr/>
                    <a:lstStyle/>
                    <a:p>
                      <a:r>
                        <a:rPr lang="en-US" sz="1000"/>
                        <a:t>Posted Content</a:t>
                      </a:r>
                    </a:p>
                  </a:txBody>
                  <a:tcPr/>
                </a:tc>
                <a:tc>
                  <a:txBody>
                    <a:bodyPr/>
                    <a:lstStyle/>
                    <a:p>
                      <a:r>
                        <a:rPr lang="en-US" sz="1000"/>
                        <a:t>Total Interactions</a:t>
                      </a:r>
                    </a:p>
                  </a:txBody>
                  <a:tcPr/>
                </a:tc>
                <a:tc>
                  <a:txBody>
                    <a:bodyPr/>
                    <a:lstStyle/>
                    <a:p>
                      <a:r>
                        <a:rPr lang="en-US" sz="1000"/>
                        <a:t>Interactions/posted Content</a:t>
                      </a:r>
                    </a:p>
                  </a:txBody>
                  <a:tcPr/>
                </a:tc>
                <a:extLst>
                  <a:ext uri="{0D108BD9-81ED-4DB2-BD59-A6C34878D82A}">
                    <a16:rowId xmlns:a16="http://schemas.microsoft.com/office/drawing/2014/main" val="4116078300"/>
                  </a:ext>
                </a:extLst>
              </a:tr>
              <a:tr h="370840">
                <a:tc>
                  <a:txBody>
                    <a:bodyPr/>
                    <a:lstStyle/>
                    <a:p>
                      <a:r>
                        <a:rPr lang="en-US" sz="1000"/>
                        <a:t>Instagram</a:t>
                      </a:r>
                    </a:p>
                  </a:txBody>
                  <a:tcPr/>
                </a:tc>
                <a:tc>
                  <a:txBody>
                    <a:bodyPr/>
                    <a:lstStyle/>
                    <a:p>
                      <a:r>
                        <a:rPr lang="en-US" sz="1000"/>
                        <a:t>eathappy</a:t>
                      </a:r>
                    </a:p>
                  </a:txBody>
                  <a:tcPr/>
                </a:tc>
                <a:tc>
                  <a:txBody>
                    <a:bodyPr/>
                    <a:lstStyle/>
                    <a:p>
                      <a:r>
                        <a:rPr lang="en-US" sz="1000"/>
                        <a:t>13</a:t>
                      </a:r>
                    </a:p>
                  </a:txBody>
                  <a:tcPr/>
                </a:tc>
                <a:tc>
                  <a:txBody>
                    <a:bodyPr/>
                    <a:lstStyle/>
                    <a:p>
                      <a:r>
                        <a:rPr lang="en-US" sz="1000"/>
                        <a:t>1311</a:t>
                      </a:r>
                    </a:p>
                  </a:txBody>
                  <a:tcPr/>
                </a:tc>
                <a:tc>
                  <a:txBody>
                    <a:bodyPr/>
                    <a:lstStyle/>
                    <a:p>
                      <a:r>
                        <a:rPr lang="en-US" sz="1000"/>
                        <a:t>101</a:t>
                      </a:r>
                    </a:p>
                  </a:txBody>
                  <a:tcPr/>
                </a:tc>
                <a:extLst>
                  <a:ext uri="{0D108BD9-81ED-4DB2-BD59-A6C34878D82A}">
                    <a16:rowId xmlns:a16="http://schemas.microsoft.com/office/drawing/2014/main" val="2130153116"/>
                  </a:ext>
                </a:extLst>
              </a:tr>
              <a:tr h="370840">
                <a:tc>
                  <a:txBody>
                    <a:bodyPr/>
                    <a:lstStyle/>
                    <a:p>
                      <a:r>
                        <a:rPr lang="en-US" sz="1000"/>
                        <a:t>Instagram</a:t>
                      </a:r>
                    </a:p>
                  </a:txBody>
                  <a:tcPr/>
                </a:tc>
                <a:tc>
                  <a:txBody>
                    <a:bodyPr/>
                    <a:lstStyle/>
                    <a:p>
                      <a:r>
                        <a:rPr lang="en-US" sz="1000"/>
                        <a:t>eathappy_at</a:t>
                      </a:r>
                    </a:p>
                  </a:txBody>
                  <a:tcPr/>
                </a:tc>
                <a:tc>
                  <a:txBody>
                    <a:bodyPr/>
                    <a:lstStyle/>
                    <a:p>
                      <a:r>
                        <a:rPr lang="en-US" sz="1000"/>
                        <a:t>10</a:t>
                      </a:r>
                    </a:p>
                  </a:txBody>
                  <a:tcPr/>
                </a:tc>
                <a:tc>
                  <a:txBody>
                    <a:bodyPr/>
                    <a:lstStyle/>
                    <a:p>
                      <a:r>
                        <a:rPr lang="en-US" sz="1000"/>
                        <a:t>245</a:t>
                      </a:r>
                    </a:p>
                  </a:txBody>
                  <a:tcPr/>
                </a:tc>
                <a:tc>
                  <a:txBody>
                    <a:bodyPr/>
                    <a:lstStyle/>
                    <a:p>
                      <a:r>
                        <a:rPr lang="en-US" sz="1000"/>
                        <a:t>24</a:t>
                      </a:r>
                    </a:p>
                  </a:txBody>
                  <a:tcPr/>
                </a:tc>
                <a:extLst>
                  <a:ext uri="{0D108BD9-81ED-4DB2-BD59-A6C34878D82A}">
                    <a16:rowId xmlns:a16="http://schemas.microsoft.com/office/drawing/2014/main" val="1762405583"/>
                  </a:ext>
                </a:extLst>
              </a:tr>
              <a:tr h="370840">
                <a:tc>
                  <a:txBody>
                    <a:bodyPr/>
                    <a:lstStyle/>
                    <a:p>
                      <a:r>
                        <a:rPr lang="en-US" sz="1000"/>
                        <a:t>Instagram</a:t>
                      </a:r>
                    </a:p>
                  </a:txBody>
                  <a:tcPr/>
                </a:tc>
                <a:tc>
                  <a:txBody>
                    <a:bodyPr/>
                    <a:lstStyle/>
                    <a:p>
                      <a:r>
                        <a:rPr lang="en-US" sz="1000"/>
                        <a:t>eathappy_dk</a:t>
                      </a:r>
                    </a:p>
                  </a:txBody>
                  <a:tcPr/>
                </a:tc>
                <a:tc>
                  <a:txBody>
                    <a:bodyPr/>
                    <a:lstStyle/>
                    <a:p>
                      <a:r>
                        <a:rPr lang="en-US" sz="1000"/>
                        <a:t>7</a:t>
                      </a:r>
                    </a:p>
                  </a:txBody>
                  <a:tcPr/>
                </a:tc>
                <a:tc>
                  <a:txBody>
                    <a:bodyPr/>
                    <a:lstStyle/>
                    <a:p>
                      <a:r>
                        <a:rPr lang="en-US" sz="1000"/>
                        <a:t>30</a:t>
                      </a:r>
                    </a:p>
                  </a:txBody>
                  <a:tcPr/>
                </a:tc>
                <a:tc>
                  <a:txBody>
                    <a:bodyPr/>
                    <a:lstStyle/>
                    <a:p>
                      <a:r>
                        <a:rPr lang="en-US" sz="1000"/>
                        <a:t>4</a:t>
                      </a:r>
                    </a:p>
                  </a:txBody>
                  <a:tcPr/>
                </a:tc>
                <a:extLst>
                  <a:ext uri="{0D108BD9-81ED-4DB2-BD59-A6C34878D82A}">
                    <a16:rowId xmlns:a16="http://schemas.microsoft.com/office/drawing/2014/main" val="3924282104"/>
                  </a:ext>
                </a:extLst>
              </a:tr>
              <a:tr h="370840">
                <a:tc>
                  <a:txBody>
                    <a:bodyPr/>
                    <a:lstStyle/>
                    <a:p>
                      <a:r>
                        <a:rPr lang="en-US" sz="1000"/>
                        <a:t>Instagram</a:t>
                      </a:r>
                    </a:p>
                  </a:txBody>
                  <a:tcPr/>
                </a:tc>
                <a:tc>
                  <a:txBody>
                    <a:bodyPr/>
                    <a:lstStyle/>
                    <a:p>
                      <a:r>
                        <a:rPr lang="en-US" sz="1000"/>
                        <a:t>eathappy_ita</a:t>
                      </a:r>
                    </a:p>
                  </a:txBody>
                  <a:tcPr/>
                </a:tc>
                <a:tc>
                  <a:txBody>
                    <a:bodyPr/>
                    <a:lstStyle/>
                    <a:p>
                      <a:r>
                        <a:rPr lang="en-US" sz="1000"/>
                        <a:t>10</a:t>
                      </a:r>
                    </a:p>
                  </a:txBody>
                  <a:tcPr/>
                </a:tc>
                <a:tc>
                  <a:txBody>
                    <a:bodyPr/>
                    <a:lstStyle/>
                    <a:p>
                      <a:r>
                        <a:rPr lang="en-US" sz="1000"/>
                        <a:t>96</a:t>
                      </a:r>
                    </a:p>
                  </a:txBody>
                  <a:tcPr/>
                </a:tc>
                <a:tc>
                  <a:txBody>
                    <a:bodyPr/>
                    <a:lstStyle/>
                    <a:p>
                      <a:r>
                        <a:rPr lang="en-US" sz="1000"/>
                        <a:t>10</a:t>
                      </a:r>
                    </a:p>
                  </a:txBody>
                  <a:tcPr/>
                </a:tc>
                <a:extLst>
                  <a:ext uri="{0D108BD9-81ED-4DB2-BD59-A6C34878D82A}">
                    <a16:rowId xmlns:a16="http://schemas.microsoft.com/office/drawing/2014/main" val="3954096653"/>
                  </a:ext>
                </a:extLst>
              </a:tr>
              <a:tr h="370840">
                <a:tc>
                  <a:txBody>
                    <a:bodyPr/>
                    <a:lstStyle/>
                    <a:p>
                      <a:r>
                        <a:rPr lang="en-US" sz="1000"/>
                        <a:t>Facebook</a:t>
                      </a:r>
                    </a:p>
                  </a:txBody>
                  <a:tcPr/>
                </a:tc>
                <a:tc>
                  <a:txBody>
                    <a:bodyPr/>
                    <a:lstStyle/>
                    <a:p>
                      <a:r>
                        <a:rPr lang="en-US" sz="1000"/>
                        <a:t>EatHappy</a:t>
                      </a:r>
                    </a:p>
                  </a:txBody>
                  <a:tcPr/>
                </a:tc>
                <a:tc>
                  <a:txBody>
                    <a:bodyPr/>
                    <a:lstStyle/>
                    <a:p>
                      <a:r>
                        <a:rPr lang="en-US" sz="1000"/>
                        <a:t>13</a:t>
                      </a:r>
                    </a:p>
                  </a:txBody>
                  <a:tcPr/>
                </a:tc>
                <a:tc>
                  <a:txBody>
                    <a:bodyPr/>
                    <a:lstStyle/>
                    <a:p>
                      <a:r>
                        <a:rPr lang="en-US" sz="1000"/>
                        <a:t>337</a:t>
                      </a:r>
                    </a:p>
                  </a:txBody>
                  <a:tcPr/>
                </a:tc>
                <a:tc>
                  <a:txBody>
                    <a:bodyPr/>
                    <a:lstStyle/>
                    <a:p>
                      <a:r>
                        <a:rPr lang="en-US" sz="1000"/>
                        <a:t>26</a:t>
                      </a:r>
                    </a:p>
                  </a:txBody>
                  <a:tcPr/>
                </a:tc>
                <a:extLst>
                  <a:ext uri="{0D108BD9-81ED-4DB2-BD59-A6C34878D82A}">
                    <a16:rowId xmlns:a16="http://schemas.microsoft.com/office/drawing/2014/main" val="2011304391"/>
                  </a:ext>
                </a:extLst>
              </a:tr>
              <a:tr h="370840">
                <a:tc>
                  <a:txBody>
                    <a:bodyPr/>
                    <a:lstStyle/>
                    <a:p>
                      <a:r>
                        <a:rPr lang="en-US" sz="1000"/>
                        <a:t>Facebook</a:t>
                      </a:r>
                    </a:p>
                  </a:txBody>
                  <a:tcPr/>
                </a:tc>
                <a:tc>
                  <a:txBody>
                    <a:bodyPr/>
                    <a:lstStyle/>
                    <a:p>
                      <a:r>
                        <a:rPr lang="en-US" sz="1000"/>
                        <a:t>EatHappy Denmark</a:t>
                      </a:r>
                    </a:p>
                  </a:txBody>
                  <a:tcPr/>
                </a:tc>
                <a:tc>
                  <a:txBody>
                    <a:bodyPr/>
                    <a:lstStyle/>
                    <a:p>
                      <a:r>
                        <a:rPr lang="en-US" sz="1000"/>
                        <a:t>7</a:t>
                      </a:r>
                    </a:p>
                  </a:txBody>
                  <a:tcPr/>
                </a:tc>
                <a:tc>
                  <a:txBody>
                    <a:bodyPr/>
                    <a:lstStyle/>
                    <a:p>
                      <a:r>
                        <a:rPr lang="en-US" sz="1000"/>
                        <a:t>22</a:t>
                      </a:r>
                    </a:p>
                  </a:txBody>
                  <a:tcPr/>
                </a:tc>
                <a:tc>
                  <a:txBody>
                    <a:bodyPr/>
                    <a:lstStyle/>
                    <a:p>
                      <a:r>
                        <a:rPr lang="en-US" sz="1000"/>
                        <a:t>3</a:t>
                      </a:r>
                    </a:p>
                  </a:txBody>
                  <a:tcPr/>
                </a:tc>
                <a:extLst>
                  <a:ext uri="{0D108BD9-81ED-4DB2-BD59-A6C34878D82A}">
                    <a16:rowId xmlns:a16="http://schemas.microsoft.com/office/drawing/2014/main" val="4157022084"/>
                  </a:ext>
                </a:extLst>
              </a:tr>
              <a:tr h="370840">
                <a:tc>
                  <a:txBody>
                    <a:bodyPr/>
                    <a:lstStyle/>
                    <a:p>
                      <a:r>
                        <a:rPr lang="en-US" sz="1000"/>
                        <a:t>Facebook</a:t>
                      </a:r>
                    </a:p>
                  </a:txBody>
                  <a:tcPr/>
                </a:tc>
                <a:tc>
                  <a:txBody>
                    <a:bodyPr/>
                    <a:lstStyle/>
                    <a:p>
                      <a:r>
                        <a:rPr lang="en-US" sz="1000"/>
                        <a:t>EatHappy Italia</a:t>
                      </a:r>
                    </a:p>
                  </a:txBody>
                  <a:tcPr/>
                </a:tc>
                <a:tc>
                  <a:txBody>
                    <a:bodyPr/>
                    <a:lstStyle/>
                    <a:p>
                      <a:r>
                        <a:rPr lang="en-US" sz="1000"/>
                        <a:t>10</a:t>
                      </a:r>
                    </a:p>
                  </a:txBody>
                  <a:tcPr/>
                </a:tc>
                <a:tc>
                  <a:txBody>
                    <a:bodyPr/>
                    <a:lstStyle/>
                    <a:p>
                      <a:r>
                        <a:rPr lang="en-US" sz="1000"/>
                        <a:t>97</a:t>
                      </a:r>
                    </a:p>
                  </a:txBody>
                  <a:tcPr/>
                </a:tc>
                <a:tc>
                  <a:txBody>
                    <a:bodyPr/>
                    <a:lstStyle/>
                    <a:p>
                      <a:r>
                        <a:rPr lang="en-US" sz="1000"/>
                        <a:t>10</a:t>
                      </a:r>
                    </a:p>
                  </a:txBody>
                  <a:tcPr/>
                </a:tc>
                <a:extLst>
                  <a:ext uri="{0D108BD9-81ED-4DB2-BD59-A6C34878D82A}">
                    <a16:rowId xmlns:a16="http://schemas.microsoft.com/office/drawing/2014/main" val="1644058885"/>
                  </a:ext>
                </a:extLst>
              </a:tr>
              <a:tr h="370840">
                <a:tc>
                  <a:txBody>
                    <a:bodyPr/>
                    <a:lstStyle/>
                    <a:p>
                      <a:r>
                        <a:rPr lang="en-US" sz="1000"/>
                        <a:t>Facebook</a:t>
                      </a:r>
                    </a:p>
                  </a:txBody>
                  <a:tcPr/>
                </a:tc>
                <a:tc>
                  <a:txBody>
                    <a:bodyPr/>
                    <a:lstStyle/>
                    <a:p>
                      <a:r>
                        <a:rPr lang="en-US" sz="1000"/>
                        <a:t>EatHappy Österreich</a:t>
                      </a:r>
                    </a:p>
                  </a:txBody>
                  <a:tcPr/>
                </a:tc>
                <a:tc>
                  <a:txBody>
                    <a:bodyPr/>
                    <a:lstStyle/>
                    <a:p>
                      <a:r>
                        <a:rPr lang="en-US" sz="1000"/>
                        <a:t>10</a:t>
                      </a:r>
                    </a:p>
                  </a:txBody>
                  <a:tcPr/>
                </a:tc>
                <a:tc>
                  <a:txBody>
                    <a:bodyPr/>
                    <a:lstStyle/>
                    <a:p>
                      <a:r>
                        <a:rPr lang="en-US" sz="1000"/>
                        <a:t>46</a:t>
                      </a:r>
                    </a:p>
                  </a:txBody>
                  <a:tcPr/>
                </a:tc>
                <a:tc>
                  <a:txBody>
                    <a:bodyPr/>
                    <a:lstStyle/>
                    <a:p>
                      <a:r>
                        <a:rPr lang="en-US" sz="1000"/>
                        <a:t>5</a:t>
                      </a:r>
                    </a:p>
                  </a:txBody>
                  <a:tcPr/>
                </a:tc>
                <a:extLst>
                  <a:ext uri="{0D108BD9-81ED-4DB2-BD59-A6C34878D82A}">
                    <a16:rowId xmlns:a16="http://schemas.microsoft.com/office/drawing/2014/main" val="3635083724"/>
                  </a:ext>
                </a:extLst>
              </a:tr>
            </a:tbl>
          </a:graphicData>
        </a:graphic>
      </p:graphicFrame>
      <p:sp>
        <p:nvSpPr>
          <p:cNvPr id="4" name="Text Placeholder 3">
            <a:extLst>
              <a:ext uri="{FF2B5EF4-FFF2-40B4-BE49-F238E27FC236}">
                <a16:creationId xmlns:a16="http://schemas.microsoft.com/office/drawing/2014/main" id="{C189B03A-A7A1-4F9A-880E-21B63991456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084000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175B0-BA98-4FBB-8F0B-7AB0D7C2237F}"/>
              </a:ext>
            </a:extLst>
          </p:cNvPr>
          <p:cNvSpPr>
            <a:spLocks noGrp="1"/>
          </p:cNvSpPr>
          <p:nvPr>
            <p:ph type="title"/>
          </p:nvPr>
        </p:nvSpPr>
        <p:spPr/>
        <p:txBody>
          <a:bodyPr/>
          <a:lstStyle/>
          <a:p>
            <a:r>
              <a:rPr lang="en-US"/>
              <a:t>Facebook Key Metrics Table | Int. EAT HAPPY Accounts</a:t>
            </a:r>
          </a:p>
        </p:txBody>
      </p:sp>
      <p:graphicFrame>
        <p:nvGraphicFramePr>
          <p:cNvPr id="5" name="Table Placeholder 4">
            <a:extLst>
              <a:ext uri="{FF2B5EF4-FFF2-40B4-BE49-F238E27FC236}">
                <a16:creationId xmlns:a16="http://schemas.microsoft.com/office/drawing/2014/main" id="{2AD1142B-25FB-47F1-A81E-3B82E12AEF10}"/>
              </a:ext>
            </a:extLst>
          </p:cNvPr>
          <p:cNvGraphicFramePr>
            <a:graphicFrameLocks noGrp="1"/>
          </p:cNvGraphicFramePr>
          <p:nvPr>
            <p:ph type="tbl" sz="quarter" idx="13"/>
            <p:extLst>
              <p:ext uri="{D42A27DB-BD31-4B8C-83A1-F6EECF244321}">
                <p14:modId xmlns:p14="http://schemas.microsoft.com/office/powerpoint/2010/main" val="2061985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
                  <a:extLst>
                    <a:ext uri="{9D8B030D-6E8A-4147-A177-3AD203B41FA5}">
                      <a16:colId xmlns:a16="http://schemas.microsoft.com/office/drawing/2014/main" val="2478968322"/>
                    </a:ext>
                  </a:extLst>
                </a:gridCol>
                <a:gridCol w="493776">
                  <a:extLst>
                    <a:ext uri="{9D8B030D-6E8A-4147-A177-3AD203B41FA5}">
                      <a16:colId xmlns:a16="http://schemas.microsoft.com/office/drawing/2014/main" val="4062180119"/>
                    </a:ext>
                  </a:extLst>
                </a:gridCol>
                <a:gridCol w="493776">
                  <a:extLst>
                    <a:ext uri="{9D8B030D-6E8A-4147-A177-3AD203B41FA5}">
                      <a16:colId xmlns:a16="http://schemas.microsoft.com/office/drawing/2014/main" val="189577141"/>
                    </a:ext>
                  </a:extLst>
                </a:gridCol>
                <a:gridCol w="493776">
                  <a:extLst>
                    <a:ext uri="{9D8B030D-6E8A-4147-A177-3AD203B41FA5}">
                      <a16:colId xmlns:a16="http://schemas.microsoft.com/office/drawing/2014/main" val="1829717768"/>
                    </a:ext>
                  </a:extLst>
                </a:gridCol>
                <a:gridCol w="493776">
                  <a:extLst>
                    <a:ext uri="{9D8B030D-6E8A-4147-A177-3AD203B41FA5}">
                      <a16:colId xmlns:a16="http://schemas.microsoft.com/office/drawing/2014/main" val="1800562907"/>
                    </a:ext>
                  </a:extLst>
                </a:gridCol>
                <a:gridCol w="493776">
                  <a:extLst>
                    <a:ext uri="{9D8B030D-6E8A-4147-A177-3AD203B41FA5}">
                      <a16:colId xmlns:a16="http://schemas.microsoft.com/office/drawing/2014/main" val="2899041804"/>
                    </a:ext>
                  </a:extLst>
                </a:gridCol>
                <a:gridCol w="493776">
                  <a:extLst>
                    <a:ext uri="{9D8B030D-6E8A-4147-A177-3AD203B41FA5}">
                      <a16:colId xmlns:a16="http://schemas.microsoft.com/office/drawing/2014/main" val="821626591"/>
                    </a:ext>
                  </a:extLst>
                </a:gridCol>
                <a:gridCol w="493776">
                  <a:extLst>
                    <a:ext uri="{9D8B030D-6E8A-4147-A177-3AD203B41FA5}">
                      <a16:colId xmlns:a16="http://schemas.microsoft.com/office/drawing/2014/main" val="3877657150"/>
                    </a:ext>
                  </a:extLst>
                </a:gridCol>
                <a:gridCol w="493776">
                  <a:extLst>
                    <a:ext uri="{9D8B030D-6E8A-4147-A177-3AD203B41FA5}">
                      <a16:colId xmlns:a16="http://schemas.microsoft.com/office/drawing/2014/main" val="1626657657"/>
                    </a:ext>
                  </a:extLst>
                </a:gridCol>
                <a:gridCol w="493776">
                  <a:extLst>
                    <a:ext uri="{9D8B030D-6E8A-4147-A177-3AD203B41FA5}">
                      <a16:colId xmlns:a16="http://schemas.microsoft.com/office/drawing/2014/main" val="2107042403"/>
                    </a:ext>
                  </a:extLst>
                </a:gridCol>
                <a:gridCol w="493776">
                  <a:extLst>
                    <a:ext uri="{9D8B030D-6E8A-4147-A177-3AD203B41FA5}">
                      <a16:colId xmlns:a16="http://schemas.microsoft.com/office/drawing/2014/main" val="2365844279"/>
                    </a:ext>
                  </a:extLst>
                </a:gridCol>
                <a:gridCol w="493776">
                  <a:extLst>
                    <a:ext uri="{9D8B030D-6E8A-4147-A177-3AD203B41FA5}">
                      <a16:colId xmlns:a16="http://schemas.microsoft.com/office/drawing/2014/main" val="3542189950"/>
                    </a:ext>
                  </a:extLst>
                </a:gridCol>
                <a:gridCol w="493776">
                  <a:extLst>
                    <a:ext uri="{9D8B030D-6E8A-4147-A177-3AD203B41FA5}">
                      <a16:colId xmlns:a16="http://schemas.microsoft.com/office/drawing/2014/main" val="1760846138"/>
                    </a:ext>
                  </a:extLst>
                </a:gridCol>
                <a:gridCol w="493776">
                  <a:extLst>
                    <a:ext uri="{9D8B030D-6E8A-4147-A177-3AD203B41FA5}">
                      <a16:colId xmlns:a16="http://schemas.microsoft.com/office/drawing/2014/main" val="2647703671"/>
                    </a:ext>
                  </a:extLst>
                </a:gridCol>
                <a:gridCol w="493776">
                  <a:extLst>
                    <a:ext uri="{9D8B030D-6E8A-4147-A177-3AD203B41FA5}">
                      <a16:colId xmlns:a16="http://schemas.microsoft.com/office/drawing/2014/main" val="152684800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Followers</a:t>
                      </a:r>
                    </a:p>
                  </a:txBody>
                  <a:tcPr/>
                </a:tc>
                <a:tc>
                  <a:txBody>
                    <a:bodyPr/>
                    <a:lstStyle/>
                    <a:p>
                      <a:r>
                        <a:rPr lang="en-US" sz="1000"/>
                        <a:t>Posts</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Impressions Paid</a:t>
                      </a:r>
                    </a:p>
                  </a:txBody>
                  <a:tcPr/>
                </a:tc>
                <a:tc>
                  <a:txBody>
                    <a:bodyPr/>
                    <a:lstStyle/>
                    <a:p>
                      <a:r>
                        <a:rPr lang="en-US" sz="1000"/>
                        <a:t>Page Post Engagements</a:t>
                      </a:r>
                    </a:p>
                  </a:txBody>
                  <a:tcPr/>
                </a:tc>
                <a:tc>
                  <a:txBody>
                    <a:bodyPr/>
                    <a:lstStyle/>
                    <a:p>
                      <a:r>
                        <a:rPr lang="en-US" sz="1000"/>
                        <a:t>Page Impressions Organic</a:t>
                      </a:r>
                    </a:p>
                  </a:txBody>
                  <a:tcPr/>
                </a:tc>
                <a:tc>
                  <a:txBody>
                    <a:bodyPr/>
                    <a:lstStyle/>
                    <a:p>
                      <a:r>
                        <a:rPr lang="en-US" sz="1000"/>
                        <a:t>Positive Feedback</a:t>
                      </a:r>
                    </a:p>
                  </a:txBody>
                  <a:tcPr/>
                </a:tc>
                <a:tc>
                  <a:txBody>
                    <a:bodyPr/>
                    <a:lstStyle/>
                    <a:p>
                      <a:r>
                        <a:rPr lang="en-US" sz="1000"/>
                        <a:t>Likes</a:t>
                      </a:r>
                    </a:p>
                  </a:txBody>
                  <a:tcPr/>
                </a:tc>
                <a:tc>
                  <a:txBody>
                    <a:bodyPr/>
                    <a:lstStyle/>
                    <a:p>
                      <a:r>
                        <a:rPr lang="en-US" sz="1000"/>
                        <a:t>Negative Feedback</a:t>
                      </a:r>
                    </a:p>
                  </a:txBody>
                  <a:tcPr/>
                </a:tc>
                <a:extLst>
                  <a:ext uri="{0D108BD9-81ED-4DB2-BD59-A6C34878D82A}">
                    <a16:rowId xmlns:a16="http://schemas.microsoft.com/office/drawing/2014/main" val="2080296355"/>
                  </a:ext>
                </a:extLst>
              </a:tr>
              <a:tr h="370840">
                <a:tc>
                  <a:txBody>
                    <a:bodyPr/>
                    <a:lstStyle/>
                    <a:p>
                      <a:r>
                        <a:rPr lang="en-US" sz="1000"/>
                        <a:t>EatHappy Eat Happy DE</a:t>
                      </a:r>
                    </a:p>
                  </a:txBody>
                  <a:tcPr/>
                </a:tc>
                <a:tc>
                  <a:txBody>
                    <a:bodyPr/>
                    <a:lstStyle/>
                    <a:p>
                      <a:r>
                        <a:rPr lang="en-US" sz="1000"/>
                        <a:t>9545</a:t>
                      </a:r>
                    </a:p>
                  </a:txBody>
                  <a:tcPr/>
                </a:tc>
                <a:tc>
                  <a:txBody>
                    <a:bodyPr/>
                    <a:lstStyle/>
                    <a:p>
                      <a:r>
                        <a:rPr lang="en-US" sz="1000"/>
                        <a:t>69</a:t>
                      </a:r>
                    </a:p>
                  </a:txBody>
                  <a:tcPr/>
                </a:tc>
                <a:tc>
                  <a:txBody>
                    <a:bodyPr/>
                    <a:lstStyle/>
                    <a:p>
                      <a:r>
                        <a:rPr lang="en-US" sz="1000"/>
                        <a:t>44</a:t>
                      </a:r>
                    </a:p>
                  </a:txBody>
                  <a:tcPr/>
                </a:tc>
                <a:tc>
                  <a:txBody>
                    <a:bodyPr/>
                    <a:lstStyle/>
                    <a:p>
                      <a:r>
                        <a:rPr lang="en-US" sz="1000"/>
                        <a:t>8287.0344827586</a:t>
                      </a:r>
                    </a:p>
                  </a:txBody>
                  <a:tcPr/>
                </a:tc>
                <a:tc>
                  <a:txBody>
                    <a:bodyPr/>
                    <a:lstStyle/>
                    <a:p>
                      <a:r>
                        <a:rPr lang="en-US" sz="1000"/>
                        <a:t>9814</a:t>
                      </a:r>
                    </a:p>
                  </a:txBody>
                  <a:tcPr/>
                </a:tc>
                <a:tc>
                  <a:txBody>
                    <a:bodyPr/>
                    <a:lstStyle/>
                    <a:p>
                      <a:r>
                        <a:rPr lang="en-US" sz="1000"/>
                        <a:t>13</a:t>
                      </a:r>
                    </a:p>
                  </a:txBody>
                  <a:tcPr/>
                </a:tc>
                <a:tc>
                  <a:txBody>
                    <a:bodyPr/>
                    <a:lstStyle/>
                    <a:p>
                      <a:r>
                        <a:rPr lang="en-US" sz="1000"/>
                        <a:t>5098063</a:t>
                      </a:r>
                    </a:p>
                  </a:txBody>
                  <a:tcPr/>
                </a:tc>
                <a:tc>
                  <a:txBody>
                    <a:bodyPr/>
                    <a:lstStyle/>
                    <a:p>
                      <a:r>
                        <a:rPr lang="en-US" sz="1000"/>
                        <a:t>149619.61290323</a:t>
                      </a:r>
                    </a:p>
                  </a:txBody>
                  <a:tcPr/>
                </a:tc>
                <a:tc>
                  <a:txBody>
                    <a:bodyPr/>
                    <a:lstStyle/>
                    <a:p>
                      <a:r>
                        <a:rPr lang="en-US" sz="1000"/>
                        <a:t>5052753</a:t>
                      </a:r>
                    </a:p>
                  </a:txBody>
                  <a:tcPr/>
                </a:tc>
                <a:tc>
                  <a:txBody>
                    <a:bodyPr/>
                    <a:lstStyle/>
                    <a:p>
                      <a:r>
                        <a:rPr lang="en-US" sz="1000"/>
                        <a:t>2833</a:t>
                      </a:r>
                    </a:p>
                  </a:txBody>
                  <a:tcPr/>
                </a:tc>
                <a:tc>
                  <a:txBody>
                    <a:bodyPr/>
                    <a:lstStyle/>
                    <a:p>
                      <a:r>
                        <a:rPr lang="en-US" sz="1000"/>
                        <a:t>45310</a:t>
                      </a:r>
                    </a:p>
                  </a:txBody>
                  <a:tcPr/>
                </a:tc>
                <a:tc>
                  <a:txBody>
                    <a:bodyPr/>
                    <a:lstStyle/>
                    <a:p>
                      <a:r>
                        <a:rPr lang="en-US" sz="1000"/>
                        <a:t>437</a:t>
                      </a:r>
                    </a:p>
                  </a:txBody>
                  <a:tcPr/>
                </a:tc>
                <a:tc>
                  <a:txBody>
                    <a:bodyPr/>
                    <a:lstStyle/>
                    <a:p>
                      <a:r>
                        <a:rPr lang="en-US" sz="1000"/>
                        <a:t>334</a:t>
                      </a:r>
                    </a:p>
                  </a:txBody>
                  <a:tcPr/>
                </a:tc>
                <a:tc>
                  <a:txBody>
                    <a:bodyPr/>
                    <a:lstStyle/>
                    <a:p>
                      <a:r>
                        <a:rPr lang="en-US" sz="1000"/>
                        <a:t>11</a:t>
                      </a:r>
                    </a:p>
                  </a:txBody>
                  <a:tcPr/>
                </a:tc>
                <a:extLst>
                  <a:ext uri="{0D108BD9-81ED-4DB2-BD59-A6C34878D82A}">
                    <a16:rowId xmlns:a16="http://schemas.microsoft.com/office/drawing/2014/main" val="3550596991"/>
                  </a:ext>
                </a:extLst>
              </a:tr>
              <a:tr h="370840">
                <a:tc>
                  <a:txBody>
                    <a:bodyPr/>
                    <a:lstStyle/>
                    <a:p>
                      <a:r>
                        <a:rPr lang="en-US" sz="1000"/>
                        <a:t>EatHappy Österreich Eat Happy AT</a:t>
                      </a:r>
                    </a:p>
                  </a:txBody>
                  <a:tcPr/>
                </a:tc>
                <a:tc>
                  <a:txBody>
                    <a:bodyPr/>
                    <a:lstStyle/>
                    <a:p>
                      <a:r>
                        <a:rPr lang="en-US" sz="1000"/>
                        <a:t>8851</a:t>
                      </a:r>
                    </a:p>
                  </a:txBody>
                  <a:tcPr/>
                </a:tc>
                <a:tc>
                  <a:txBody>
                    <a:bodyPr/>
                    <a:lstStyle/>
                    <a:p>
                      <a:r>
                        <a:rPr lang="en-US" sz="1000"/>
                        <a:t>130</a:t>
                      </a:r>
                    </a:p>
                  </a:txBody>
                  <a:tcPr/>
                </a:tc>
                <a:tc>
                  <a:txBody>
                    <a:bodyPr/>
                    <a:lstStyle/>
                    <a:p>
                      <a:r>
                        <a:rPr lang="en-US" sz="1000"/>
                        <a:t>32</a:t>
                      </a:r>
                    </a:p>
                  </a:txBody>
                  <a:tcPr/>
                </a:tc>
                <a:tc>
                  <a:txBody>
                    <a:bodyPr/>
                    <a:lstStyle/>
                    <a:p>
                      <a:r>
                        <a:rPr lang="en-US" sz="1000"/>
                        <a:t>8167.3103448276</a:t>
                      </a:r>
                    </a:p>
                  </a:txBody>
                  <a:tcPr/>
                </a:tc>
                <a:tc>
                  <a:txBody>
                    <a:bodyPr/>
                    <a:lstStyle/>
                    <a:p>
                      <a:r>
                        <a:rPr lang="en-US" sz="1000"/>
                        <a:t>8894</a:t>
                      </a:r>
                    </a:p>
                  </a:txBody>
                  <a:tcPr/>
                </a:tc>
                <a:tc>
                  <a:txBody>
                    <a:bodyPr/>
                    <a:lstStyle/>
                    <a:p>
                      <a:r>
                        <a:rPr lang="en-US" sz="1000"/>
                        <a:t>10</a:t>
                      </a:r>
                    </a:p>
                  </a:txBody>
                  <a:tcPr/>
                </a:tc>
                <a:tc>
                  <a:txBody>
                    <a:bodyPr/>
                    <a:lstStyle/>
                    <a:p>
                      <a:r>
                        <a:rPr lang="en-US" sz="1000"/>
                        <a:t>26849</a:t>
                      </a:r>
                    </a:p>
                  </a:txBody>
                  <a:tcPr/>
                </a:tc>
                <a:tc>
                  <a:txBody>
                    <a:bodyPr/>
                    <a:lstStyle/>
                    <a:p>
                      <a:r>
                        <a:rPr lang="en-US" sz="1000"/>
                        <a:t>762.22580645161</a:t>
                      </a:r>
                    </a:p>
                  </a:txBody>
                  <a:tcPr/>
                </a:tc>
                <a:tc>
                  <a:txBody>
                    <a:bodyPr/>
                    <a:lstStyle/>
                    <a:p>
                      <a:r>
                        <a:rPr lang="en-US" sz="1000"/>
                        <a:t>19376</a:t>
                      </a:r>
                    </a:p>
                  </a:txBody>
                  <a:tcPr/>
                </a:tc>
                <a:tc>
                  <a:txBody>
                    <a:bodyPr/>
                    <a:lstStyle/>
                    <a:p>
                      <a:r>
                        <a:rPr lang="en-US" sz="1000"/>
                        <a:t>362</a:t>
                      </a:r>
                    </a:p>
                  </a:txBody>
                  <a:tcPr/>
                </a:tc>
                <a:tc>
                  <a:txBody>
                    <a:bodyPr/>
                    <a:lstStyle/>
                    <a:p>
                      <a:r>
                        <a:rPr lang="en-US" sz="1000"/>
                        <a:t>7473</a:t>
                      </a:r>
                    </a:p>
                  </a:txBody>
                  <a:tcPr/>
                </a:tc>
                <a:tc>
                  <a:txBody>
                    <a:bodyPr/>
                    <a:lstStyle/>
                    <a:p>
                      <a:r>
                        <a:rPr lang="en-US" sz="1000"/>
                        <a:t>114</a:t>
                      </a:r>
                    </a:p>
                  </a:txBody>
                  <a:tcPr/>
                </a:tc>
                <a:tc>
                  <a:txBody>
                    <a:bodyPr/>
                    <a:lstStyle/>
                    <a:p>
                      <a:r>
                        <a:rPr lang="en-US" sz="1000"/>
                        <a:t>93</a:t>
                      </a:r>
                    </a:p>
                  </a:txBody>
                  <a:tcPr/>
                </a:tc>
                <a:tc>
                  <a:txBody>
                    <a:bodyPr/>
                    <a:lstStyle/>
                    <a:p>
                      <a:r>
                        <a:rPr lang="en-US" sz="1000"/>
                        <a:t>1</a:t>
                      </a:r>
                    </a:p>
                  </a:txBody>
                  <a:tcPr/>
                </a:tc>
                <a:extLst>
                  <a:ext uri="{0D108BD9-81ED-4DB2-BD59-A6C34878D82A}">
                    <a16:rowId xmlns:a16="http://schemas.microsoft.com/office/drawing/2014/main" val="2547014105"/>
                  </a:ext>
                </a:extLst>
              </a:tr>
              <a:tr h="370840">
                <a:tc>
                  <a:txBody>
                    <a:bodyPr/>
                    <a:lstStyle/>
                    <a:p>
                      <a:r>
                        <a:rPr lang="en-US" sz="1000"/>
                        <a:t>EatHappy Italia Eat Happy IT</a:t>
                      </a:r>
                    </a:p>
                  </a:txBody>
                  <a:tcPr/>
                </a:tc>
                <a:tc>
                  <a:txBody>
                    <a:bodyPr/>
                    <a:lstStyle/>
                    <a:p>
                      <a:r>
                        <a:rPr lang="en-US" sz="1000"/>
                        <a:t>2926</a:t>
                      </a:r>
                    </a:p>
                  </a:txBody>
                  <a:tcPr/>
                </a:tc>
                <a:tc>
                  <a:txBody>
                    <a:bodyPr/>
                    <a:lstStyle/>
                    <a:p>
                      <a:r>
                        <a:rPr lang="en-US" sz="1000"/>
                        <a:t>12</a:t>
                      </a:r>
                    </a:p>
                  </a:txBody>
                  <a:tcPr/>
                </a:tc>
                <a:tc>
                  <a:txBody>
                    <a:bodyPr/>
                    <a:lstStyle/>
                    <a:p>
                      <a:r>
                        <a:rPr lang="en-US" sz="1000"/>
                        <a:t>2</a:t>
                      </a:r>
                    </a:p>
                  </a:txBody>
                  <a:tcPr/>
                </a:tc>
                <a:tc>
                  <a:txBody>
                    <a:bodyPr/>
                    <a:lstStyle/>
                    <a:p>
                      <a:r>
                        <a:rPr lang="en-US" sz="1000"/>
                        <a:t>2605.6206896552</a:t>
                      </a:r>
                    </a:p>
                  </a:txBody>
                  <a:tcPr/>
                </a:tc>
                <a:tc>
                  <a:txBody>
                    <a:bodyPr/>
                    <a:lstStyle/>
                    <a:p>
                      <a:r>
                        <a:rPr lang="en-US" sz="1000"/>
                        <a:t>2965</a:t>
                      </a:r>
                    </a:p>
                  </a:txBody>
                  <a:tcPr/>
                </a:tc>
                <a:tc>
                  <a:txBody>
                    <a:bodyPr/>
                    <a:lstStyle/>
                    <a:p>
                      <a:r>
                        <a:rPr lang="en-US" sz="1000"/>
                        <a:t>10</a:t>
                      </a:r>
                    </a:p>
                  </a:txBody>
                  <a:tcPr/>
                </a:tc>
                <a:tc>
                  <a:txBody>
                    <a:bodyPr/>
                    <a:lstStyle/>
                    <a:p>
                      <a:r>
                        <a:rPr lang="en-US" sz="1000"/>
                        <a:t>842886</a:t>
                      </a:r>
                    </a:p>
                  </a:txBody>
                  <a:tcPr/>
                </a:tc>
                <a:tc>
                  <a:txBody>
                    <a:bodyPr/>
                    <a:lstStyle/>
                    <a:p>
                      <a:r>
                        <a:rPr lang="en-US" sz="1000"/>
                        <a:t>26863.870967742</a:t>
                      </a:r>
                    </a:p>
                  </a:txBody>
                  <a:tcPr/>
                </a:tc>
                <a:tc>
                  <a:txBody>
                    <a:bodyPr/>
                    <a:lstStyle/>
                    <a:p>
                      <a:r>
                        <a:rPr lang="en-US" sz="1000"/>
                        <a:t>838514</a:t>
                      </a:r>
                    </a:p>
                  </a:txBody>
                  <a:tcPr/>
                </a:tc>
                <a:tc>
                  <a:txBody>
                    <a:bodyPr/>
                    <a:lstStyle/>
                    <a:p>
                      <a:r>
                        <a:rPr lang="en-US" sz="1000"/>
                        <a:t>1065</a:t>
                      </a:r>
                    </a:p>
                  </a:txBody>
                  <a:tcPr/>
                </a:tc>
                <a:tc>
                  <a:txBody>
                    <a:bodyPr/>
                    <a:lstStyle/>
                    <a:p>
                      <a:r>
                        <a:rPr lang="en-US" sz="1000"/>
                        <a:t>4372</a:t>
                      </a:r>
                    </a:p>
                  </a:txBody>
                  <a:tcPr/>
                </a:tc>
                <a:tc>
                  <a:txBody>
                    <a:bodyPr/>
                    <a:lstStyle/>
                    <a:p>
                      <a:r>
                        <a:rPr lang="en-US" sz="1000"/>
                        <a:t>184</a:t>
                      </a:r>
                    </a:p>
                  </a:txBody>
                  <a:tcPr/>
                </a:tc>
                <a:tc>
                  <a:txBody>
                    <a:bodyPr/>
                    <a:lstStyle/>
                    <a:p>
                      <a:r>
                        <a:rPr lang="en-US" sz="1000"/>
                        <a:t>155</a:t>
                      </a:r>
                    </a:p>
                  </a:txBody>
                  <a:tcPr/>
                </a:tc>
                <a:tc>
                  <a:txBody>
                    <a:bodyPr/>
                    <a:lstStyle/>
                    <a:p>
                      <a:r>
                        <a:rPr lang="en-US" sz="1000"/>
                        <a:t>0</a:t>
                      </a:r>
                    </a:p>
                  </a:txBody>
                  <a:tcPr/>
                </a:tc>
                <a:extLst>
                  <a:ext uri="{0D108BD9-81ED-4DB2-BD59-A6C34878D82A}">
                    <a16:rowId xmlns:a16="http://schemas.microsoft.com/office/drawing/2014/main" val="2614701071"/>
                  </a:ext>
                </a:extLst>
              </a:tr>
              <a:tr h="370840">
                <a:tc>
                  <a:txBody>
                    <a:bodyPr/>
                    <a:lstStyle/>
                    <a:p>
                      <a:r>
                        <a:rPr lang="en-US" sz="1000"/>
                        <a:t>EatHappy Denmark Eat Happy DK</a:t>
                      </a:r>
                    </a:p>
                  </a:txBody>
                  <a:tcPr/>
                </a:tc>
                <a:tc>
                  <a:txBody>
                    <a:bodyPr/>
                    <a:lstStyle/>
                    <a:p>
                      <a:r>
                        <a:rPr lang="en-US" sz="1000"/>
                        <a:t>208</a:t>
                      </a:r>
                    </a:p>
                  </a:txBody>
                  <a:tcPr/>
                </a:tc>
                <a:tc>
                  <a:txBody>
                    <a:bodyPr/>
                    <a:lstStyle/>
                    <a:p>
                      <a:r>
                        <a:rPr lang="en-US" sz="1000"/>
                        <a:t>12</a:t>
                      </a:r>
                    </a:p>
                  </a:txBody>
                  <a:tcPr/>
                </a:tc>
                <a:tc>
                  <a:txBody>
                    <a:bodyPr/>
                    <a:lstStyle/>
                    <a:p>
                      <a:r>
                        <a:rPr lang="en-US" sz="1000"/>
                        <a:t>2</a:t>
                      </a:r>
                    </a:p>
                  </a:txBody>
                  <a:tcPr/>
                </a:tc>
                <a:tc>
                  <a:txBody>
                    <a:bodyPr/>
                    <a:lstStyle/>
                    <a:p>
                      <a:r>
                        <a:rPr lang="en-US" sz="1000"/>
                        <a:t>176.93103448276</a:t>
                      </a:r>
                    </a:p>
                  </a:txBody>
                  <a:tcPr/>
                </a:tc>
                <a:tc>
                  <a:txBody>
                    <a:bodyPr/>
                    <a:lstStyle/>
                    <a:p>
                      <a:r>
                        <a:rPr lang="en-US" sz="1000"/>
                        <a:t>217</a:t>
                      </a:r>
                    </a:p>
                  </a:txBody>
                  <a:tcPr/>
                </a:tc>
                <a:tc>
                  <a:txBody>
                    <a:bodyPr/>
                    <a:lstStyle/>
                    <a:p>
                      <a:r>
                        <a:rPr lang="en-US" sz="1000"/>
                        <a:t>7</a:t>
                      </a:r>
                    </a:p>
                  </a:txBody>
                  <a:tcPr/>
                </a:tc>
                <a:tc>
                  <a:txBody>
                    <a:bodyPr/>
                    <a:lstStyle/>
                    <a:p>
                      <a:r>
                        <a:rPr lang="en-US" sz="1000"/>
                        <a:t>9957</a:t>
                      </a:r>
                    </a:p>
                  </a:txBody>
                  <a:tcPr/>
                </a:tc>
                <a:tc>
                  <a:txBody>
                    <a:bodyPr/>
                    <a:lstStyle/>
                    <a:p>
                      <a:r>
                        <a:rPr lang="en-US" sz="1000"/>
                        <a:t>251.87096774194</a:t>
                      </a:r>
                    </a:p>
                  </a:txBody>
                  <a:tcPr/>
                </a:tc>
                <a:tc>
                  <a:txBody>
                    <a:bodyPr/>
                    <a:lstStyle/>
                    <a:p>
                      <a:r>
                        <a:rPr lang="en-US" sz="1000"/>
                        <a:t>0</a:t>
                      </a:r>
                    </a:p>
                  </a:txBody>
                  <a:tcPr/>
                </a:tc>
                <a:tc>
                  <a:txBody>
                    <a:bodyPr/>
                    <a:lstStyle/>
                    <a:p>
                      <a:r>
                        <a:rPr lang="en-US" sz="1000"/>
                        <a:t>889</a:t>
                      </a:r>
                    </a:p>
                  </a:txBody>
                  <a:tcPr/>
                </a:tc>
                <a:tc>
                  <a:txBody>
                    <a:bodyPr/>
                    <a:lstStyle/>
                    <a:p>
                      <a:r>
                        <a:rPr lang="en-US" sz="1000"/>
                        <a:t>9957</a:t>
                      </a:r>
                    </a:p>
                  </a:txBody>
                  <a:tcPr/>
                </a:tc>
                <a:tc>
                  <a:txBody>
                    <a:bodyPr/>
                    <a:lstStyle/>
                    <a:p>
                      <a:r>
                        <a:rPr lang="en-US" sz="1000"/>
                        <a:t>260</a:t>
                      </a:r>
                    </a:p>
                  </a:txBody>
                  <a:tcPr/>
                </a:tc>
                <a:tc>
                  <a:txBody>
                    <a:bodyPr/>
                    <a:lstStyle/>
                    <a:p>
                      <a:r>
                        <a:rPr lang="en-US" sz="1000"/>
                        <a:t>128</a:t>
                      </a:r>
                    </a:p>
                  </a:txBody>
                  <a:tcPr/>
                </a:tc>
                <a:tc>
                  <a:txBody>
                    <a:bodyPr/>
                    <a:lstStyle/>
                    <a:p>
                      <a:r>
                        <a:rPr lang="en-US" sz="1000"/>
                        <a:t>3</a:t>
                      </a:r>
                    </a:p>
                  </a:txBody>
                  <a:tcPr/>
                </a:tc>
                <a:extLst>
                  <a:ext uri="{0D108BD9-81ED-4DB2-BD59-A6C34878D82A}">
                    <a16:rowId xmlns:a16="http://schemas.microsoft.com/office/drawing/2014/main" val="3628583294"/>
                  </a:ext>
                </a:extLst>
              </a:tr>
            </a:tbl>
          </a:graphicData>
        </a:graphic>
      </p:graphicFrame>
      <p:sp>
        <p:nvSpPr>
          <p:cNvPr id="4" name="Text Placeholder 3">
            <a:extLst>
              <a:ext uri="{FF2B5EF4-FFF2-40B4-BE49-F238E27FC236}">
                <a16:creationId xmlns:a16="http://schemas.microsoft.com/office/drawing/2014/main" id="{27551FD3-6717-4AA1-9AE4-BDFB2EF73EA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959442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FCE89-099D-4CAC-ABC4-883D8291762A}"/>
              </a:ext>
            </a:extLst>
          </p:cNvPr>
          <p:cNvSpPr>
            <a:spLocks noGrp="1"/>
          </p:cNvSpPr>
          <p:nvPr>
            <p:ph type="title"/>
          </p:nvPr>
        </p:nvSpPr>
        <p:spPr/>
        <p:txBody>
          <a:bodyPr/>
          <a:lstStyle/>
          <a:p>
            <a:r>
              <a:rPr lang="en-US"/>
              <a:t>Facebook Fan Distribution | Int. EAT HAPPY Accounts</a:t>
            </a:r>
          </a:p>
        </p:txBody>
      </p:sp>
      <p:graphicFrame>
        <p:nvGraphicFramePr>
          <p:cNvPr id="6" name="Chart Placeholder 5">
            <a:extLst>
              <a:ext uri="{FF2B5EF4-FFF2-40B4-BE49-F238E27FC236}">
                <a16:creationId xmlns:a16="http://schemas.microsoft.com/office/drawing/2014/main" id="{2D296820-D4A3-4B6C-AE12-6ACED78331D9}"/>
              </a:ext>
            </a:extLst>
          </p:cNvPr>
          <p:cNvGraphicFramePr>
            <a:graphicFrameLocks noGrp="1"/>
          </p:cNvGraphicFramePr>
          <p:nvPr>
            <p:ph type="chart" sz="quarter" idx="13"/>
            <p:extLst>
              <p:ext uri="{D42A27DB-BD31-4B8C-83A1-F6EECF244321}">
                <p14:modId xmlns:p14="http://schemas.microsoft.com/office/powerpoint/2010/main" val="11235707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AE260B-C715-41AF-B40A-8956B9AEFEC5}"/>
              </a:ext>
            </a:extLst>
          </p:cNvPr>
          <p:cNvSpPr>
            <a:spLocks noGrp="1"/>
          </p:cNvSpPr>
          <p:nvPr>
            <p:ph type="body" sz="quarter" idx="14"/>
          </p:nvPr>
        </p:nvSpPr>
        <p:spPr/>
        <p:txBody>
          <a:bodyPr/>
          <a:lstStyle/>
          <a:p>
            <a:r>
              <a:rPr lang="en-US"/>
              <a:t>08/03/2021 - 08/03/2021</a:t>
            </a:r>
          </a:p>
        </p:txBody>
      </p:sp>
      <p:sp>
        <p:nvSpPr>
          <p:cNvPr id="5" name="Footer Placeholder 4">
            <a:extLst>
              <a:ext uri="{FF2B5EF4-FFF2-40B4-BE49-F238E27FC236}">
                <a16:creationId xmlns:a16="http://schemas.microsoft.com/office/drawing/2014/main" id="{5C6413AB-9476-4A2A-8DC2-2484CC845E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53933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D6EC7-7E93-40D5-812A-49763EA17A92}"/>
              </a:ext>
            </a:extLst>
          </p:cNvPr>
          <p:cNvSpPr>
            <a:spLocks noGrp="1"/>
          </p:cNvSpPr>
          <p:nvPr>
            <p:ph type="title"/>
          </p:nvPr>
        </p:nvSpPr>
        <p:spPr/>
        <p:txBody>
          <a:bodyPr/>
          <a:lstStyle/>
          <a:p>
            <a:r>
              <a:rPr lang="en-US"/>
              <a:t>Facebook Post Type Distribution | Int. EAT HAPPY Accounts</a:t>
            </a:r>
          </a:p>
        </p:txBody>
      </p:sp>
      <p:graphicFrame>
        <p:nvGraphicFramePr>
          <p:cNvPr id="6" name="Chart Placeholder 5">
            <a:extLst>
              <a:ext uri="{FF2B5EF4-FFF2-40B4-BE49-F238E27FC236}">
                <a16:creationId xmlns:a16="http://schemas.microsoft.com/office/drawing/2014/main" id="{6BED9325-FD4B-40B7-B461-9387A50ABE87}"/>
              </a:ext>
            </a:extLst>
          </p:cNvPr>
          <p:cNvGraphicFramePr>
            <a:graphicFrameLocks noGrp="1"/>
          </p:cNvGraphicFramePr>
          <p:nvPr>
            <p:ph type="chart" sz="quarter" idx="13"/>
            <p:extLst>
              <p:ext uri="{D42A27DB-BD31-4B8C-83A1-F6EECF244321}">
                <p14:modId xmlns:p14="http://schemas.microsoft.com/office/powerpoint/2010/main" val="33665871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046BAF-F452-49A9-BEF2-88D73A164B20}"/>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15E9762D-B811-43C2-A01F-EC99FACE48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03952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FE05E-D072-4443-9275-96487325520A}"/>
              </a:ext>
            </a:extLst>
          </p:cNvPr>
          <p:cNvSpPr>
            <a:spLocks noGrp="1"/>
          </p:cNvSpPr>
          <p:nvPr>
            <p:ph type="title"/>
          </p:nvPr>
        </p:nvSpPr>
        <p:spPr/>
        <p:txBody>
          <a:bodyPr/>
          <a:lstStyle/>
          <a:p>
            <a:r>
              <a:rPr lang="en-US"/>
              <a:t>Facebook Engagement Rate By Post Type | Int. EAT HAPPY Accounts</a:t>
            </a:r>
          </a:p>
        </p:txBody>
      </p:sp>
      <p:graphicFrame>
        <p:nvGraphicFramePr>
          <p:cNvPr id="6" name="Chart Placeholder 5">
            <a:extLst>
              <a:ext uri="{FF2B5EF4-FFF2-40B4-BE49-F238E27FC236}">
                <a16:creationId xmlns:a16="http://schemas.microsoft.com/office/drawing/2014/main" id="{488BD12A-9B21-47FA-AD6A-A5A70DB905B5}"/>
              </a:ext>
            </a:extLst>
          </p:cNvPr>
          <p:cNvGraphicFramePr>
            <a:graphicFrameLocks noGrp="1"/>
          </p:cNvGraphicFramePr>
          <p:nvPr>
            <p:ph type="chart" sz="quarter" idx="13"/>
            <p:extLst>
              <p:ext uri="{D42A27DB-BD31-4B8C-83A1-F6EECF244321}">
                <p14:modId xmlns:p14="http://schemas.microsoft.com/office/powerpoint/2010/main" val="37110694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A6943C-6259-471F-86E3-F9DF77E5AE41}"/>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EC1C5457-9963-4B80-A0E6-C2AE1703BD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245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A96B2-3BEB-450E-B46B-48898557C8D1}"/>
              </a:ext>
            </a:extLst>
          </p:cNvPr>
          <p:cNvSpPr>
            <a:spLocks noGrp="1"/>
          </p:cNvSpPr>
          <p:nvPr>
            <p:ph type="title"/>
          </p:nvPr>
        </p:nvSpPr>
        <p:spPr/>
        <p:txBody>
          <a:bodyPr/>
          <a:lstStyle/>
          <a:p>
            <a:r>
              <a:rPr lang="en-US"/>
              <a:t>Facebook Own Posts | Int. EAT HAPPY Accounts</a:t>
            </a:r>
          </a:p>
        </p:txBody>
      </p:sp>
      <p:graphicFrame>
        <p:nvGraphicFramePr>
          <p:cNvPr id="6" name="Chart Placeholder 5">
            <a:extLst>
              <a:ext uri="{FF2B5EF4-FFF2-40B4-BE49-F238E27FC236}">
                <a16:creationId xmlns:a16="http://schemas.microsoft.com/office/drawing/2014/main" id="{FADAF4F2-4F62-4D5A-BDDB-78796145C0DA}"/>
              </a:ext>
            </a:extLst>
          </p:cNvPr>
          <p:cNvGraphicFramePr>
            <a:graphicFrameLocks noGrp="1"/>
          </p:cNvGraphicFramePr>
          <p:nvPr>
            <p:ph type="chart" sz="quarter" idx="13"/>
            <p:extLst>
              <p:ext uri="{D42A27DB-BD31-4B8C-83A1-F6EECF244321}">
                <p14:modId xmlns:p14="http://schemas.microsoft.com/office/powerpoint/2010/main" val="23694868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9B2393-B4E8-49E9-A734-C1399162094C}"/>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4420481B-2A9D-4AD4-812C-8B5AFC3DCB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78086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F2218-C339-4241-963C-B8E1CB05A5A8}"/>
              </a:ext>
            </a:extLst>
          </p:cNvPr>
          <p:cNvSpPr>
            <a:spLocks noGrp="1"/>
          </p:cNvSpPr>
          <p:nvPr>
            <p:ph type="title"/>
          </p:nvPr>
        </p:nvSpPr>
        <p:spPr/>
        <p:txBody>
          <a:bodyPr/>
          <a:lstStyle/>
          <a:p>
            <a:r>
              <a:rPr lang="en-US"/>
              <a:t>Facebook Reach | Int. EAT HAPPY Accounts</a:t>
            </a:r>
          </a:p>
        </p:txBody>
      </p:sp>
      <p:graphicFrame>
        <p:nvGraphicFramePr>
          <p:cNvPr id="6" name="Chart Placeholder 5">
            <a:extLst>
              <a:ext uri="{FF2B5EF4-FFF2-40B4-BE49-F238E27FC236}">
                <a16:creationId xmlns:a16="http://schemas.microsoft.com/office/drawing/2014/main" id="{529EE48A-8CA4-4B90-B796-6B8D88034F87}"/>
              </a:ext>
            </a:extLst>
          </p:cNvPr>
          <p:cNvGraphicFramePr>
            <a:graphicFrameLocks noGrp="1"/>
          </p:cNvGraphicFramePr>
          <p:nvPr>
            <p:ph type="chart" sz="quarter" idx="13"/>
            <p:extLst>
              <p:ext uri="{D42A27DB-BD31-4B8C-83A1-F6EECF244321}">
                <p14:modId xmlns:p14="http://schemas.microsoft.com/office/powerpoint/2010/main" val="33079348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4D0DF0-6234-4285-8CCD-08212B7C4609}"/>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2F053EA7-948A-40A6-86E3-A39CE9EE13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43304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6019E-E69F-4079-85AD-8297F30E0967}"/>
              </a:ext>
            </a:extLst>
          </p:cNvPr>
          <p:cNvSpPr>
            <a:spLocks noGrp="1"/>
          </p:cNvSpPr>
          <p:nvPr>
            <p:ph type="title"/>
          </p:nvPr>
        </p:nvSpPr>
        <p:spPr/>
        <p:txBody>
          <a:bodyPr/>
          <a:lstStyle/>
          <a:p>
            <a:r>
              <a:rPr lang="en-US"/>
              <a:t>Facebook Impressions | Int. EAT HAPPY Accounts</a:t>
            </a:r>
          </a:p>
        </p:txBody>
      </p:sp>
      <p:graphicFrame>
        <p:nvGraphicFramePr>
          <p:cNvPr id="6" name="Chart Placeholder 5">
            <a:extLst>
              <a:ext uri="{FF2B5EF4-FFF2-40B4-BE49-F238E27FC236}">
                <a16:creationId xmlns:a16="http://schemas.microsoft.com/office/drawing/2014/main" id="{BF48DE98-3B01-4C31-922A-AD5C52048666}"/>
              </a:ext>
            </a:extLst>
          </p:cNvPr>
          <p:cNvGraphicFramePr>
            <a:graphicFrameLocks noGrp="1"/>
          </p:cNvGraphicFramePr>
          <p:nvPr>
            <p:ph type="chart" sz="quarter" idx="13"/>
            <p:extLst>
              <p:ext uri="{D42A27DB-BD31-4B8C-83A1-F6EECF244321}">
                <p14:modId xmlns:p14="http://schemas.microsoft.com/office/powerpoint/2010/main" val="1088024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834999-9EE4-4E74-9ED8-72AB957471C2}"/>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EF81E533-543B-42FD-B84E-DEB99223B0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6015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7320B-25FB-43A0-BDB2-9D239C89C969}"/>
              </a:ext>
            </a:extLst>
          </p:cNvPr>
          <p:cNvSpPr>
            <a:spLocks noGrp="1"/>
          </p:cNvSpPr>
          <p:nvPr>
            <p:ph type="title"/>
          </p:nvPr>
        </p:nvSpPr>
        <p:spPr/>
        <p:txBody>
          <a:bodyPr/>
          <a:lstStyle/>
          <a:p>
            <a:r>
              <a:rPr lang="en-US"/>
              <a:t>Facebook Average Interactions Per Post | Int. EAT HAPPY Accounts</a:t>
            </a:r>
          </a:p>
        </p:txBody>
      </p:sp>
      <p:graphicFrame>
        <p:nvGraphicFramePr>
          <p:cNvPr id="6" name="Chart Placeholder 5">
            <a:extLst>
              <a:ext uri="{FF2B5EF4-FFF2-40B4-BE49-F238E27FC236}">
                <a16:creationId xmlns:a16="http://schemas.microsoft.com/office/drawing/2014/main" id="{78037FEF-9B72-4A79-AFE5-618E804407FE}"/>
              </a:ext>
            </a:extLst>
          </p:cNvPr>
          <p:cNvGraphicFramePr>
            <a:graphicFrameLocks noGrp="1"/>
          </p:cNvGraphicFramePr>
          <p:nvPr>
            <p:ph type="chart" sz="quarter" idx="13"/>
            <p:extLst>
              <p:ext uri="{D42A27DB-BD31-4B8C-83A1-F6EECF244321}">
                <p14:modId xmlns:p14="http://schemas.microsoft.com/office/powerpoint/2010/main" val="8975120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D64EF6-5026-49F7-BDBD-78D55CC66E7C}"/>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4D5BE1F5-C4CF-4C48-B2F6-5E7E12BE70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59752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D2D19-6B8A-4DD9-9967-40ABA7977DF5}"/>
              </a:ext>
            </a:extLst>
          </p:cNvPr>
          <p:cNvSpPr>
            <a:spLocks noGrp="1"/>
          </p:cNvSpPr>
          <p:nvPr>
            <p:ph type="title"/>
          </p:nvPr>
        </p:nvSpPr>
        <p:spPr/>
        <p:txBody>
          <a:bodyPr/>
          <a:lstStyle/>
          <a:p>
            <a:r>
              <a:rPr lang="en-US"/>
              <a:t>Facebook Total Engagements | Int. EAT HAPPY Accounts</a:t>
            </a:r>
          </a:p>
        </p:txBody>
      </p:sp>
      <p:graphicFrame>
        <p:nvGraphicFramePr>
          <p:cNvPr id="6" name="Chart Placeholder 5">
            <a:extLst>
              <a:ext uri="{FF2B5EF4-FFF2-40B4-BE49-F238E27FC236}">
                <a16:creationId xmlns:a16="http://schemas.microsoft.com/office/drawing/2014/main" id="{E7268B09-5205-4F3E-A60C-A1BEE43F67D2}"/>
              </a:ext>
            </a:extLst>
          </p:cNvPr>
          <p:cNvGraphicFramePr>
            <a:graphicFrameLocks noGrp="1"/>
          </p:cNvGraphicFramePr>
          <p:nvPr>
            <p:ph type="chart" sz="quarter" idx="13"/>
            <p:extLst>
              <p:ext uri="{D42A27DB-BD31-4B8C-83A1-F6EECF244321}">
                <p14:modId xmlns:p14="http://schemas.microsoft.com/office/powerpoint/2010/main" val="6848911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F71F44-A3E8-4057-87FC-8C32918492E1}"/>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A4B6085F-ED86-41D9-88F1-16A55C62D3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18401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B5F58-2C03-41DB-AD49-C2759173DD6D}"/>
              </a:ext>
            </a:extLst>
          </p:cNvPr>
          <p:cNvSpPr>
            <a:spLocks noGrp="1"/>
          </p:cNvSpPr>
          <p:nvPr>
            <p:ph type="title"/>
          </p:nvPr>
        </p:nvSpPr>
        <p:spPr/>
        <p:txBody>
          <a:bodyPr/>
          <a:lstStyle/>
          <a:p>
            <a:r>
              <a:rPr lang="en-US"/>
              <a:t>Instagram Key Metrics Radar | Int. EAT HAPPY Accounts</a:t>
            </a:r>
          </a:p>
        </p:txBody>
      </p:sp>
      <p:graphicFrame>
        <p:nvGraphicFramePr>
          <p:cNvPr id="6" name="Chart Placeholder 5">
            <a:extLst>
              <a:ext uri="{FF2B5EF4-FFF2-40B4-BE49-F238E27FC236}">
                <a16:creationId xmlns:a16="http://schemas.microsoft.com/office/drawing/2014/main" id="{C68997D2-96CF-4071-BA7B-904FED8543B0}"/>
              </a:ext>
            </a:extLst>
          </p:cNvPr>
          <p:cNvGraphicFramePr>
            <a:graphicFrameLocks noGrp="1"/>
          </p:cNvGraphicFramePr>
          <p:nvPr>
            <p:ph type="chart" sz="quarter" idx="13"/>
            <p:extLst>
              <p:ext uri="{D42A27DB-BD31-4B8C-83A1-F6EECF244321}">
                <p14:modId xmlns:p14="http://schemas.microsoft.com/office/powerpoint/2010/main" val="24744045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FE6355-6E21-4CDF-BEDA-88EAF60AD835}"/>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1BBD5BFD-2463-4106-A791-BA1A7D7B5D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44788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C64CD-4F6D-4BFA-8F87-B4A5C77865A2}"/>
              </a:ext>
            </a:extLst>
          </p:cNvPr>
          <p:cNvSpPr>
            <a:spLocks noGrp="1"/>
          </p:cNvSpPr>
          <p:nvPr>
            <p:ph type="title"/>
          </p:nvPr>
        </p:nvSpPr>
        <p:spPr/>
        <p:txBody>
          <a:bodyPr/>
          <a:lstStyle/>
          <a:p>
            <a:r>
              <a:rPr lang="en-US"/>
              <a:t>Instagram Followers Total | Int. EAT HAPPY Accounts</a:t>
            </a:r>
          </a:p>
        </p:txBody>
      </p:sp>
      <p:graphicFrame>
        <p:nvGraphicFramePr>
          <p:cNvPr id="6" name="Chart Placeholder 5">
            <a:extLst>
              <a:ext uri="{FF2B5EF4-FFF2-40B4-BE49-F238E27FC236}">
                <a16:creationId xmlns:a16="http://schemas.microsoft.com/office/drawing/2014/main" id="{00B99749-4EA5-4018-82AB-FB8889D0AD07}"/>
              </a:ext>
            </a:extLst>
          </p:cNvPr>
          <p:cNvGraphicFramePr>
            <a:graphicFrameLocks noGrp="1"/>
          </p:cNvGraphicFramePr>
          <p:nvPr>
            <p:ph type="chart" sz="quarter" idx="13"/>
            <p:extLst>
              <p:ext uri="{D42A27DB-BD31-4B8C-83A1-F6EECF244321}">
                <p14:modId xmlns:p14="http://schemas.microsoft.com/office/powerpoint/2010/main" val="28933271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4CD0C4-983B-4801-B0ED-9EE52CA2A019}"/>
              </a:ext>
            </a:extLst>
          </p:cNvPr>
          <p:cNvSpPr>
            <a:spLocks noGrp="1"/>
          </p:cNvSpPr>
          <p:nvPr>
            <p:ph type="body" sz="quarter" idx="14"/>
          </p:nvPr>
        </p:nvSpPr>
        <p:spPr/>
        <p:txBody>
          <a:bodyPr/>
          <a:lstStyle/>
          <a:p>
            <a:r>
              <a:rPr lang="en-US"/>
              <a:t>08/02/2021 - 08/02/2021</a:t>
            </a:r>
          </a:p>
        </p:txBody>
      </p:sp>
      <p:sp>
        <p:nvSpPr>
          <p:cNvPr id="5" name="Footer Placeholder 4">
            <a:extLst>
              <a:ext uri="{FF2B5EF4-FFF2-40B4-BE49-F238E27FC236}">
                <a16:creationId xmlns:a16="http://schemas.microsoft.com/office/drawing/2014/main" id="{28431762-13C6-4E89-B53E-88071199AA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56490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18DB5-E662-496F-9A3A-E149078B1061}"/>
              </a:ext>
            </a:extLst>
          </p:cNvPr>
          <p:cNvSpPr>
            <a:spLocks noGrp="1"/>
          </p:cNvSpPr>
          <p:nvPr>
            <p:ph type="title"/>
          </p:nvPr>
        </p:nvSpPr>
        <p:spPr/>
        <p:txBody>
          <a:bodyPr/>
          <a:lstStyle/>
          <a:p>
            <a:r>
              <a:rPr lang="en-US"/>
              <a:t>Facebook AT Top Posts | EatHappy Österreich Eat Happy AT - 1 of 4</a:t>
            </a:r>
          </a:p>
        </p:txBody>
      </p:sp>
      <p:graphicFrame>
        <p:nvGraphicFramePr>
          <p:cNvPr id="5" name="Table Placeholder 4">
            <a:extLst>
              <a:ext uri="{FF2B5EF4-FFF2-40B4-BE49-F238E27FC236}">
                <a16:creationId xmlns:a16="http://schemas.microsoft.com/office/drawing/2014/main" id="{E38F0775-2C94-41B4-B92B-40C046F26B45}"/>
              </a:ext>
            </a:extLst>
          </p:cNvPr>
          <p:cNvGraphicFramePr>
            <a:graphicFrameLocks noGrp="1"/>
          </p:cNvGraphicFramePr>
          <p:nvPr>
            <p:ph type="tbl" sz="quarter" idx="13"/>
            <p:extLst>
              <p:ext uri="{D42A27DB-BD31-4B8C-83A1-F6EECF244321}">
                <p14:modId xmlns:p14="http://schemas.microsoft.com/office/powerpoint/2010/main" val="2058429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3375697730"/>
                    </a:ext>
                  </a:extLst>
                </a:gridCol>
                <a:gridCol w="1645919">
                  <a:extLst>
                    <a:ext uri="{9D8B030D-6E8A-4147-A177-3AD203B41FA5}">
                      <a16:colId xmlns:a16="http://schemas.microsoft.com/office/drawing/2014/main" val="2967094839"/>
                    </a:ext>
                  </a:extLst>
                </a:gridCol>
                <a:gridCol w="493776">
                  <a:extLst>
                    <a:ext uri="{9D8B030D-6E8A-4147-A177-3AD203B41FA5}">
                      <a16:colId xmlns:a16="http://schemas.microsoft.com/office/drawing/2014/main" val="3659290017"/>
                    </a:ext>
                  </a:extLst>
                </a:gridCol>
                <a:gridCol w="493776">
                  <a:extLst>
                    <a:ext uri="{9D8B030D-6E8A-4147-A177-3AD203B41FA5}">
                      <a16:colId xmlns:a16="http://schemas.microsoft.com/office/drawing/2014/main" val="1901161097"/>
                    </a:ext>
                  </a:extLst>
                </a:gridCol>
                <a:gridCol w="493776">
                  <a:extLst>
                    <a:ext uri="{9D8B030D-6E8A-4147-A177-3AD203B41FA5}">
                      <a16:colId xmlns:a16="http://schemas.microsoft.com/office/drawing/2014/main" val="1497071873"/>
                    </a:ext>
                  </a:extLst>
                </a:gridCol>
                <a:gridCol w="493776">
                  <a:extLst>
                    <a:ext uri="{9D8B030D-6E8A-4147-A177-3AD203B41FA5}">
                      <a16:colId xmlns:a16="http://schemas.microsoft.com/office/drawing/2014/main" val="2566491350"/>
                    </a:ext>
                  </a:extLst>
                </a:gridCol>
                <a:gridCol w="493776">
                  <a:extLst>
                    <a:ext uri="{9D8B030D-6E8A-4147-A177-3AD203B41FA5}">
                      <a16:colId xmlns:a16="http://schemas.microsoft.com/office/drawing/2014/main" val="3990792243"/>
                    </a:ext>
                  </a:extLst>
                </a:gridCol>
                <a:gridCol w="493776">
                  <a:extLst>
                    <a:ext uri="{9D8B030D-6E8A-4147-A177-3AD203B41FA5}">
                      <a16:colId xmlns:a16="http://schemas.microsoft.com/office/drawing/2014/main" val="1241846654"/>
                    </a:ext>
                  </a:extLst>
                </a:gridCol>
                <a:gridCol w="493776">
                  <a:extLst>
                    <a:ext uri="{9D8B030D-6E8A-4147-A177-3AD203B41FA5}">
                      <a16:colId xmlns:a16="http://schemas.microsoft.com/office/drawing/2014/main" val="1900768341"/>
                    </a:ext>
                  </a:extLst>
                </a:gridCol>
                <a:gridCol w="493776">
                  <a:extLst>
                    <a:ext uri="{9D8B030D-6E8A-4147-A177-3AD203B41FA5}">
                      <a16:colId xmlns:a16="http://schemas.microsoft.com/office/drawing/2014/main" val="1995947097"/>
                    </a:ext>
                  </a:extLst>
                </a:gridCol>
                <a:gridCol w="493776">
                  <a:extLst>
                    <a:ext uri="{9D8B030D-6E8A-4147-A177-3AD203B41FA5}">
                      <a16:colId xmlns:a16="http://schemas.microsoft.com/office/drawing/2014/main" val="247170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328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Österreich Eat Happy AT - 2021-07-29 17:35:02</a:t>
                      </a:r>
                      <a:r>
                        <a:rPr kumimoji="0" lang="en-US" sz="1000" b="0" i="0" u="none" strike="noStrike" kern="1200" cap="none" spc="0" normalizeH="0" baseline="0" noProof="0">
                          <a:ln>
                            <a:noFill/>
                          </a:ln>
                          <a:solidFill>
                            <a:prstClr val="black"/>
                          </a:solidFill>
                          <a:effectLst/>
                          <a:uLnTx/>
                          <a:uFillTx/>
                          <a:latin typeface="+mn-lt"/>
                          <a:ea typeface="+mn-ea"/>
                          <a:cs typeface="+mn-cs"/>
                        </a:rPr>
                        <a:t>
 Mochi ❤ Unsere japanischen Reiskuchen gibt es in folgende Geschmacksrichtungen: 
- Schoko
- Matcha
- Mango
- Tiramisu
- Himbeere
- Cheesecake
- Kokos
- Rooibos-Vanille
- Salzkaramell
Am besten von jeder eine und durchkosten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https://quintly-image-storage.s3.amazonaws.com/6aaa7defe47c8ad8a390215e97d0b30e/c095a9c26b32b39e9e7b334a66263032.jpg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23287484"/>
                  </a:ext>
                </a:extLst>
              </a:tr>
            </a:tbl>
          </a:graphicData>
        </a:graphic>
      </p:graphicFrame>
      <p:sp>
        <p:nvSpPr>
          <p:cNvPr id="4" name="Text Placeholder 3">
            <a:extLst>
              <a:ext uri="{FF2B5EF4-FFF2-40B4-BE49-F238E27FC236}">
                <a16:creationId xmlns:a16="http://schemas.microsoft.com/office/drawing/2014/main" id="{67EF7317-8243-424C-9F99-2A6630233467}"/>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810085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324F0-75A6-4C1F-B108-D088A02526D5}"/>
              </a:ext>
            </a:extLst>
          </p:cNvPr>
          <p:cNvSpPr>
            <a:spLocks noGrp="1"/>
          </p:cNvSpPr>
          <p:nvPr>
            <p:ph type="title"/>
          </p:nvPr>
        </p:nvSpPr>
        <p:spPr/>
        <p:txBody>
          <a:bodyPr/>
          <a:lstStyle/>
          <a:p>
            <a:r>
              <a:rPr lang="en-US"/>
              <a:t>Facebook AT Top Posts | EatHappy Österreich Eat Happy AT - 2 of 4</a:t>
            </a:r>
          </a:p>
        </p:txBody>
      </p:sp>
      <p:graphicFrame>
        <p:nvGraphicFramePr>
          <p:cNvPr id="5" name="Table Placeholder 4">
            <a:extLst>
              <a:ext uri="{FF2B5EF4-FFF2-40B4-BE49-F238E27FC236}">
                <a16:creationId xmlns:a16="http://schemas.microsoft.com/office/drawing/2014/main" id="{13155E85-180E-41E3-BB74-2CF9A71407C2}"/>
              </a:ext>
            </a:extLst>
          </p:cNvPr>
          <p:cNvGraphicFramePr>
            <a:graphicFrameLocks noGrp="1"/>
          </p:cNvGraphicFramePr>
          <p:nvPr>
            <p:ph type="tbl" sz="quarter" idx="13"/>
            <p:extLst>
              <p:ext uri="{D42A27DB-BD31-4B8C-83A1-F6EECF244321}">
                <p14:modId xmlns:p14="http://schemas.microsoft.com/office/powerpoint/2010/main" val="2320306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612614315"/>
                    </a:ext>
                  </a:extLst>
                </a:gridCol>
                <a:gridCol w="1645919">
                  <a:extLst>
                    <a:ext uri="{9D8B030D-6E8A-4147-A177-3AD203B41FA5}">
                      <a16:colId xmlns:a16="http://schemas.microsoft.com/office/drawing/2014/main" val="1073972792"/>
                    </a:ext>
                  </a:extLst>
                </a:gridCol>
                <a:gridCol w="493776">
                  <a:extLst>
                    <a:ext uri="{9D8B030D-6E8A-4147-A177-3AD203B41FA5}">
                      <a16:colId xmlns:a16="http://schemas.microsoft.com/office/drawing/2014/main" val="1651443924"/>
                    </a:ext>
                  </a:extLst>
                </a:gridCol>
                <a:gridCol w="493776">
                  <a:extLst>
                    <a:ext uri="{9D8B030D-6E8A-4147-A177-3AD203B41FA5}">
                      <a16:colId xmlns:a16="http://schemas.microsoft.com/office/drawing/2014/main" val="2110826328"/>
                    </a:ext>
                  </a:extLst>
                </a:gridCol>
                <a:gridCol w="493776">
                  <a:extLst>
                    <a:ext uri="{9D8B030D-6E8A-4147-A177-3AD203B41FA5}">
                      <a16:colId xmlns:a16="http://schemas.microsoft.com/office/drawing/2014/main" val="788934575"/>
                    </a:ext>
                  </a:extLst>
                </a:gridCol>
                <a:gridCol w="493776">
                  <a:extLst>
                    <a:ext uri="{9D8B030D-6E8A-4147-A177-3AD203B41FA5}">
                      <a16:colId xmlns:a16="http://schemas.microsoft.com/office/drawing/2014/main" val="1975778939"/>
                    </a:ext>
                  </a:extLst>
                </a:gridCol>
                <a:gridCol w="493776">
                  <a:extLst>
                    <a:ext uri="{9D8B030D-6E8A-4147-A177-3AD203B41FA5}">
                      <a16:colId xmlns:a16="http://schemas.microsoft.com/office/drawing/2014/main" val="365392275"/>
                    </a:ext>
                  </a:extLst>
                </a:gridCol>
                <a:gridCol w="493776">
                  <a:extLst>
                    <a:ext uri="{9D8B030D-6E8A-4147-A177-3AD203B41FA5}">
                      <a16:colId xmlns:a16="http://schemas.microsoft.com/office/drawing/2014/main" val="2385054433"/>
                    </a:ext>
                  </a:extLst>
                </a:gridCol>
                <a:gridCol w="493776">
                  <a:extLst>
                    <a:ext uri="{9D8B030D-6E8A-4147-A177-3AD203B41FA5}">
                      <a16:colId xmlns:a16="http://schemas.microsoft.com/office/drawing/2014/main" val="3006162070"/>
                    </a:ext>
                  </a:extLst>
                </a:gridCol>
                <a:gridCol w="493776">
                  <a:extLst>
                    <a:ext uri="{9D8B030D-6E8A-4147-A177-3AD203B41FA5}">
                      <a16:colId xmlns:a16="http://schemas.microsoft.com/office/drawing/2014/main" val="2905375231"/>
                    </a:ext>
                  </a:extLst>
                </a:gridCol>
                <a:gridCol w="493776">
                  <a:extLst>
                    <a:ext uri="{9D8B030D-6E8A-4147-A177-3AD203B41FA5}">
                      <a16:colId xmlns:a16="http://schemas.microsoft.com/office/drawing/2014/main" val="3608335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38118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Österreich Eat Happy AT - 2021-07-06 16:03:18</a:t>
                      </a:r>
                      <a:r>
                        <a:rPr kumimoji="0" lang="en-US" sz="1000" b="0" i="0" u="none" strike="noStrike" kern="1200" cap="none" spc="0" normalizeH="0" baseline="0" noProof="0">
                          <a:ln>
                            <a:noFill/>
                          </a:ln>
                          <a:solidFill>
                            <a:prstClr val="black"/>
                          </a:solidFill>
                          <a:effectLst/>
                          <a:uLnTx/>
                          <a:uFillTx/>
                          <a:latin typeface="+mn-lt"/>
                          <a:ea typeface="+mn-ea"/>
                          <a:cs typeface="+mn-cs"/>
                        </a:rPr>
                        <a:t>
 Sucht ihr noch nach dem perfekten Snack für das Halbfinale 🇮🇹 vs. 🇪🇸 heute? Wie wär's denn mit unserer köstlichen Sommerbox?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https://quintly-image-storage.s3.amazonaws.com/6aaa7defe47c8ad8a390215e97d0b30e/02eebf3a0bb211f746c29cbf2b8bb292.jpg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02487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EatHappy Österreich Eat Happy AT - 2021-07-02 15:00:11</a:t>
                      </a:r>
                      <a:r>
                        <a:rPr kumimoji="0" lang="de-DE" sz="1000" b="0" i="0" u="none" strike="noStrike" kern="1200" cap="none" spc="0" normalizeH="0" baseline="0" noProof="0">
                          <a:ln>
                            <a:noFill/>
                          </a:ln>
                          <a:solidFill>
                            <a:prstClr val="black"/>
                          </a:solidFill>
                          <a:effectLst/>
                          <a:uLnTx/>
                          <a:uFillTx/>
                          <a:latin typeface="+mn-lt"/>
                          <a:ea typeface="+mn-ea"/>
                          <a:cs typeface="+mn-cs"/>
                        </a:rPr>
                        <a:t>
 Wir starten mit Wien, NÖ und Burgenland in die Sommerferien ☀ Wir wünschen euch einen schönen Ferienbeginn und allen, die noch warten müssen, eine happy letzte Woche!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https://quintly-image-storage.s3.amazonaws.com/6aaa7defe47c8ad8a390215e97d0b30e/7f84cc07c8e29f5ccfdfbf20b22ce678.jpg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0762250"/>
                  </a:ext>
                </a:extLst>
              </a:tr>
            </a:tbl>
          </a:graphicData>
        </a:graphic>
      </p:graphicFrame>
      <p:sp>
        <p:nvSpPr>
          <p:cNvPr id="4" name="Text Placeholder 3">
            <a:extLst>
              <a:ext uri="{FF2B5EF4-FFF2-40B4-BE49-F238E27FC236}">
                <a16:creationId xmlns:a16="http://schemas.microsoft.com/office/drawing/2014/main" id="{11BC26DA-5ABE-4903-AA7B-D9D2F25BDAB7}"/>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935033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8C759-8C66-47D8-960C-3CD127CE09B7}"/>
              </a:ext>
            </a:extLst>
          </p:cNvPr>
          <p:cNvSpPr>
            <a:spLocks noGrp="1"/>
          </p:cNvSpPr>
          <p:nvPr>
            <p:ph type="title"/>
          </p:nvPr>
        </p:nvSpPr>
        <p:spPr/>
        <p:txBody>
          <a:bodyPr/>
          <a:lstStyle/>
          <a:p>
            <a:r>
              <a:rPr lang="en-US"/>
              <a:t>Facebook AT Top Posts | EatHappy Österreich Eat Happy AT - 3 of 4</a:t>
            </a:r>
          </a:p>
        </p:txBody>
      </p:sp>
      <p:graphicFrame>
        <p:nvGraphicFramePr>
          <p:cNvPr id="5" name="Table Placeholder 4">
            <a:extLst>
              <a:ext uri="{FF2B5EF4-FFF2-40B4-BE49-F238E27FC236}">
                <a16:creationId xmlns:a16="http://schemas.microsoft.com/office/drawing/2014/main" id="{7715EEA9-BDD4-4207-9E57-BFA21BC64382}"/>
              </a:ext>
            </a:extLst>
          </p:cNvPr>
          <p:cNvGraphicFramePr>
            <a:graphicFrameLocks noGrp="1"/>
          </p:cNvGraphicFramePr>
          <p:nvPr>
            <p:ph type="tbl" sz="quarter" idx="13"/>
            <p:extLst>
              <p:ext uri="{D42A27DB-BD31-4B8C-83A1-F6EECF244321}">
                <p14:modId xmlns:p14="http://schemas.microsoft.com/office/powerpoint/2010/main" val="2858599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976183057"/>
                    </a:ext>
                  </a:extLst>
                </a:gridCol>
                <a:gridCol w="1645919">
                  <a:extLst>
                    <a:ext uri="{9D8B030D-6E8A-4147-A177-3AD203B41FA5}">
                      <a16:colId xmlns:a16="http://schemas.microsoft.com/office/drawing/2014/main" val="2611533792"/>
                    </a:ext>
                  </a:extLst>
                </a:gridCol>
                <a:gridCol w="493776">
                  <a:extLst>
                    <a:ext uri="{9D8B030D-6E8A-4147-A177-3AD203B41FA5}">
                      <a16:colId xmlns:a16="http://schemas.microsoft.com/office/drawing/2014/main" val="3633929551"/>
                    </a:ext>
                  </a:extLst>
                </a:gridCol>
                <a:gridCol w="493776">
                  <a:extLst>
                    <a:ext uri="{9D8B030D-6E8A-4147-A177-3AD203B41FA5}">
                      <a16:colId xmlns:a16="http://schemas.microsoft.com/office/drawing/2014/main" val="927415472"/>
                    </a:ext>
                  </a:extLst>
                </a:gridCol>
                <a:gridCol w="493776">
                  <a:extLst>
                    <a:ext uri="{9D8B030D-6E8A-4147-A177-3AD203B41FA5}">
                      <a16:colId xmlns:a16="http://schemas.microsoft.com/office/drawing/2014/main" val="4259911582"/>
                    </a:ext>
                  </a:extLst>
                </a:gridCol>
                <a:gridCol w="493776">
                  <a:extLst>
                    <a:ext uri="{9D8B030D-6E8A-4147-A177-3AD203B41FA5}">
                      <a16:colId xmlns:a16="http://schemas.microsoft.com/office/drawing/2014/main" val="3890704843"/>
                    </a:ext>
                  </a:extLst>
                </a:gridCol>
                <a:gridCol w="493776">
                  <a:extLst>
                    <a:ext uri="{9D8B030D-6E8A-4147-A177-3AD203B41FA5}">
                      <a16:colId xmlns:a16="http://schemas.microsoft.com/office/drawing/2014/main" val="507579904"/>
                    </a:ext>
                  </a:extLst>
                </a:gridCol>
                <a:gridCol w="493776">
                  <a:extLst>
                    <a:ext uri="{9D8B030D-6E8A-4147-A177-3AD203B41FA5}">
                      <a16:colId xmlns:a16="http://schemas.microsoft.com/office/drawing/2014/main" val="691390386"/>
                    </a:ext>
                  </a:extLst>
                </a:gridCol>
                <a:gridCol w="493776">
                  <a:extLst>
                    <a:ext uri="{9D8B030D-6E8A-4147-A177-3AD203B41FA5}">
                      <a16:colId xmlns:a16="http://schemas.microsoft.com/office/drawing/2014/main" val="3021339620"/>
                    </a:ext>
                  </a:extLst>
                </a:gridCol>
                <a:gridCol w="493776">
                  <a:extLst>
                    <a:ext uri="{9D8B030D-6E8A-4147-A177-3AD203B41FA5}">
                      <a16:colId xmlns:a16="http://schemas.microsoft.com/office/drawing/2014/main" val="3204964963"/>
                    </a:ext>
                  </a:extLst>
                </a:gridCol>
                <a:gridCol w="493776">
                  <a:extLst>
                    <a:ext uri="{9D8B030D-6E8A-4147-A177-3AD203B41FA5}">
                      <a16:colId xmlns:a16="http://schemas.microsoft.com/office/drawing/2014/main" val="3336280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5794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Österreich Eat Happy AT - 2021-07-19 17:55:03</a:t>
                      </a:r>
                      <a:r>
                        <a:rPr kumimoji="0" lang="en-US" sz="1000" b="0" i="0" u="none" strike="noStrike" kern="1200" cap="none" spc="0" normalizeH="0" baseline="0" noProof="0">
                          <a:ln>
                            <a:noFill/>
                          </a:ln>
                          <a:solidFill>
                            <a:prstClr val="black"/>
                          </a:solidFill>
                          <a:effectLst/>
                          <a:uLnTx/>
                          <a:uFillTx/>
                          <a:latin typeface="+mn-lt"/>
                          <a:ea typeface="+mn-ea"/>
                          <a:cs typeface="+mn-cs"/>
                        </a:rPr>
                        <a:t>
 Pudding? 😍 Oh jaaaaa! Chia Pudding! ❤
Chia-Samen kommen ursprünglich aus Mexiko, Süd- und Mittelamerika. Dort sind sie bereits seit etwa 5.000 Jahren bekannt und beliebt. Schon die Maya setzten sie als Lebens- und Heilmittel ein und gaben ihnen den Namen „Chia“ was in der Maya-Sprache soviel heißt wie „Kraft“. 💪
Unser Chia Pudding ist Vegan 🌱, Gluten- und Laktosefrei! 🙌
Zutaten: 
- Chia Pudding mit Kokosmilch 
- Kokos Joghurt 
- Ananas Marmelade (mit Agar Agar) 🍍
Erhältlich in vielen Billa-, Spar- und Sütterlüty-Filialen in ganz Österreich!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https://quintly-image-storage.s3.amazonaws.com/6aaa7defe47c8ad8a390215e97d0b30e/ea6a9fa854d01cd5cf98f6c0432de5bb.jpg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22388267"/>
                  </a:ext>
                </a:extLst>
              </a:tr>
            </a:tbl>
          </a:graphicData>
        </a:graphic>
      </p:graphicFrame>
      <p:sp>
        <p:nvSpPr>
          <p:cNvPr id="4" name="Text Placeholder 3">
            <a:extLst>
              <a:ext uri="{FF2B5EF4-FFF2-40B4-BE49-F238E27FC236}">
                <a16:creationId xmlns:a16="http://schemas.microsoft.com/office/drawing/2014/main" id="{1272180B-ABB6-4685-8CC7-655BF4198A8E}"/>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9866769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8DC8A-077B-46F9-90D6-299AC233F89C}"/>
              </a:ext>
            </a:extLst>
          </p:cNvPr>
          <p:cNvSpPr>
            <a:spLocks noGrp="1"/>
          </p:cNvSpPr>
          <p:nvPr>
            <p:ph type="title"/>
          </p:nvPr>
        </p:nvSpPr>
        <p:spPr/>
        <p:txBody>
          <a:bodyPr/>
          <a:lstStyle/>
          <a:p>
            <a:r>
              <a:rPr lang="en-US"/>
              <a:t>Facebook AT Top Posts | EatHappy Österreich Eat Happy AT - 4 of 4</a:t>
            </a:r>
          </a:p>
        </p:txBody>
      </p:sp>
      <p:graphicFrame>
        <p:nvGraphicFramePr>
          <p:cNvPr id="5" name="Table Placeholder 4">
            <a:extLst>
              <a:ext uri="{FF2B5EF4-FFF2-40B4-BE49-F238E27FC236}">
                <a16:creationId xmlns:a16="http://schemas.microsoft.com/office/drawing/2014/main" id="{FE4C3E19-7725-4142-B2B2-80F4AE8A6B42}"/>
              </a:ext>
            </a:extLst>
          </p:cNvPr>
          <p:cNvGraphicFramePr>
            <a:graphicFrameLocks noGrp="1"/>
          </p:cNvGraphicFramePr>
          <p:nvPr>
            <p:ph type="tbl" sz="quarter" idx="13"/>
            <p:extLst>
              <p:ext uri="{D42A27DB-BD31-4B8C-83A1-F6EECF244321}">
                <p14:modId xmlns:p14="http://schemas.microsoft.com/office/powerpoint/2010/main" val="871286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1171426669"/>
                    </a:ext>
                  </a:extLst>
                </a:gridCol>
                <a:gridCol w="1645919">
                  <a:extLst>
                    <a:ext uri="{9D8B030D-6E8A-4147-A177-3AD203B41FA5}">
                      <a16:colId xmlns:a16="http://schemas.microsoft.com/office/drawing/2014/main" val="1958705723"/>
                    </a:ext>
                  </a:extLst>
                </a:gridCol>
                <a:gridCol w="493776">
                  <a:extLst>
                    <a:ext uri="{9D8B030D-6E8A-4147-A177-3AD203B41FA5}">
                      <a16:colId xmlns:a16="http://schemas.microsoft.com/office/drawing/2014/main" val="2833240549"/>
                    </a:ext>
                  </a:extLst>
                </a:gridCol>
                <a:gridCol w="493776">
                  <a:extLst>
                    <a:ext uri="{9D8B030D-6E8A-4147-A177-3AD203B41FA5}">
                      <a16:colId xmlns:a16="http://schemas.microsoft.com/office/drawing/2014/main" val="3108887907"/>
                    </a:ext>
                  </a:extLst>
                </a:gridCol>
                <a:gridCol w="493776">
                  <a:extLst>
                    <a:ext uri="{9D8B030D-6E8A-4147-A177-3AD203B41FA5}">
                      <a16:colId xmlns:a16="http://schemas.microsoft.com/office/drawing/2014/main" val="1412461886"/>
                    </a:ext>
                  </a:extLst>
                </a:gridCol>
                <a:gridCol w="493776">
                  <a:extLst>
                    <a:ext uri="{9D8B030D-6E8A-4147-A177-3AD203B41FA5}">
                      <a16:colId xmlns:a16="http://schemas.microsoft.com/office/drawing/2014/main" val="1932878219"/>
                    </a:ext>
                  </a:extLst>
                </a:gridCol>
                <a:gridCol w="493776">
                  <a:extLst>
                    <a:ext uri="{9D8B030D-6E8A-4147-A177-3AD203B41FA5}">
                      <a16:colId xmlns:a16="http://schemas.microsoft.com/office/drawing/2014/main" val="799161932"/>
                    </a:ext>
                  </a:extLst>
                </a:gridCol>
                <a:gridCol w="493776">
                  <a:extLst>
                    <a:ext uri="{9D8B030D-6E8A-4147-A177-3AD203B41FA5}">
                      <a16:colId xmlns:a16="http://schemas.microsoft.com/office/drawing/2014/main" val="35553771"/>
                    </a:ext>
                  </a:extLst>
                </a:gridCol>
                <a:gridCol w="493776">
                  <a:extLst>
                    <a:ext uri="{9D8B030D-6E8A-4147-A177-3AD203B41FA5}">
                      <a16:colId xmlns:a16="http://schemas.microsoft.com/office/drawing/2014/main" val="3099767108"/>
                    </a:ext>
                  </a:extLst>
                </a:gridCol>
                <a:gridCol w="493776">
                  <a:extLst>
                    <a:ext uri="{9D8B030D-6E8A-4147-A177-3AD203B41FA5}">
                      <a16:colId xmlns:a16="http://schemas.microsoft.com/office/drawing/2014/main" val="182988634"/>
                    </a:ext>
                  </a:extLst>
                </a:gridCol>
                <a:gridCol w="493776">
                  <a:extLst>
                    <a:ext uri="{9D8B030D-6E8A-4147-A177-3AD203B41FA5}">
                      <a16:colId xmlns:a16="http://schemas.microsoft.com/office/drawing/2014/main" val="2454574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10593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Österreich Eat Happy AT - 2021-07-21 18:05:03</a:t>
                      </a:r>
                      <a:r>
                        <a:rPr kumimoji="0" lang="en-US" sz="1000" b="0" i="0" u="none" strike="noStrike" kern="1200" cap="none" spc="0" normalizeH="0" baseline="0" noProof="0">
                          <a:ln>
                            <a:noFill/>
                          </a:ln>
                          <a:solidFill>
                            <a:prstClr val="black"/>
                          </a:solidFill>
                          <a:effectLst/>
                          <a:uLnTx/>
                          <a:uFillTx/>
                          <a:latin typeface="+mn-lt"/>
                          <a:ea typeface="+mn-ea"/>
                          <a:cs typeface="+mn-cs"/>
                        </a:rPr>
                        <a:t>
 Sommer, Sonne, Sushi ☀🍣 
Hol dir dein Lieblingssushi und ab auf die Picknick-Decke mit deinen Liebsten! ❤
Einfach, schnell und unglaublich köstlich.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https://quintly-image-storage.s3.amazonaws.com/6aaa7defe47c8ad8a390215e97d0b30e/ca19688a3865f7a73ba8d57c89f760ab.jpg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56717198"/>
                  </a:ext>
                </a:extLst>
              </a:tr>
            </a:tbl>
          </a:graphicData>
        </a:graphic>
      </p:graphicFrame>
      <p:sp>
        <p:nvSpPr>
          <p:cNvPr id="4" name="Text Placeholder 3">
            <a:extLst>
              <a:ext uri="{FF2B5EF4-FFF2-40B4-BE49-F238E27FC236}">
                <a16:creationId xmlns:a16="http://schemas.microsoft.com/office/drawing/2014/main" id="{EE7A2465-0B5D-4E56-B957-8C941804D36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2614717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84796-FB72-4CE7-8331-D94143F368DF}"/>
              </a:ext>
            </a:extLst>
          </p:cNvPr>
          <p:cNvSpPr>
            <a:spLocks noGrp="1"/>
          </p:cNvSpPr>
          <p:nvPr>
            <p:ph type="title"/>
          </p:nvPr>
        </p:nvSpPr>
        <p:spPr/>
        <p:txBody>
          <a:bodyPr/>
          <a:lstStyle/>
          <a:p>
            <a:r>
              <a:rPr lang="en-US"/>
              <a:t>Facebook DK Top Posts | EatHappy Denmark Eat Happy DK - 1 of 3</a:t>
            </a:r>
          </a:p>
        </p:txBody>
      </p:sp>
      <p:graphicFrame>
        <p:nvGraphicFramePr>
          <p:cNvPr id="5" name="Table Placeholder 4">
            <a:extLst>
              <a:ext uri="{FF2B5EF4-FFF2-40B4-BE49-F238E27FC236}">
                <a16:creationId xmlns:a16="http://schemas.microsoft.com/office/drawing/2014/main" id="{43A01E7E-8C77-446A-95AD-3A4B4E440BBE}"/>
              </a:ext>
            </a:extLst>
          </p:cNvPr>
          <p:cNvGraphicFramePr>
            <a:graphicFrameLocks noGrp="1"/>
          </p:cNvGraphicFramePr>
          <p:nvPr>
            <p:ph type="tbl" sz="quarter" idx="13"/>
            <p:extLst>
              <p:ext uri="{D42A27DB-BD31-4B8C-83A1-F6EECF244321}">
                <p14:modId xmlns:p14="http://schemas.microsoft.com/office/powerpoint/2010/main" val="3472953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445285603"/>
                    </a:ext>
                  </a:extLst>
                </a:gridCol>
                <a:gridCol w="1645919">
                  <a:extLst>
                    <a:ext uri="{9D8B030D-6E8A-4147-A177-3AD203B41FA5}">
                      <a16:colId xmlns:a16="http://schemas.microsoft.com/office/drawing/2014/main" val="384193536"/>
                    </a:ext>
                  </a:extLst>
                </a:gridCol>
                <a:gridCol w="493776">
                  <a:extLst>
                    <a:ext uri="{9D8B030D-6E8A-4147-A177-3AD203B41FA5}">
                      <a16:colId xmlns:a16="http://schemas.microsoft.com/office/drawing/2014/main" val="3142773649"/>
                    </a:ext>
                  </a:extLst>
                </a:gridCol>
                <a:gridCol w="493776">
                  <a:extLst>
                    <a:ext uri="{9D8B030D-6E8A-4147-A177-3AD203B41FA5}">
                      <a16:colId xmlns:a16="http://schemas.microsoft.com/office/drawing/2014/main" val="2974537591"/>
                    </a:ext>
                  </a:extLst>
                </a:gridCol>
                <a:gridCol w="493776">
                  <a:extLst>
                    <a:ext uri="{9D8B030D-6E8A-4147-A177-3AD203B41FA5}">
                      <a16:colId xmlns:a16="http://schemas.microsoft.com/office/drawing/2014/main" val="883573958"/>
                    </a:ext>
                  </a:extLst>
                </a:gridCol>
                <a:gridCol w="493776">
                  <a:extLst>
                    <a:ext uri="{9D8B030D-6E8A-4147-A177-3AD203B41FA5}">
                      <a16:colId xmlns:a16="http://schemas.microsoft.com/office/drawing/2014/main" val="1547196134"/>
                    </a:ext>
                  </a:extLst>
                </a:gridCol>
                <a:gridCol w="493776">
                  <a:extLst>
                    <a:ext uri="{9D8B030D-6E8A-4147-A177-3AD203B41FA5}">
                      <a16:colId xmlns:a16="http://schemas.microsoft.com/office/drawing/2014/main" val="4192501715"/>
                    </a:ext>
                  </a:extLst>
                </a:gridCol>
                <a:gridCol w="493776">
                  <a:extLst>
                    <a:ext uri="{9D8B030D-6E8A-4147-A177-3AD203B41FA5}">
                      <a16:colId xmlns:a16="http://schemas.microsoft.com/office/drawing/2014/main" val="3135744969"/>
                    </a:ext>
                  </a:extLst>
                </a:gridCol>
                <a:gridCol w="493776">
                  <a:extLst>
                    <a:ext uri="{9D8B030D-6E8A-4147-A177-3AD203B41FA5}">
                      <a16:colId xmlns:a16="http://schemas.microsoft.com/office/drawing/2014/main" val="2971945160"/>
                    </a:ext>
                  </a:extLst>
                </a:gridCol>
                <a:gridCol w="493776">
                  <a:extLst>
                    <a:ext uri="{9D8B030D-6E8A-4147-A177-3AD203B41FA5}">
                      <a16:colId xmlns:a16="http://schemas.microsoft.com/office/drawing/2014/main" val="1394562032"/>
                    </a:ext>
                  </a:extLst>
                </a:gridCol>
                <a:gridCol w="493776">
                  <a:extLst>
                    <a:ext uri="{9D8B030D-6E8A-4147-A177-3AD203B41FA5}">
                      <a16:colId xmlns:a16="http://schemas.microsoft.com/office/drawing/2014/main" val="1949004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27055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EatHappy Denmark Eat Happy DK - 2021-07-04 14:30:03</a:t>
                      </a:r>
                      <a:r>
                        <a:rPr kumimoji="0" lang="da-DK" sz="1000" b="0" i="0" u="none" strike="noStrike" kern="1200" cap="none" spc="0" normalizeH="0" baseline="0" noProof="0">
                          <a:ln>
                            <a:noFill/>
                          </a:ln>
                          <a:solidFill>
                            <a:prstClr val="black"/>
                          </a:solidFill>
                          <a:effectLst/>
                          <a:uLnTx/>
                          <a:uFillTx/>
                          <a:latin typeface="+mn-lt"/>
                          <a:ea typeface="+mn-ea"/>
                          <a:cs typeface="+mn-cs"/>
                        </a:rPr>
                        <a:t>
 Har du fået prøvet vores lækre mochis endnu?  
De søde, traditionelle, japanske risdesserter kan nydes både optøede med det cremede fyld, og frosne som en dessert i de varme sommertider! 🌞
Hos Eat Happy kan du få dem med fire forskellige smage; hindbær, chokolade, mango og matcha, så der er noget til enhver smag!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https://quintly-image-storage.s3.amazonaws.com/a5627314e0e37e5bea96bf715f1a60f5/43f578418cb02d3a9d57cd2a0659df94.jpg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44004272"/>
                  </a:ext>
                </a:extLst>
              </a:tr>
            </a:tbl>
          </a:graphicData>
        </a:graphic>
      </p:graphicFrame>
      <p:sp>
        <p:nvSpPr>
          <p:cNvPr id="4" name="Text Placeholder 3">
            <a:extLst>
              <a:ext uri="{FF2B5EF4-FFF2-40B4-BE49-F238E27FC236}">
                <a16:creationId xmlns:a16="http://schemas.microsoft.com/office/drawing/2014/main" id="{87571481-BE1B-4650-BE88-CCCFBDB93FAA}"/>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9956173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53116-8A91-4121-89A9-240C73ED08D8}"/>
              </a:ext>
            </a:extLst>
          </p:cNvPr>
          <p:cNvSpPr>
            <a:spLocks noGrp="1"/>
          </p:cNvSpPr>
          <p:nvPr>
            <p:ph type="title"/>
          </p:nvPr>
        </p:nvSpPr>
        <p:spPr/>
        <p:txBody>
          <a:bodyPr/>
          <a:lstStyle/>
          <a:p>
            <a:r>
              <a:rPr lang="en-US"/>
              <a:t>Facebook DK Top Posts | EatHappy Denmark Eat Happy DK - 2 of 3</a:t>
            </a:r>
          </a:p>
        </p:txBody>
      </p:sp>
      <p:graphicFrame>
        <p:nvGraphicFramePr>
          <p:cNvPr id="5" name="Table Placeholder 4">
            <a:extLst>
              <a:ext uri="{FF2B5EF4-FFF2-40B4-BE49-F238E27FC236}">
                <a16:creationId xmlns:a16="http://schemas.microsoft.com/office/drawing/2014/main" id="{0B29C8F5-F0A9-4F98-82D1-7FEF289600A9}"/>
              </a:ext>
            </a:extLst>
          </p:cNvPr>
          <p:cNvGraphicFramePr>
            <a:graphicFrameLocks noGrp="1"/>
          </p:cNvGraphicFramePr>
          <p:nvPr>
            <p:ph type="tbl" sz="quarter" idx="13"/>
            <p:extLst>
              <p:ext uri="{D42A27DB-BD31-4B8C-83A1-F6EECF244321}">
                <p14:modId xmlns:p14="http://schemas.microsoft.com/office/powerpoint/2010/main" val="57773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4117400852"/>
                    </a:ext>
                  </a:extLst>
                </a:gridCol>
                <a:gridCol w="1645919">
                  <a:extLst>
                    <a:ext uri="{9D8B030D-6E8A-4147-A177-3AD203B41FA5}">
                      <a16:colId xmlns:a16="http://schemas.microsoft.com/office/drawing/2014/main" val="1780685481"/>
                    </a:ext>
                  </a:extLst>
                </a:gridCol>
                <a:gridCol w="493776">
                  <a:extLst>
                    <a:ext uri="{9D8B030D-6E8A-4147-A177-3AD203B41FA5}">
                      <a16:colId xmlns:a16="http://schemas.microsoft.com/office/drawing/2014/main" val="241911131"/>
                    </a:ext>
                  </a:extLst>
                </a:gridCol>
                <a:gridCol w="493776">
                  <a:extLst>
                    <a:ext uri="{9D8B030D-6E8A-4147-A177-3AD203B41FA5}">
                      <a16:colId xmlns:a16="http://schemas.microsoft.com/office/drawing/2014/main" val="3014703379"/>
                    </a:ext>
                  </a:extLst>
                </a:gridCol>
                <a:gridCol w="493776">
                  <a:extLst>
                    <a:ext uri="{9D8B030D-6E8A-4147-A177-3AD203B41FA5}">
                      <a16:colId xmlns:a16="http://schemas.microsoft.com/office/drawing/2014/main" val="192882234"/>
                    </a:ext>
                  </a:extLst>
                </a:gridCol>
                <a:gridCol w="493776">
                  <a:extLst>
                    <a:ext uri="{9D8B030D-6E8A-4147-A177-3AD203B41FA5}">
                      <a16:colId xmlns:a16="http://schemas.microsoft.com/office/drawing/2014/main" val="1371161510"/>
                    </a:ext>
                  </a:extLst>
                </a:gridCol>
                <a:gridCol w="493776">
                  <a:extLst>
                    <a:ext uri="{9D8B030D-6E8A-4147-A177-3AD203B41FA5}">
                      <a16:colId xmlns:a16="http://schemas.microsoft.com/office/drawing/2014/main" val="364923472"/>
                    </a:ext>
                  </a:extLst>
                </a:gridCol>
                <a:gridCol w="493776">
                  <a:extLst>
                    <a:ext uri="{9D8B030D-6E8A-4147-A177-3AD203B41FA5}">
                      <a16:colId xmlns:a16="http://schemas.microsoft.com/office/drawing/2014/main" val="1578145211"/>
                    </a:ext>
                  </a:extLst>
                </a:gridCol>
                <a:gridCol w="493776">
                  <a:extLst>
                    <a:ext uri="{9D8B030D-6E8A-4147-A177-3AD203B41FA5}">
                      <a16:colId xmlns:a16="http://schemas.microsoft.com/office/drawing/2014/main" val="1878240014"/>
                    </a:ext>
                  </a:extLst>
                </a:gridCol>
                <a:gridCol w="493776">
                  <a:extLst>
                    <a:ext uri="{9D8B030D-6E8A-4147-A177-3AD203B41FA5}">
                      <a16:colId xmlns:a16="http://schemas.microsoft.com/office/drawing/2014/main" val="2900459212"/>
                    </a:ext>
                  </a:extLst>
                </a:gridCol>
                <a:gridCol w="493776">
                  <a:extLst>
                    <a:ext uri="{9D8B030D-6E8A-4147-A177-3AD203B41FA5}">
                      <a16:colId xmlns:a16="http://schemas.microsoft.com/office/drawing/2014/main" val="4181094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97943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EatHappy Denmark Eat Happy DK - 2021-07-11 09:25:05</a:t>
                      </a:r>
                      <a:r>
                        <a:rPr kumimoji="0" lang="da-DK" sz="1000" b="0" i="0" u="none" strike="noStrike" kern="1200" cap="none" spc="0" normalizeH="0" baseline="0" noProof="0">
                          <a:ln>
                            <a:noFill/>
                          </a:ln>
                          <a:solidFill>
                            <a:prstClr val="black"/>
                          </a:solidFill>
                          <a:effectLst/>
                          <a:uLnTx/>
                          <a:uFillTx/>
                          <a:latin typeface="+mn-lt"/>
                          <a:ea typeface="+mn-ea"/>
                          <a:cs typeface="+mn-cs"/>
                        </a:rPr>
                        <a:t>
 I dag blænder den store finale op! Vi håber I får en fantastisk søndag i fodboldens lag! ⚽
Vores sommerboks er perfekt til lejligheden, hvis du vil dele kampen og sushien med nogen! Kom ned og besøg os i en af vores butikker før kampstart og tag en sommerboks med hjem!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https://quintly-image-storage.s3.amazonaws.com/a5627314e0e37e5bea96bf715f1a60f5/02eebf3a0bb211f746c29cbf2b8bb292.jpg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48412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EatHappy Denmark Eat Happy DK - 2021-07-08 11:15:03</a:t>
                      </a:r>
                      <a:r>
                        <a:rPr kumimoji="0" lang="da-DK" sz="1000" b="0" i="0" u="none" strike="noStrike" kern="1200" cap="none" spc="0" normalizeH="0" baseline="0" noProof="0">
                          <a:ln>
                            <a:noFill/>
                          </a:ln>
                          <a:solidFill>
                            <a:prstClr val="black"/>
                          </a:solidFill>
                          <a:effectLst/>
                          <a:uLnTx/>
                          <a:uFillTx/>
                          <a:latin typeface="+mn-lt"/>
                          <a:ea typeface="+mn-ea"/>
                          <a:cs typeface="+mn-cs"/>
                        </a:rPr>
                        <a:t>
 Vores Futomaki er lidt af en mundfuld! 😋
De passer også perfekt til en frokost, når man vil være mæt, lige meget om du allerede er gået på ferie, eller om du lige skal svinge forbi en af vores butikker i frokostpausen! Vi står klar!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https://quintly-image-storage.s3.amazonaws.com/a5627314e0e37e5bea96bf715f1a60f5/30b5fc550a1965ef8cdef3884fe068d4.jpg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20947636"/>
                  </a:ext>
                </a:extLst>
              </a:tr>
            </a:tbl>
          </a:graphicData>
        </a:graphic>
      </p:graphicFrame>
      <p:sp>
        <p:nvSpPr>
          <p:cNvPr id="4" name="Text Placeholder 3">
            <a:extLst>
              <a:ext uri="{FF2B5EF4-FFF2-40B4-BE49-F238E27FC236}">
                <a16:creationId xmlns:a16="http://schemas.microsoft.com/office/drawing/2014/main" id="{B3994126-08C1-4BE7-99AA-68F7DAB1ACF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7456054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6AB1E-CC21-4963-BF15-266AA902D397}"/>
              </a:ext>
            </a:extLst>
          </p:cNvPr>
          <p:cNvSpPr>
            <a:spLocks noGrp="1"/>
          </p:cNvSpPr>
          <p:nvPr>
            <p:ph type="title"/>
          </p:nvPr>
        </p:nvSpPr>
        <p:spPr/>
        <p:txBody>
          <a:bodyPr/>
          <a:lstStyle/>
          <a:p>
            <a:r>
              <a:rPr lang="en-US"/>
              <a:t>Facebook DK Top Posts | EatHappy Denmark Eat Happy DK - 3 of 3</a:t>
            </a:r>
          </a:p>
        </p:txBody>
      </p:sp>
      <p:graphicFrame>
        <p:nvGraphicFramePr>
          <p:cNvPr id="5" name="Table Placeholder 4">
            <a:extLst>
              <a:ext uri="{FF2B5EF4-FFF2-40B4-BE49-F238E27FC236}">
                <a16:creationId xmlns:a16="http://schemas.microsoft.com/office/drawing/2014/main" id="{CAC590C0-42B5-4FA4-B45D-F176ECB78A48}"/>
              </a:ext>
            </a:extLst>
          </p:cNvPr>
          <p:cNvGraphicFramePr>
            <a:graphicFrameLocks noGrp="1"/>
          </p:cNvGraphicFramePr>
          <p:nvPr>
            <p:ph type="tbl" sz="quarter" idx="13"/>
            <p:extLst>
              <p:ext uri="{D42A27DB-BD31-4B8C-83A1-F6EECF244321}">
                <p14:modId xmlns:p14="http://schemas.microsoft.com/office/powerpoint/2010/main" val="1514135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2960004261"/>
                    </a:ext>
                  </a:extLst>
                </a:gridCol>
                <a:gridCol w="1645919">
                  <a:extLst>
                    <a:ext uri="{9D8B030D-6E8A-4147-A177-3AD203B41FA5}">
                      <a16:colId xmlns:a16="http://schemas.microsoft.com/office/drawing/2014/main" val="3864068071"/>
                    </a:ext>
                  </a:extLst>
                </a:gridCol>
                <a:gridCol w="493776">
                  <a:extLst>
                    <a:ext uri="{9D8B030D-6E8A-4147-A177-3AD203B41FA5}">
                      <a16:colId xmlns:a16="http://schemas.microsoft.com/office/drawing/2014/main" val="4119202293"/>
                    </a:ext>
                  </a:extLst>
                </a:gridCol>
                <a:gridCol w="493776">
                  <a:extLst>
                    <a:ext uri="{9D8B030D-6E8A-4147-A177-3AD203B41FA5}">
                      <a16:colId xmlns:a16="http://schemas.microsoft.com/office/drawing/2014/main" val="3986955432"/>
                    </a:ext>
                  </a:extLst>
                </a:gridCol>
                <a:gridCol w="493776">
                  <a:extLst>
                    <a:ext uri="{9D8B030D-6E8A-4147-A177-3AD203B41FA5}">
                      <a16:colId xmlns:a16="http://schemas.microsoft.com/office/drawing/2014/main" val="3070841820"/>
                    </a:ext>
                  </a:extLst>
                </a:gridCol>
                <a:gridCol w="493776">
                  <a:extLst>
                    <a:ext uri="{9D8B030D-6E8A-4147-A177-3AD203B41FA5}">
                      <a16:colId xmlns:a16="http://schemas.microsoft.com/office/drawing/2014/main" val="2362823718"/>
                    </a:ext>
                  </a:extLst>
                </a:gridCol>
                <a:gridCol w="493776">
                  <a:extLst>
                    <a:ext uri="{9D8B030D-6E8A-4147-A177-3AD203B41FA5}">
                      <a16:colId xmlns:a16="http://schemas.microsoft.com/office/drawing/2014/main" val="834933662"/>
                    </a:ext>
                  </a:extLst>
                </a:gridCol>
                <a:gridCol w="493776">
                  <a:extLst>
                    <a:ext uri="{9D8B030D-6E8A-4147-A177-3AD203B41FA5}">
                      <a16:colId xmlns:a16="http://schemas.microsoft.com/office/drawing/2014/main" val="1467567254"/>
                    </a:ext>
                  </a:extLst>
                </a:gridCol>
                <a:gridCol w="493776">
                  <a:extLst>
                    <a:ext uri="{9D8B030D-6E8A-4147-A177-3AD203B41FA5}">
                      <a16:colId xmlns:a16="http://schemas.microsoft.com/office/drawing/2014/main" val="4077393667"/>
                    </a:ext>
                  </a:extLst>
                </a:gridCol>
                <a:gridCol w="493776">
                  <a:extLst>
                    <a:ext uri="{9D8B030D-6E8A-4147-A177-3AD203B41FA5}">
                      <a16:colId xmlns:a16="http://schemas.microsoft.com/office/drawing/2014/main" val="1795408216"/>
                    </a:ext>
                  </a:extLst>
                </a:gridCol>
                <a:gridCol w="493776">
                  <a:extLst>
                    <a:ext uri="{9D8B030D-6E8A-4147-A177-3AD203B41FA5}">
                      <a16:colId xmlns:a16="http://schemas.microsoft.com/office/drawing/2014/main" val="1898650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04493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EatHappy Denmark Eat Happy DK - 2021-07-14 16:40:03</a:t>
                      </a:r>
                      <a:r>
                        <a:rPr kumimoji="0" lang="da-DK" sz="1000" b="0" i="0" u="none" strike="noStrike" kern="1200" cap="none" spc="0" normalizeH="0" baseline="0" noProof="0">
                          <a:ln>
                            <a:noFill/>
                          </a:ln>
                          <a:solidFill>
                            <a:prstClr val="black"/>
                          </a:solidFill>
                          <a:effectLst/>
                          <a:uLnTx/>
                          <a:uFillTx/>
                          <a:latin typeface="+mn-lt"/>
                          <a:ea typeface="+mn-ea"/>
                          <a:cs typeface="+mn-cs"/>
                        </a:rPr>
                        <a:t>
 Wasabi er vel nok den mest kendte måde at give din sushi noget ekstra kant, men vi er også store fans af vores chilisauce, fremstillet på bl.a. soyabønner og chili! 😍
Nyder du også at krydre din hverdag og din sushi en gang imellem?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https://quintly-image-storage.s3.amazonaws.com/a5627314e0e37e5bea96bf715f1a60f5/2575a8c737960980923e402805012383.jpg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03004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EatHappy Denmark Eat Happy DK - 2021-07-18 10:25:03</a:t>
                      </a:r>
                      <a:r>
                        <a:rPr kumimoji="0" lang="da-DK" sz="1000" b="0" i="0" u="none" strike="noStrike" kern="1200" cap="none" spc="0" normalizeH="0" baseline="0" noProof="0">
                          <a:ln>
                            <a:noFill/>
                          </a:ln>
                          <a:solidFill>
                            <a:prstClr val="black"/>
                          </a:solidFill>
                          <a:effectLst/>
                          <a:uLnTx/>
                          <a:uFillTx/>
                          <a:latin typeface="+mn-lt"/>
                          <a:ea typeface="+mn-ea"/>
                          <a:cs typeface="+mn-cs"/>
                        </a:rPr>
                        <a:t>
 Der er ikke noget nemmere eller mere frisk end at tage en sushiboks med på picnic! 🍣
Bare sæt dig, åbn op og øv dig i din spisepindeteknik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https://quintly-image-storage.s3.amazonaws.com/a5627314e0e37e5bea96bf715f1a60f5/c180e4b8e08d200d932fde43b588eafd.jpg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09852355"/>
                  </a:ext>
                </a:extLst>
              </a:tr>
            </a:tbl>
          </a:graphicData>
        </a:graphic>
      </p:graphicFrame>
      <p:sp>
        <p:nvSpPr>
          <p:cNvPr id="4" name="Text Placeholder 3">
            <a:extLst>
              <a:ext uri="{FF2B5EF4-FFF2-40B4-BE49-F238E27FC236}">
                <a16:creationId xmlns:a16="http://schemas.microsoft.com/office/drawing/2014/main" id="{FEFDF729-F6C5-4DD6-BA6C-E7D9BE66E60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2677317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41D15-1B62-461C-A5BE-2CE6ECEA89B4}"/>
              </a:ext>
            </a:extLst>
          </p:cNvPr>
          <p:cNvSpPr>
            <a:spLocks noGrp="1"/>
          </p:cNvSpPr>
          <p:nvPr>
            <p:ph type="title"/>
          </p:nvPr>
        </p:nvSpPr>
        <p:spPr/>
        <p:txBody>
          <a:bodyPr/>
          <a:lstStyle/>
          <a:p>
            <a:r>
              <a:rPr lang="en-US"/>
              <a:t>Facebook GER Published Posts | EatHappy Eat Happy DE - 1 of 5</a:t>
            </a:r>
          </a:p>
        </p:txBody>
      </p:sp>
      <p:graphicFrame>
        <p:nvGraphicFramePr>
          <p:cNvPr id="5" name="Table Placeholder 4">
            <a:extLst>
              <a:ext uri="{FF2B5EF4-FFF2-40B4-BE49-F238E27FC236}">
                <a16:creationId xmlns:a16="http://schemas.microsoft.com/office/drawing/2014/main" id="{A1D9E58C-9A63-4E60-861A-9FE888F6011C}"/>
              </a:ext>
            </a:extLst>
          </p:cNvPr>
          <p:cNvGraphicFramePr>
            <a:graphicFrameLocks noGrp="1"/>
          </p:cNvGraphicFramePr>
          <p:nvPr>
            <p:ph type="tbl" sz="quarter" idx="13"/>
            <p:extLst>
              <p:ext uri="{D42A27DB-BD31-4B8C-83A1-F6EECF244321}">
                <p14:modId xmlns:p14="http://schemas.microsoft.com/office/powerpoint/2010/main" val="2658251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2239338397"/>
                    </a:ext>
                  </a:extLst>
                </a:gridCol>
                <a:gridCol w="1645919">
                  <a:extLst>
                    <a:ext uri="{9D8B030D-6E8A-4147-A177-3AD203B41FA5}">
                      <a16:colId xmlns:a16="http://schemas.microsoft.com/office/drawing/2014/main" val="3910921435"/>
                    </a:ext>
                  </a:extLst>
                </a:gridCol>
                <a:gridCol w="493776">
                  <a:extLst>
                    <a:ext uri="{9D8B030D-6E8A-4147-A177-3AD203B41FA5}">
                      <a16:colId xmlns:a16="http://schemas.microsoft.com/office/drawing/2014/main" val="3824968574"/>
                    </a:ext>
                  </a:extLst>
                </a:gridCol>
                <a:gridCol w="493776">
                  <a:extLst>
                    <a:ext uri="{9D8B030D-6E8A-4147-A177-3AD203B41FA5}">
                      <a16:colId xmlns:a16="http://schemas.microsoft.com/office/drawing/2014/main" val="983971148"/>
                    </a:ext>
                  </a:extLst>
                </a:gridCol>
                <a:gridCol w="493776">
                  <a:extLst>
                    <a:ext uri="{9D8B030D-6E8A-4147-A177-3AD203B41FA5}">
                      <a16:colId xmlns:a16="http://schemas.microsoft.com/office/drawing/2014/main" val="2765917228"/>
                    </a:ext>
                  </a:extLst>
                </a:gridCol>
                <a:gridCol w="493776">
                  <a:extLst>
                    <a:ext uri="{9D8B030D-6E8A-4147-A177-3AD203B41FA5}">
                      <a16:colId xmlns:a16="http://schemas.microsoft.com/office/drawing/2014/main" val="1635067106"/>
                    </a:ext>
                  </a:extLst>
                </a:gridCol>
                <a:gridCol w="493776">
                  <a:extLst>
                    <a:ext uri="{9D8B030D-6E8A-4147-A177-3AD203B41FA5}">
                      <a16:colId xmlns:a16="http://schemas.microsoft.com/office/drawing/2014/main" val="3147656357"/>
                    </a:ext>
                  </a:extLst>
                </a:gridCol>
                <a:gridCol w="493776">
                  <a:extLst>
                    <a:ext uri="{9D8B030D-6E8A-4147-A177-3AD203B41FA5}">
                      <a16:colId xmlns:a16="http://schemas.microsoft.com/office/drawing/2014/main" val="3162431429"/>
                    </a:ext>
                  </a:extLst>
                </a:gridCol>
                <a:gridCol w="493776">
                  <a:extLst>
                    <a:ext uri="{9D8B030D-6E8A-4147-A177-3AD203B41FA5}">
                      <a16:colId xmlns:a16="http://schemas.microsoft.com/office/drawing/2014/main" val="1179713514"/>
                    </a:ext>
                  </a:extLst>
                </a:gridCol>
                <a:gridCol w="493776">
                  <a:extLst>
                    <a:ext uri="{9D8B030D-6E8A-4147-A177-3AD203B41FA5}">
                      <a16:colId xmlns:a16="http://schemas.microsoft.com/office/drawing/2014/main" val="427744257"/>
                    </a:ext>
                  </a:extLst>
                </a:gridCol>
                <a:gridCol w="493776">
                  <a:extLst>
                    <a:ext uri="{9D8B030D-6E8A-4147-A177-3AD203B41FA5}">
                      <a16:colId xmlns:a16="http://schemas.microsoft.com/office/drawing/2014/main" val="3241306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56927916"/>
                  </a:ext>
                </a:extLst>
              </a:tr>
            </a:tbl>
          </a:graphicData>
        </a:graphic>
      </p:graphicFrame>
      <p:sp>
        <p:nvSpPr>
          <p:cNvPr id="4" name="Text Placeholder 3">
            <a:extLst>
              <a:ext uri="{FF2B5EF4-FFF2-40B4-BE49-F238E27FC236}">
                <a16:creationId xmlns:a16="http://schemas.microsoft.com/office/drawing/2014/main" id="{9FF4494F-EBFF-4871-9FFB-43155E76035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9658059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77561-24A4-4A76-AC04-5B0F254D1E5F}"/>
              </a:ext>
            </a:extLst>
          </p:cNvPr>
          <p:cNvSpPr>
            <a:spLocks noGrp="1"/>
          </p:cNvSpPr>
          <p:nvPr>
            <p:ph type="title"/>
          </p:nvPr>
        </p:nvSpPr>
        <p:spPr/>
        <p:txBody>
          <a:bodyPr/>
          <a:lstStyle/>
          <a:p>
            <a:r>
              <a:rPr lang="en-US"/>
              <a:t>Facebook GER Published Posts | EatHappy Eat Happy DE - 2 of 5</a:t>
            </a:r>
          </a:p>
        </p:txBody>
      </p:sp>
      <p:graphicFrame>
        <p:nvGraphicFramePr>
          <p:cNvPr id="5" name="Table Placeholder 4">
            <a:extLst>
              <a:ext uri="{FF2B5EF4-FFF2-40B4-BE49-F238E27FC236}">
                <a16:creationId xmlns:a16="http://schemas.microsoft.com/office/drawing/2014/main" id="{A59F7895-1835-4267-B79A-303EC94B07C3}"/>
              </a:ext>
            </a:extLst>
          </p:cNvPr>
          <p:cNvGraphicFramePr>
            <a:graphicFrameLocks noGrp="1"/>
          </p:cNvGraphicFramePr>
          <p:nvPr>
            <p:ph type="tbl" sz="quarter" idx="13"/>
            <p:extLst>
              <p:ext uri="{D42A27DB-BD31-4B8C-83A1-F6EECF244321}">
                <p14:modId xmlns:p14="http://schemas.microsoft.com/office/powerpoint/2010/main" val="1134280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4004304015"/>
                    </a:ext>
                  </a:extLst>
                </a:gridCol>
                <a:gridCol w="1645919">
                  <a:extLst>
                    <a:ext uri="{9D8B030D-6E8A-4147-A177-3AD203B41FA5}">
                      <a16:colId xmlns:a16="http://schemas.microsoft.com/office/drawing/2014/main" val="3480424938"/>
                    </a:ext>
                  </a:extLst>
                </a:gridCol>
                <a:gridCol w="493776">
                  <a:extLst>
                    <a:ext uri="{9D8B030D-6E8A-4147-A177-3AD203B41FA5}">
                      <a16:colId xmlns:a16="http://schemas.microsoft.com/office/drawing/2014/main" val="1339210811"/>
                    </a:ext>
                  </a:extLst>
                </a:gridCol>
                <a:gridCol w="493776">
                  <a:extLst>
                    <a:ext uri="{9D8B030D-6E8A-4147-A177-3AD203B41FA5}">
                      <a16:colId xmlns:a16="http://schemas.microsoft.com/office/drawing/2014/main" val="1450541327"/>
                    </a:ext>
                  </a:extLst>
                </a:gridCol>
                <a:gridCol w="493776">
                  <a:extLst>
                    <a:ext uri="{9D8B030D-6E8A-4147-A177-3AD203B41FA5}">
                      <a16:colId xmlns:a16="http://schemas.microsoft.com/office/drawing/2014/main" val="2891464597"/>
                    </a:ext>
                  </a:extLst>
                </a:gridCol>
                <a:gridCol w="493776">
                  <a:extLst>
                    <a:ext uri="{9D8B030D-6E8A-4147-A177-3AD203B41FA5}">
                      <a16:colId xmlns:a16="http://schemas.microsoft.com/office/drawing/2014/main" val="3014751755"/>
                    </a:ext>
                  </a:extLst>
                </a:gridCol>
                <a:gridCol w="493776">
                  <a:extLst>
                    <a:ext uri="{9D8B030D-6E8A-4147-A177-3AD203B41FA5}">
                      <a16:colId xmlns:a16="http://schemas.microsoft.com/office/drawing/2014/main" val="3484173321"/>
                    </a:ext>
                  </a:extLst>
                </a:gridCol>
                <a:gridCol w="493776">
                  <a:extLst>
                    <a:ext uri="{9D8B030D-6E8A-4147-A177-3AD203B41FA5}">
                      <a16:colId xmlns:a16="http://schemas.microsoft.com/office/drawing/2014/main" val="3287495605"/>
                    </a:ext>
                  </a:extLst>
                </a:gridCol>
                <a:gridCol w="493776">
                  <a:extLst>
                    <a:ext uri="{9D8B030D-6E8A-4147-A177-3AD203B41FA5}">
                      <a16:colId xmlns:a16="http://schemas.microsoft.com/office/drawing/2014/main" val="4279429452"/>
                    </a:ext>
                  </a:extLst>
                </a:gridCol>
                <a:gridCol w="493776">
                  <a:extLst>
                    <a:ext uri="{9D8B030D-6E8A-4147-A177-3AD203B41FA5}">
                      <a16:colId xmlns:a16="http://schemas.microsoft.com/office/drawing/2014/main" val="3319987632"/>
                    </a:ext>
                  </a:extLst>
                </a:gridCol>
                <a:gridCol w="493776">
                  <a:extLst>
                    <a:ext uri="{9D8B030D-6E8A-4147-A177-3AD203B41FA5}">
                      <a16:colId xmlns:a16="http://schemas.microsoft.com/office/drawing/2014/main" val="4243771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02347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Eat Happy DE - 2021-07-20 11:56:03</a:t>
                      </a:r>
                      <a:r>
                        <a:rPr kumimoji="0" lang="en-US" sz="1000" b="0" i="0" u="none" strike="noStrike" kern="1200" cap="none" spc="0" normalizeH="0" baseline="0" noProof="0">
                          <a:ln>
                            <a:noFill/>
                          </a:ln>
                          <a:solidFill>
                            <a:prstClr val="black"/>
                          </a:solidFill>
                          <a:effectLst/>
                          <a:uLnTx/>
                          <a:uFillTx/>
                          <a:latin typeface="+mn-lt"/>
                          <a:ea typeface="+mn-ea"/>
                          <a:cs typeface="+mn-cs"/>
                        </a:rPr>
                        <a:t>
 Anzeige. WE ROLL TO TOKYO! 💪🏽😍🏅 Einige haben es sicher schon mitbekommen: Wir dürfen dieses Jahr gemeinsam mit @Edeka das @teamdeutschland auf der #roadtotokyo zu den Olympischen Spielen begleiten. Deshalb gibt es ab heute exklusiv in allen Eat Happy EDEKA Shops die limitierte ROLL TO TOKYO Team D-Box mit traditionell japanischem Sushi und zwei absoluten California- und Rainbow-Favoriten mit extra viel Sushilachs und -thunfisch! 🥢 Wir drücken allen Team Deutschland-AthletInnen fest die Daumen und genießen alle Wettkämpfe ab heute mit der passenden Sushibox! 😋🙃 An die Stäbchen, fertig, GOLD!!! 🏅💪🏽
Deinen nächstgelegenen Eat Happy EDEKA Shop findest du unter eathappy.de/standorte.
Die Box gibt es nur während der Olympischen Spiele in allen teilnehmenden Shops, solange der Vorrat reicht! 
#roadtotokyo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https://quintly-image-storage.s3.amazonaws.com/f1e1bbeb093736b260b0eed5b65fd3c3/1a6280f3e5d18372f688f31efe70faf9.jpg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1329515"/>
                  </a:ext>
                </a:extLst>
              </a:tr>
            </a:tbl>
          </a:graphicData>
        </a:graphic>
      </p:graphicFrame>
      <p:sp>
        <p:nvSpPr>
          <p:cNvPr id="4" name="Text Placeholder 3">
            <a:extLst>
              <a:ext uri="{FF2B5EF4-FFF2-40B4-BE49-F238E27FC236}">
                <a16:creationId xmlns:a16="http://schemas.microsoft.com/office/drawing/2014/main" id="{A5A8347A-344E-4FB9-93B0-A39DD0726CDA}"/>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6668730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B7533-B80D-4400-91F4-4BE74C35BAA8}"/>
              </a:ext>
            </a:extLst>
          </p:cNvPr>
          <p:cNvSpPr>
            <a:spLocks noGrp="1"/>
          </p:cNvSpPr>
          <p:nvPr>
            <p:ph type="title"/>
          </p:nvPr>
        </p:nvSpPr>
        <p:spPr/>
        <p:txBody>
          <a:bodyPr/>
          <a:lstStyle/>
          <a:p>
            <a:r>
              <a:rPr lang="en-US"/>
              <a:t>Facebook GER Published Posts | EatHappy Eat Happy DE - 3 of 5</a:t>
            </a:r>
          </a:p>
        </p:txBody>
      </p:sp>
      <p:graphicFrame>
        <p:nvGraphicFramePr>
          <p:cNvPr id="5" name="Table Placeholder 4">
            <a:extLst>
              <a:ext uri="{FF2B5EF4-FFF2-40B4-BE49-F238E27FC236}">
                <a16:creationId xmlns:a16="http://schemas.microsoft.com/office/drawing/2014/main" id="{0BCA589B-E72D-470A-BCC4-BCD914553F62}"/>
              </a:ext>
            </a:extLst>
          </p:cNvPr>
          <p:cNvGraphicFramePr>
            <a:graphicFrameLocks noGrp="1"/>
          </p:cNvGraphicFramePr>
          <p:nvPr>
            <p:ph type="tbl" sz="quarter" idx="13"/>
            <p:extLst>
              <p:ext uri="{D42A27DB-BD31-4B8C-83A1-F6EECF244321}">
                <p14:modId xmlns:p14="http://schemas.microsoft.com/office/powerpoint/2010/main" val="459940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3428111500"/>
                    </a:ext>
                  </a:extLst>
                </a:gridCol>
                <a:gridCol w="1645919">
                  <a:extLst>
                    <a:ext uri="{9D8B030D-6E8A-4147-A177-3AD203B41FA5}">
                      <a16:colId xmlns:a16="http://schemas.microsoft.com/office/drawing/2014/main" val="2142255453"/>
                    </a:ext>
                  </a:extLst>
                </a:gridCol>
                <a:gridCol w="493776">
                  <a:extLst>
                    <a:ext uri="{9D8B030D-6E8A-4147-A177-3AD203B41FA5}">
                      <a16:colId xmlns:a16="http://schemas.microsoft.com/office/drawing/2014/main" val="847019341"/>
                    </a:ext>
                  </a:extLst>
                </a:gridCol>
                <a:gridCol w="493776">
                  <a:extLst>
                    <a:ext uri="{9D8B030D-6E8A-4147-A177-3AD203B41FA5}">
                      <a16:colId xmlns:a16="http://schemas.microsoft.com/office/drawing/2014/main" val="976910446"/>
                    </a:ext>
                  </a:extLst>
                </a:gridCol>
                <a:gridCol w="493776">
                  <a:extLst>
                    <a:ext uri="{9D8B030D-6E8A-4147-A177-3AD203B41FA5}">
                      <a16:colId xmlns:a16="http://schemas.microsoft.com/office/drawing/2014/main" val="1979127631"/>
                    </a:ext>
                  </a:extLst>
                </a:gridCol>
                <a:gridCol w="493776">
                  <a:extLst>
                    <a:ext uri="{9D8B030D-6E8A-4147-A177-3AD203B41FA5}">
                      <a16:colId xmlns:a16="http://schemas.microsoft.com/office/drawing/2014/main" val="1094531184"/>
                    </a:ext>
                  </a:extLst>
                </a:gridCol>
                <a:gridCol w="493776">
                  <a:extLst>
                    <a:ext uri="{9D8B030D-6E8A-4147-A177-3AD203B41FA5}">
                      <a16:colId xmlns:a16="http://schemas.microsoft.com/office/drawing/2014/main" val="1258610979"/>
                    </a:ext>
                  </a:extLst>
                </a:gridCol>
                <a:gridCol w="493776">
                  <a:extLst>
                    <a:ext uri="{9D8B030D-6E8A-4147-A177-3AD203B41FA5}">
                      <a16:colId xmlns:a16="http://schemas.microsoft.com/office/drawing/2014/main" val="2354087560"/>
                    </a:ext>
                  </a:extLst>
                </a:gridCol>
                <a:gridCol w="493776">
                  <a:extLst>
                    <a:ext uri="{9D8B030D-6E8A-4147-A177-3AD203B41FA5}">
                      <a16:colId xmlns:a16="http://schemas.microsoft.com/office/drawing/2014/main" val="4032914908"/>
                    </a:ext>
                  </a:extLst>
                </a:gridCol>
                <a:gridCol w="493776">
                  <a:extLst>
                    <a:ext uri="{9D8B030D-6E8A-4147-A177-3AD203B41FA5}">
                      <a16:colId xmlns:a16="http://schemas.microsoft.com/office/drawing/2014/main" val="1290466127"/>
                    </a:ext>
                  </a:extLst>
                </a:gridCol>
                <a:gridCol w="493776">
                  <a:extLst>
                    <a:ext uri="{9D8B030D-6E8A-4147-A177-3AD203B41FA5}">
                      <a16:colId xmlns:a16="http://schemas.microsoft.com/office/drawing/2014/main" val="1952498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86095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Eat Happy DE - 2021-07-08 11:55:03</a:t>
                      </a:r>
                      <a:r>
                        <a:rPr kumimoji="0" lang="en-US" sz="1000" b="0" i="0" u="none" strike="noStrike" kern="1200" cap="none" spc="0" normalizeH="0" baseline="0" noProof="0">
                          <a:ln>
                            <a:noFill/>
                          </a:ln>
                          <a:solidFill>
                            <a:prstClr val="black"/>
                          </a:solidFill>
                          <a:effectLst/>
                          <a:uLnTx/>
                          <a:uFillTx/>
                          <a:latin typeface="+mn-lt"/>
                          <a:ea typeface="+mn-ea"/>
                          <a:cs typeface="+mn-cs"/>
                        </a:rPr>
                        <a:t>
 Happy lunch break! 😍🥢 Bei uns sorgt heute die Futo Nigiri Box für Erfrischung in der Mittagspause. Was kommt bei euch zwischen die Stäbchen? Teilt es in den Kommentaren!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https://quintly-image-storage.s3.amazonaws.com/f1e1bbeb093736b260b0eed5b65fd3c3/28c2dcb2bf414b3307e5f780a7e1ced8.jpg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19851196"/>
                  </a:ext>
                </a:extLst>
              </a:tr>
            </a:tbl>
          </a:graphicData>
        </a:graphic>
      </p:graphicFrame>
      <p:sp>
        <p:nvSpPr>
          <p:cNvPr id="4" name="Text Placeholder 3">
            <a:extLst>
              <a:ext uri="{FF2B5EF4-FFF2-40B4-BE49-F238E27FC236}">
                <a16:creationId xmlns:a16="http://schemas.microsoft.com/office/drawing/2014/main" id="{7A8E997A-5FE9-4EBE-9329-B7DBD1FD33AE}"/>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9133547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A0CB8-782F-4D4A-98D0-23E7AC20FBB1}"/>
              </a:ext>
            </a:extLst>
          </p:cNvPr>
          <p:cNvSpPr>
            <a:spLocks noGrp="1"/>
          </p:cNvSpPr>
          <p:nvPr>
            <p:ph type="title"/>
          </p:nvPr>
        </p:nvSpPr>
        <p:spPr/>
        <p:txBody>
          <a:bodyPr/>
          <a:lstStyle/>
          <a:p>
            <a:r>
              <a:rPr lang="en-US"/>
              <a:t>Facebook GER Published Posts | EatHappy Eat Happy DE - 4 of 5</a:t>
            </a:r>
          </a:p>
        </p:txBody>
      </p:sp>
      <p:graphicFrame>
        <p:nvGraphicFramePr>
          <p:cNvPr id="5" name="Table Placeholder 4">
            <a:extLst>
              <a:ext uri="{FF2B5EF4-FFF2-40B4-BE49-F238E27FC236}">
                <a16:creationId xmlns:a16="http://schemas.microsoft.com/office/drawing/2014/main" id="{AC03531D-A45D-4F49-A66F-6F50A2010FA7}"/>
              </a:ext>
            </a:extLst>
          </p:cNvPr>
          <p:cNvGraphicFramePr>
            <a:graphicFrameLocks noGrp="1"/>
          </p:cNvGraphicFramePr>
          <p:nvPr>
            <p:ph type="tbl" sz="quarter" idx="13"/>
            <p:extLst>
              <p:ext uri="{D42A27DB-BD31-4B8C-83A1-F6EECF244321}">
                <p14:modId xmlns:p14="http://schemas.microsoft.com/office/powerpoint/2010/main" val="3002969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15645747"/>
                    </a:ext>
                  </a:extLst>
                </a:gridCol>
                <a:gridCol w="1645919">
                  <a:extLst>
                    <a:ext uri="{9D8B030D-6E8A-4147-A177-3AD203B41FA5}">
                      <a16:colId xmlns:a16="http://schemas.microsoft.com/office/drawing/2014/main" val="137436108"/>
                    </a:ext>
                  </a:extLst>
                </a:gridCol>
                <a:gridCol w="493776">
                  <a:extLst>
                    <a:ext uri="{9D8B030D-6E8A-4147-A177-3AD203B41FA5}">
                      <a16:colId xmlns:a16="http://schemas.microsoft.com/office/drawing/2014/main" val="2649638151"/>
                    </a:ext>
                  </a:extLst>
                </a:gridCol>
                <a:gridCol w="493776">
                  <a:extLst>
                    <a:ext uri="{9D8B030D-6E8A-4147-A177-3AD203B41FA5}">
                      <a16:colId xmlns:a16="http://schemas.microsoft.com/office/drawing/2014/main" val="3332280554"/>
                    </a:ext>
                  </a:extLst>
                </a:gridCol>
                <a:gridCol w="493776">
                  <a:extLst>
                    <a:ext uri="{9D8B030D-6E8A-4147-A177-3AD203B41FA5}">
                      <a16:colId xmlns:a16="http://schemas.microsoft.com/office/drawing/2014/main" val="2523982260"/>
                    </a:ext>
                  </a:extLst>
                </a:gridCol>
                <a:gridCol w="493776">
                  <a:extLst>
                    <a:ext uri="{9D8B030D-6E8A-4147-A177-3AD203B41FA5}">
                      <a16:colId xmlns:a16="http://schemas.microsoft.com/office/drawing/2014/main" val="3418116494"/>
                    </a:ext>
                  </a:extLst>
                </a:gridCol>
                <a:gridCol w="493776">
                  <a:extLst>
                    <a:ext uri="{9D8B030D-6E8A-4147-A177-3AD203B41FA5}">
                      <a16:colId xmlns:a16="http://schemas.microsoft.com/office/drawing/2014/main" val="3483221223"/>
                    </a:ext>
                  </a:extLst>
                </a:gridCol>
                <a:gridCol w="493776">
                  <a:extLst>
                    <a:ext uri="{9D8B030D-6E8A-4147-A177-3AD203B41FA5}">
                      <a16:colId xmlns:a16="http://schemas.microsoft.com/office/drawing/2014/main" val="1951378554"/>
                    </a:ext>
                  </a:extLst>
                </a:gridCol>
                <a:gridCol w="493776">
                  <a:extLst>
                    <a:ext uri="{9D8B030D-6E8A-4147-A177-3AD203B41FA5}">
                      <a16:colId xmlns:a16="http://schemas.microsoft.com/office/drawing/2014/main" val="3917866960"/>
                    </a:ext>
                  </a:extLst>
                </a:gridCol>
                <a:gridCol w="493776">
                  <a:extLst>
                    <a:ext uri="{9D8B030D-6E8A-4147-A177-3AD203B41FA5}">
                      <a16:colId xmlns:a16="http://schemas.microsoft.com/office/drawing/2014/main" val="2991303677"/>
                    </a:ext>
                  </a:extLst>
                </a:gridCol>
                <a:gridCol w="493776">
                  <a:extLst>
                    <a:ext uri="{9D8B030D-6E8A-4147-A177-3AD203B41FA5}">
                      <a16:colId xmlns:a16="http://schemas.microsoft.com/office/drawing/2014/main" val="919918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79351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Eat Happy DE - 2021-07-12 12:00:16</a:t>
                      </a:r>
                      <a:r>
                        <a:rPr kumimoji="0" lang="en-US" sz="1000" b="0" i="0" u="none" strike="noStrike" kern="1200" cap="none" spc="0" normalizeH="0" baseline="0" noProof="0">
                          <a:ln>
                            <a:noFill/>
                          </a:ln>
                          <a:solidFill>
                            <a:prstClr val="black"/>
                          </a:solidFill>
                          <a:effectLst/>
                          <a:uLnTx/>
                          <a:uFillTx/>
                          <a:latin typeface="+mn-lt"/>
                          <a:ea typeface="+mn-ea"/>
                          <a:cs typeface="+mn-cs"/>
                        </a:rPr>
                        <a:t>
 Schon die Eat Happy Sideproduct Range entdeckt? 😍😮 Dazu gehören alle Eat Happy Produkte, die du außerhalb der Kühltheke in unseren Regalen am Shop findest – von unserem Wasabi aus der XL-Tube bis hin zum alternativen Chips-Snack! Diese Woche zeigen wir euch unsere Produkte, die man zu Hause lagern und flexibel zum frischen Sushi oder als spontanen Snack genießen kann. Los geht's mit dem original Eat Happy Wasabi, das es ab sofort auch in einer großen Portion gibt.
DO YOU LIKE THE BURN? 🔥😍🥢
Stay tuned!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https://quintly-image-storage.s3.amazonaws.com/f1e1bbeb093736b260b0eed5b65fd3c3/513451223ce2285c05b527f203168ecb.jpg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58345033"/>
                  </a:ext>
                </a:extLst>
              </a:tr>
            </a:tbl>
          </a:graphicData>
        </a:graphic>
      </p:graphicFrame>
      <p:sp>
        <p:nvSpPr>
          <p:cNvPr id="4" name="Text Placeholder 3">
            <a:extLst>
              <a:ext uri="{FF2B5EF4-FFF2-40B4-BE49-F238E27FC236}">
                <a16:creationId xmlns:a16="http://schemas.microsoft.com/office/drawing/2014/main" id="{B898ACB5-30BB-4C3B-9F22-4B9AB91352B5}"/>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235627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58EA5-11B9-41FC-8721-9F306B9A2F59}"/>
              </a:ext>
            </a:extLst>
          </p:cNvPr>
          <p:cNvSpPr>
            <a:spLocks noGrp="1"/>
          </p:cNvSpPr>
          <p:nvPr>
            <p:ph type="title"/>
          </p:nvPr>
        </p:nvSpPr>
        <p:spPr/>
        <p:txBody>
          <a:bodyPr/>
          <a:lstStyle/>
          <a:p>
            <a:r>
              <a:rPr lang="en-US"/>
              <a:t>Facebook GER Published Posts | EatHappy Eat Happy DE - 5 of 5</a:t>
            </a:r>
          </a:p>
        </p:txBody>
      </p:sp>
      <p:graphicFrame>
        <p:nvGraphicFramePr>
          <p:cNvPr id="5" name="Table Placeholder 4">
            <a:extLst>
              <a:ext uri="{FF2B5EF4-FFF2-40B4-BE49-F238E27FC236}">
                <a16:creationId xmlns:a16="http://schemas.microsoft.com/office/drawing/2014/main" id="{4C1879EC-1C02-4EF3-91EF-0F494DAB4DDF}"/>
              </a:ext>
            </a:extLst>
          </p:cNvPr>
          <p:cNvGraphicFramePr>
            <a:graphicFrameLocks noGrp="1"/>
          </p:cNvGraphicFramePr>
          <p:nvPr>
            <p:ph type="tbl" sz="quarter" idx="13"/>
            <p:extLst>
              <p:ext uri="{D42A27DB-BD31-4B8C-83A1-F6EECF244321}">
                <p14:modId xmlns:p14="http://schemas.microsoft.com/office/powerpoint/2010/main" val="2543643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848339365"/>
                    </a:ext>
                  </a:extLst>
                </a:gridCol>
                <a:gridCol w="1645919">
                  <a:extLst>
                    <a:ext uri="{9D8B030D-6E8A-4147-A177-3AD203B41FA5}">
                      <a16:colId xmlns:a16="http://schemas.microsoft.com/office/drawing/2014/main" val="808215613"/>
                    </a:ext>
                  </a:extLst>
                </a:gridCol>
                <a:gridCol w="493776">
                  <a:extLst>
                    <a:ext uri="{9D8B030D-6E8A-4147-A177-3AD203B41FA5}">
                      <a16:colId xmlns:a16="http://schemas.microsoft.com/office/drawing/2014/main" val="1001494688"/>
                    </a:ext>
                  </a:extLst>
                </a:gridCol>
                <a:gridCol w="493776">
                  <a:extLst>
                    <a:ext uri="{9D8B030D-6E8A-4147-A177-3AD203B41FA5}">
                      <a16:colId xmlns:a16="http://schemas.microsoft.com/office/drawing/2014/main" val="3657016158"/>
                    </a:ext>
                  </a:extLst>
                </a:gridCol>
                <a:gridCol w="493776">
                  <a:extLst>
                    <a:ext uri="{9D8B030D-6E8A-4147-A177-3AD203B41FA5}">
                      <a16:colId xmlns:a16="http://schemas.microsoft.com/office/drawing/2014/main" val="3831674472"/>
                    </a:ext>
                  </a:extLst>
                </a:gridCol>
                <a:gridCol w="493776">
                  <a:extLst>
                    <a:ext uri="{9D8B030D-6E8A-4147-A177-3AD203B41FA5}">
                      <a16:colId xmlns:a16="http://schemas.microsoft.com/office/drawing/2014/main" val="3507959061"/>
                    </a:ext>
                  </a:extLst>
                </a:gridCol>
                <a:gridCol w="493776">
                  <a:extLst>
                    <a:ext uri="{9D8B030D-6E8A-4147-A177-3AD203B41FA5}">
                      <a16:colId xmlns:a16="http://schemas.microsoft.com/office/drawing/2014/main" val="2748285337"/>
                    </a:ext>
                  </a:extLst>
                </a:gridCol>
                <a:gridCol w="493776">
                  <a:extLst>
                    <a:ext uri="{9D8B030D-6E8A-4147-A177-3AD203B41FA5}">
                      <a16:colId xmlns:a16="http://schemas.microsoft.com/office/drawing/2014/main" val="1926630433"/>
                    </a:ext>
                  </a:extLst>
                </a:gridCol>
                <a:gridCol w="493776">
                  <a:extLst>
                    <a:ext uri="{9D8B030D-6E8A-4147-A177-3AD203B41FA5}">
                      <a16:colId xmlns:a16="http://schemas.microsoft.com/office/drawing/2014/main" val="417329391"/>
                    </a:ext>
                  </a:extLst>
                </a:gridCol>
                <a:gridCol w="493776">
                  <a:extLst>
                    <a:ext uri="{9D8B030D-6E8A-4147-A177-3AD203B41FA5}">
                      <a16:colId xmlns:a16="http://schemas.microsoft.com/office/drawing/2014/main" val="2862794856"/>
                    </a:ext>
                  </a:extLst>
                </a:gridCol>
                <a:gridCol w="493776">
                  <a:extLst>
                    <a:ext uri="{9D8B030D-6E8A-4147-A177-3AD203B41FA5}">
                      <a16:colId xmlns:a16="http://schemas.microsoft.com/office/drawing/2014/main" val="1075208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4831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Eat Happy DE - 2021-07-14 17:10:08</a:t>
                      </a:r>
                      <a:r>
                        <a:rPr kumimoji="0" lang="en-US" sz="1000" b="0" i="0" u="none" strike="noStrike" kern="1200" cap="none" spc="0" normalizeH="0" baseline="0" noProof="0">
                          <a:ln>
                            <a:noFill/>
                          </a:ln>
                          <a:solidFill>
                            <a:prstClr val="black"/>
                          </a:solidFill>
                          <a:effectLst/>
                          <a:uLnTx/>
                          <a:uFillTx/>
                          <a:latin typeface="+mn-lt"/>
                          <a:ea typeface="+mn-ea"/>
                          <a:cs typeface="+mn-cs"/>
                        </a:rPr>
                        <a:t>
 GREEN, GREENER, NORI! 💚😁 Ab sofort findet ihr auf unseren Theken oder in den Seitenregalen unserer Shops auch Seaweed Chips. 😍💪🏽 Die knusprigen Tapioka-Algenchips gibt es in den Geschmacksrichtungen Salty und Cheese – glutenfrei, vegan und ohne Geschmacksverstärker. Wer muss die unbedingt probieren!?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https://quintly-image-storage.s3.amazonaws.com/f1e1bbeb093736b260b0eed5b65fd3c3/904b8c564e257809db9d65b644488b53.jpg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07005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Eat Happy DE - 2021-07-05 08:10:02</a:t>
                      </a:r>
                      <a:r>
                        <a:rPr kumimoji="0" lang="en-US" sz="1000" b="0" i="0" u="none" strike="noStrike" kern="1200" cap="none" spc="0" normalizeH="0" baseline="0" noProof="0">
                          <a:ln>
                            <a:noFill/>
                          </a:ln>
                          <a:solidFill>
                            <a:prstClr val="black"/>
                          </a:solidFill>
                          <a:effectLst/>
                          <a:uLnTx/>
                          <a:uFillTx/>
                          <a:latin typeface="+mn-lt"/>
                          <a:ea typeface="+mn-ea"/>
                          <a:cs typeface="+mn-cs"/>
                        </a:rPr>
                        <a:t>
 Für alle Montagsmuffel… Sushi hilft! 😏😂😍 Wir wünschen euch einen happy Monday und einen leckeren Start in die neue Woche!!!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https://quintly-image-storage.s3.amazonaws.com/f1e1bbeb093736b260b0eed5b65fd3c3/85521cc11f1bd987826ade076751141d.jpg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93401304"/>
                  </a:ext>
                </a:extLst>
              </a:tr>
            </a:tbl>
          </a:graphicData>
        </a:graphic>
      </p:graphicFrame>
      <p:sp>
        <p:nvSpPr>
          <p:cNvPr id="4" name="Text Placeholder 3">
            <a:extLst>
              <a:ext uri="{FF2B5EF4-FFF2-40B4-BE49-F238E27FC236}">
                <a16:creationId xmlns:a16="http://schemas.microsoft.com/office/drawing/2014/main" id="{C85FED05-7829-4D0F-93D5-FAF60F3E9043}"/>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987583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A75A4-31FF-43A1-B27E-1B23BC66383C}"/>
              </a:ext>
            </a:extLst>
          </p:cNvPr>
          <p:cNvSpPr>
            <a:spLocks noGrp="1"/>
          </p:cNvSpPr>
          <p:nvPr>
            <p:ph type="title"/>
          </p:nvPr>
        </p:nvSpPr>
        <p:spPr/>
        <p:txBody>
          <a:bodyPr/>
          <a:lstStyle/>
          <a:p>
            <a:r>
              <a:rPr lang="en-US"/>
              <a:t>Facebook IT Top Posts | EatHappy Italia Eat Happy IT - 1 of 5</a:t>
            </a:r>
          </a:p>
        </p:txBody>
      </p:sp>
      <p:graphicFrame>
        <p:nvGraphicFramePr>
          <p:cNvPr id="5" name="Table Placeholder 4">
            <a:extLst>
              <a:ext uri="{FF2B5EF4-FFF2-40B4-BE49-F238E27FC236}">
                <a16:creationId xmlns:a16="http://schemas.microsoft.com/office/drawing/2014/main" id="{26EDA8C5-FDB1-48CD-B6BB-23D860EC6C91}"/>
              </a:ext>
            </a:extLst>
          </p:cNvPr>
          <p:cNvGraphicFramePr>
            <a:graphicFrameLocks noGrp="1"/>
          </p:cNvGraphicFramePr>
          <p:nvPr>
            <p:ph type="tbl" sz="quarter" idx="13"/>
            <p:extLst>
              <p:ext uri="{D42A27DB-BD31-4B8C-83A1-F6EECF244321}">
                <p14:modId xmlns:p14="http://schemas.microsoft.com/office/powerpoint/2010/main" val="422203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3207583417"/>
                    </a:ext>
                  </a:extLst>
                </a:gridCol>
                <a:gridCol w="1645919">
                  <a:extLst>
                    <a:ext uri="{9D8B030D-6E8A-4147-A177-3AD203B41FA5}">
                      <a16:colId xmlns:a16="http://schemas.microsoft.com/office/drawing/2014/main" val="800920468"/>
                    </a:ext>
                  </a:extLst>
                </a:gridCol>
                <a:gridCol w="493776">
                  <a:extLst>
                    <a:ext uri="{9D8B030D-6E8A-4147-A177-3AD203B41FA5}">
                      <a16:colId xmlns:a16="http://schemas.microsoft.com/office/drawing/2014/main" val="1507884847"/>
                    </a:ext>
                  </a:extLst>
                </a:gridCol>
                <a:gridCol w="493776">
                  <a:extLst>
                    <a:ext uri="{9D8B030D-6E8A-4147-A177-3AD203B41FA5}">
                      <a16:colId xmlns:a16="http://schemas.microsoft.com/office/drawing/2014/main" val="3192787083"/>
                    </a:ext>
                  </a:extLst>
                </a:gridCol>
                <a:gridCol w="493776">
                  <a:extLst>
                    <a:ext uri="{9D8B030D-6E8A-4147-A177-3AD203B41FA5}">
                      <a16:colId xmlns:a16="http://schemas.microsoft.com/office/drawing/2014/main" val="3456894881"/>
                    </a:ext>
                  </a:extLst>
                </a:gridCol>
                <a:gridCol w="493776">
                  <a:extLst>
                    <a:ext uri="{9D8B030D-6E8A-4147-A177-3AD203B41FA5}">
                      <a16:colId xmlns:a16="http://schemas.microsoft.com/office/drawing/2014/main" val="3010169291"/>
                    </a:ext>
                  </a:extLst>
                </a:gridCol>
                <a:gridCol w="493776">
                  <a:extLst>
                    <a:ext uri="{9D8B030D-6E8A-4147-A177-3AD203B41FA5}">
                      <a16:colId xmlns:a16="http://schemas.microsoft.com/office/drawing/2014/main" val="4253710834"/>
                    </a:ext>
                  </a:extLst>
                </a:gridCol>
                <a:gridCol w="493776">
                  <a:extLst>
                    <a:ext uri="{9D8B030D-6E8A-4147-A177-3AD203B41FA5}">
                      <a16:colId xmlns:a16="http://schemas.microsoft.com/office/drawing/2014/main" val="3836900181"/>
                    </a:ext>
                  </a:extLst>
                </a:gridCol>
                <a:gridCol w="493776">
                  <a:extLst>
                    <a:ext uri="{9D8B030D-6E8A-4147-A177-3AD203B41FA5}">
                      <a16:colId xmlns:a16="http://schemas.microsoft.com/office/drawing/2014/main" val="4018216285"/>
                    </a:ext>
                  </a:extLst>
                </a:gridCol>
                <a:gridCol w="493776">
                  <a:extLst>
                    <a:ext uri="{9D8B030D-6E8A-4147-A177-3AD203B41FA5}">
                      <a16:colId xmlns:a16="http://schemas.microsoft.com/office/drawing/2014/main" val="1878052955"/>
                    </a:ext>
                  </a:extLst>
                </a:gridCol>
                <a:gridCol w="493776">
                  <a:extLst>
                    <a:ext uri="{9D8B030D-6E8A-4147-A177-3AD203B41FA5}">
                      <a16:colId xmlns:a16="http://schemas.microsoft.com/office/drawing/2014/main" val="3944716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9504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EatHappy Italia Eat Happy IT - 2021-07-21 14:27:38</a:t>
                      </a:r>
                      <a:r>
                        <a:rPr kumimoji="0" lang="it-IT" sz="1000" b="0" i="0" u="none" strike="noStrike" kern="1200" cap="none" spc="0" normalizeH="0" baseline="0" noProof="0">
                          <a:ln>
                            <a:noFill/>
                          </a:ln>
                          <a:solidFill>
                            <a:prstClr val="black"/>
                          </a:solidFill>
                          <a:effectLst/>
                          <a:uLnTx/>
                          <a:uFillTx/>
                          <a:latin typeface="+mn-lt"/>
                          <a:ea typeface="+mn-ea"/>
                          <a:cs typeface="+mn-cs"/>
                        </a:rPr>
                        <a:t>
 Se vivi a Busto Arsizio e dintorni e non puoi fare a meno del vero sushi artigianale c’è un’imperdibile novità per te! 😋  Da oggi puoi gustare il nostro sushi, preparato fresco ogni giorno davanti ai tuoi occhi presso lo store Viaggiator Goloso di:
👉BUSTO ARSIZIO (VA), Corso Sempione 194
Vi aspettiamo 👉 bit.ly/PuntiVendita_EatHappy
#newopening #eathappy #welovesushi #wonderfulsushi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https://quintly-image-storage.s3.amazonaws.com/939be8e4b2b165d27c138c798ebd90e4/900fc8663878a20e05dd5268f1a9cc79.png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48185791"/>
                  </a:ext>
                </a:extLst>
              </a:tr>
            </a:tbl>
          </a:graphicData>
        </a:graphic>
      </p:graphicFrame>
      <p:sp>
        <p:nvSpPr>
          <p:cNvPr id="4" name="Text Placeholder 3">
            <a:extLst>
              <a:ext uri="{FF2B5EF4-FFF2-40B4-BE49-F238E27FC236}">
                <a16:creationId xmlns:a16="http://schemas.microsoft.com/office/drawing/2014/main" id="{57451EE5-5896-445F-A606-711B4938A260}"/>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5206278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48828-FA1A-4C96-8B56-37AE4DD86B7C}"/>
              </a:ext>
            </a:extLst>
          </p:cNvPr>
          <p:cNvSpPr>
            <a:spLocks noGrp="1"/>
          </p:cNvSpPr>
          <p:nvPr>
            <p:ph type="title"/>
          </p:nvPr>
        </p:nvSpPr>
        <p:spPr/>
        <p:txBody>
          <a:bodyPr/>
          <a:lstStyle/>
          <a:p>
            <a:r>
              <a:rPr lang="en-US"/>
              <a:t>Facebook IT Top Posts | EatHappy Italia Eat Happy IT - 2 of 5</a:t>
            </a:r>
          </a:p>
        </p:txBody>
      </p:sp>
      <p:graphicFrame>
        <p:nvGraphicFramePr>
          <p:cNvPr id="5" name="Table Placeholder 4">
            <a:extLst>
              <a:ext uri="{FF2B5EF4-FFF2-40B4-BE49-F238E27FC236}">
                <a16:creationId xmlns:a16="http://schemas.microsoft.com/office/drawing/2014/main" id="{585319E0-2546-4D58-B017-1AD2F77DA97C}"/>
              </a:ext>
            </a:extLst>
          </p:cNvPr>
          <p:cNvGraphicFramePr>
            <a:graphicFrameLocks noGrp="1"/>
          </p:cNvGraphicFramePr>
          <p:nvPr>
            <p:ph type="tbl" sz="quarter" idx="13"/>
            <p:extLst>
              <p:ext uri="{D42A27DB-BD31-4B8C-83A1-F6EECF244321}">
                <p14:modId xmlns:p14="http://schemas.microsoft.com/office/powerpoint/2010/main" val="2684188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1654035882"/>
                    </a:ext>
                  </a:extLst>
                </a:gridCol>
                <a:gridCol w="1645919">
                  <a:extLst>
                    <a:ext uri="{9D8B030D-6E8A-4147-A177-3AD203B41FA5}">
                      <a16:colId xmlns:a16="http://schemas.microsoft.com/office/drawing/2014/main" val="1334648210"/>
                    </a:ext>
                  </a:extLst>
                </a:gridCol>
                <a:gridCol w="493776">
                  <a:extLst>
                    <a:ext uri="{9D8B030D-6E8A-4147-A177-3AD203B41FA5}">
                      <a16:colId xmlns:a16="http://schemas.microsoft.com/office/drawing/2014/main" val="1947089091"/>
                    </a:ext>
                  </a:extLst>
                </a:gridCol>
                <a:gridCol w="493776">
                  <a:extLst>
                    <a:ext uri="{9D8B030D-6E8A-4147-A177-3AD203B41FA5}">
                      <a16:colId xmlns:a16="http://schemas.microsoft.com/office/drawing/2014/main" val="1373346645"/>
                    </a:ext>
                  </a:extLst>
                </a:gridCol>
                <a:gridCol w="493776">
                  <a:extLst>
                    <a:ext uri="{9D8B030D-6E8A-4147-A177-3AD203B41FA5}">
                      <a16:colId xmlns:a16="http://schemas.microsoft.com/office/drawing/2014/main" val="1641793067"/>
                    </a:ext>
                  </a:extLst>
                </a:gridCol>
                <a:gridCol w="493776">
                  <a:extLst>
                    <a:ext uri="{9D8B030D-6E8A-4147-A177-3AD203B41FA5}">
                      <a16:colId xmlns:a16="http://schemas.microsoft.com/office/drawing/2014/main" val="3503639402"/>
                    </a:ext>
                  </a:extLst>
                </a:gridCol>
                <a:gridCol w="493776">
                  <a:extLst>
                    <a:ext uri="{9D8B030D-6E8A-4147-A177-3AD203B41FA5}">
                      <a16:colId xmlns:a16="http://schemas.microsoft.com/office/drawing/2014/main" val="745364935"/>
                    </a:ext>
                  </a:extLst>
                </a:gridCol>
                <a:gridCol w="493776">
                  <a:extLst>
                    <a:ext uri="{9D8B030D-6E8A-4147-A177-3AD203B41FA5}">
                      <a16:colId xmlns:a16="http://schemas.microsoft.com/office/drawing/2014/main" val="2151859238"/>
                    </a:ext>
                  </a:extLst>
                </a:gridCol>
                <a:gridCol w="493776">
                  <a:extLst>
                    <a:ext uri="{9D8B030D-6E8A-4147-A177-3AD203B41FA5}">
                      <a16:colId xmlns:a16="http://schemas.microsoft.com/office/drawing/2014/main" val="1693187985"/>
                    </a:ext>
                  </a:extLst>
                </a:gridCol>
                <a:gridCol w="493776">
                  <a:extLst>
                    <a:ext uri="{9D8B030D-6E8A-4147-A177-3AD203B41FA5}">
                      <a16:colId xmlns:a16="http://schemas.microsoft.com/office/drawing/2014/main" val="1154272031"/>
                    </a:ext>
                  </a:extLst>
                </a:gridCol>
                <a:gridCol w="493776">
                  <a:extLst>
                    <a:ext uri="{9D8B030D-6E8A-4147-A177-3AD203B41FA5}">
                      <a16:colId xmlns:a16="http://schemas.microsoft.com/office/drawing/2014/main" val="1247650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00218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Italia Eat Happy IT - 2021-07-19 12:00:19</a:t>
                      </a:r>
                      <a:r>
                        <a:rPr kumimoji="0" lang="en-US" sz="1000" b="0" i="0" u="none" strike="noStrike" kern="1200" cap="none" spc="0" normalizeH="0" baseline="0" noProof="0">
                          <a:ln>
                            <a:noFill/>
                          </a:ln>
                          <a:solidFill>
                            <a:prstClr val="black"/>
                          </a:solidFill>
                          <a:effectLst/>
                          <a:uLnTx/>
                          <a:uFillTx/>
                          <a:latin typeface="+mn-lt"/>
                          <a:ea typeface="+mn-ea"/>
                          <a:cs typeface="+mn-cs"/>
                        </a:rPr>
                        <a:t>
 Il vero MUST HAVE dell’estate? La nostra Summer Box! ☀️  Un mix di colori e sapori da condividere con chi vuoi. 😋
Vieni a scoprire il nostro sushi preparato fresco ogni giorno per te nell’Eat Happy corner più vicino 👉 bit.ly/PuntiVendita_EatHappy
#eathappy #welovesushi #wonderfulsushi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https://quintly-image-storage.s3.amazonaws.com/939be8e4b2b165d27c138c798ebd90e4/2d64568afee7ab35220f5a460c99029a.jpg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77501340"/>
                  </a:ext>
                </a:extLst>
              </a:tr>
            </a:tbl>
          </a:graphicData>
        </a:graphic>
      </p:graphicFrame>
      <p:sp>
        <p:nvSpPr>
          <p:cNvPr id="4" name="Text Placeholder 3">
            <a:extLst>
              <a:ext uri="{FF2B5EF4-FFF2-40B4-BE49-F238E27FC236}">
                <a16:creationId xmlns:a16="http://schemas.microsoft.com/office/drawing/2014/main" id="{D0AE42F4-A13A-47F0-B955-0EA041DC375E}"/>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5555589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1F83F-456D-40F7-A4F4-3BDFE1E9A47A}"/>
              </a:ext>
            </a:extLst>
          </p:cNvPr>
          <p:cNvSpPr>
            <a:spLocks noGrp="1"/>
          </p:cNvSpPr>
          <p:nvPr>
            <p:ph type="title"/>
          </p:nvPr>
        </p:nvSpPr>
        <p:spPr/>
        <p:txBody>
          <a:bodyPr/>
          <a:lstStyle/>
          <a:p>
            <a:r>
              <a:rPr lang="en-US"/>
              <a:t>Facebook IT Top Posts | EatHappy Italia Eat Happy IT - 3 of 5</a:t>
            </a:r>
          </a:p>
        </p:txBody>
      </p:sp>
      <p:graphicFrame>
        <p:nvGraphicFramePr>
          <p:cNvPr id="5" name="Table Placeholder 4">
            <a:extLst>
              <a:ext uri="{FF2B5EF4-FFF2-40B4-BE49-F238E27FC236}">
                <a16:creationId xmlns:a16="http://schemas.microsoft.com/office/drawing/2014/main" id="{41EC5BD8-F474-43E9-AC3D-B8D57F9F051D}"/>
              </a:ext>
            </a:extLst>
          </p:cNvPr>
          <p:cNvGraphicFramePr>
            <a:graphicFrameLocks noGrp="1"/>
          </p:cNvGraphicFramePr>
          <p:nvPr>
            <p:ph type="tbl" sz="quarter" idx="13"/>
            <p:extLst>
              <p:ext uri="{D42A27DB-BD31-4B8C-83A1-F6EECF244321}">
                <p14:modId xmlns:p14="http://schemas.microsoft.com/office/powerpoint/2010/main" val="3279457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1603984013"/>
                    </a:ext>
                  </a:extLst>
                </a:gridCol>
                <a:gridCol w="1645919">
                  <a:extLst>
                    <a:ext uri="{9D8B030D-6E8A-4147-A177-3AD203B41FA5}">
                      <a16:colId xmlns:a16="http://schemas.microsoft.com/office/drawing/2014/main" val="2600875773"/>
                    </a:ext>
                  </a:extLst>
                </a:gridCol>
                <a:gridCol w="493776">
                  <a:extLst>
                    <a:ext uri="{9D8B030D-6E8A-4147-A177-3AD203B41FA5}">
                      <a16:colId xmlns:a16="http://schemas.microsoft.com/office/drawing/2014/main" val="494280058"/>
                    </a:ext>
                  </a:extLst>
                </a:gridCol>
                <a:gridCol w="493776">
                  <a:extLst>
                    <a:ext uri="{9D8B030D-6E8A-4147-A177-3AD203B41FA5}">
                      <a16:colId xmlns:a16="http://schemas.microsoft.com/office/drawing/2014/main" val="2863327851"/>
                    </a:ext>
                  </a:extLst>
                </a:gridCol>
                <a:gridCol w="493776">
                  <a:extLst>
                    <a:ext uri="{9D8B030D-6E8A-4147-A177-3AD203B41FA5}">
                      <a16:colId xmlns:a16="http://schemas.microsoft.com/office/drawing/2014/main" val="4264634515"/>
                    </a:ext>
                  </a:extLst>
                </a:gridCol>
                <a:gridCol w="493776">
                  <a:extLst>
                    <a:ext uri="{9D8B030D-6E8A-4147-A177-3AD203B41FA5}">
                      <a16:colId xmlns:a16="http://schemas.microsoft.com/office/drawing/2014/main" val="1760087883"/>
                    </a:ext>
                  </a:extLst>
                </a:gridCol>
                <a:gridCol w="493776">
                  <a:extLst>
                    <a:ext uri="{9D8B030D-6E8A-4147-A177-3AD203B41FA5}">
                      <a16:colId xmlns:a16="http://schemas.microsoft.com/office/drawing/2014/main" val="2809978051"/>
                    </a:ext>
                  </a:extLst>
                </a:gridCol>
                <a:gridCol w="493776">
                  <a:extLst>
                    <a:ext uri="{9D8B030D-6E8A-4147-A177-3AD203B41FA5}">
                      <a16:colId xmlns:a16="http://schemas.microsoft.com/office/drawing/2014/main" val="3720451987"/>
                    </a:ext>
                  </a:extLst>
                </a:gridCol>
                <a:gridCol w="493776">
                  <a:extLst>
                    <a:ext uri="{9D8B030D-6E8A-4147-A177-3AD203B41FA5}">
                      <a16:colId xmlns:a16="http://schemas.microsoft.com/office/drawing/2014/main" val="1187065794"/>
                    </a:ext>
                  </a:extLst>
                </a:gridCol>
                <a:gridCol w="493776">
                  <a:extLst>
                    <a:ext uri="{9D8B030D-6E8A-4147-A177-3AD203B41FA5}">
                      <a16:colId xmlns:a16="http://schemas.microsoft.com/office/drawing/2014/main" val="3353970505"/>
                    </a:ext>
                  </a:extLst>
                </a:gridCol>
                <a:gridCol w="493776">
                  <a:extLst>
                    <a:ext uri="{9D8B030D-6E8A-4147-A177-3AD203B41FA5}">
                      <a16:colId xmlns:a16="http://schemas.microsoft.com/office/drawing/2014/main" val="3153213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970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Italia Eat Happy IT - 2021-07-09 12:00:28</a:t>
                      </a:r>
                      <a:r>
                        <a:rPr kumimoji="0" lang="en-US" sz="1000" b="0" i="0" u="none" strike="noStrike" kern="1200" cap="none" spc="0" normalizeH="0" baseline="0" noProof="0">
                          <a:ln>
                            <a:noFill/>
                          </a:ln>
                          <a:solidFill>
                            <a:prstClr val="black"/>
                          </a:solidFill>
                          <a:effectLst/>
                          <a:uLnTx/>
                          <a:uFillTx/>
                          <a:latin typeface="+mn-lt"/>
                          <a:ea typeface="+mn-ea"/>
                          <a:cs typeface="+mn-cs"/>
                        </a:rPr>
                        <a:t>
 La ricetta per il weekend perfetto? Sole, natura, la giusta compagnia e le sushi box Eat Happy! ☀️🍃🍣 😋
Vieni a scoprire il nostro sushi preparato dalle mani esperte dei nostri chef nell’Eat Happy corner più vicino 👉 bit.ly/PuntiVendita_EatHappy
#eathappy #welovesushi #wonderfulsushi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https://quintly-image-storage.s3.amazonaws.com/939be8e4b2b165d27c138c798ebd90e4/48af2a97e288ddd5b0fbcff0539b03e2.jpg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61456336"/>
                  </a:ext>
                </a:extLst>
              </a:tr>
            </a:tbl>
          </a:graphicData>
        </a:graphic>
      </p:graphicFrame>
      <p:sp>
        <p:nvSpPr>
          <p:cNvPr id="4" name="Text Placeholder 3">
            <a:extLst>
              <a:ext uri="{FF2B5EF4-FFF2-40B4-BE49-F238E27FC236}">
                <a16:creationId xmlns:a16="http://schemas.microsoft.com/office/drawing/2014/main" id="{7DFA469E-5D63-442F-B3BA-C3D1BAD223E2}"/>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5221417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AD5A4-D39F-48BE-BF9C-FAA6782A3CCF}"/>
              </a:ext>
            </a:extLst>
          </p:cNvPr>
          <p:cNvSpPr>
            <a:spLocks noGrp="1"/>
          </p:cNvSpPr>
          <p:nvPr>
            <p:ph type="title"/>
          </p:nvPr>
        </p:nvSpPr>
        <p:spPr/>
        <p:txBody>
          <a:bodyPr/>
          <a:lstStyle/>
          <a:p>
            <a:r>
              <a:rPr lang="en-US"/>
              <a:t>Facebook IT Top Posts | EatHappy Italia Eat Happy IT - 4 of 5</a:t>
            </a:r>
          </a:p>
        </p:txBody>
      </p:sp>
      <p:graphicFrame>
        <p:nvGraphicFramePr>
          <p:cNvPr id="5" name="Table Placeholder 4">
            <a:extLst>
              <a:ext uri="{FF2B5EF4-FFF2-40B4-BE49-F238E27FC236}">
                <a16:creationId xmlns:a16="http://schemas.microsoft.com/office/drawing/2014/main" id="{90DF5D45-4FF1-428B-8462-0CF468B01126}"/>
              </a:ext>
            </a:extLst>
          </p:cNvPr>
          <p:cNvGraphicFramePr>
            <a:graphicFrameLocks noGrp="1"/>
          </p:cNvGraphicFramePr>
          <p:nvPr>
            <p:ph type="tbl" sz="quarter" idx="13"/>
            <p:extLst>
              <p:ext uri="{D42A27DB-BD31-4B8C-83A1-F6EECF244321}">
                <p14:modId xmlns:p14="http://schemas.microsoft.com/office/powerpoint/2010/main" val="971079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116604572"/>
                    </a:ext>
                  </a:extLst>
                </a:gridCol>
                <a:gridCol w="1645919">
                  <a:extLst>
                    <a:ext uri="{9D8B030D-6E8A-4147-A177-3AD203B41FA5}">
                      <a16:colId xmlns:a16="http://schemas.microsoft.com/office/drawing/2014/main" val="4002973736"/>
                    </a:ext>
                  </a:extLst>
                </a:gridCol>
                <a:gridCol w="493776">
                  <a:extLst>
                    <a:ext uri="{9D8B030D-6E8A-4147-A177-3AD203B41FA5}">
                      <a16:colId xmlns:a16="http://schemas.microsoft.com/office/drawing/2014/main" val="2570324384"/>
                    </a:ext>
                  </a:extLst>
                </a:gridCol>
                <a:gridCol w="493776">
                  <a:extLst>
                    <a:ext uri="{9D8B030D-6E8A-4147-A177-3AD203B41FA5}">
                      <a16:colId xmlns:a16="http://schemas.microsoft.com/office/drawing/2014/main" val="511525069"/>
                    </a:ext>
                  </a:extLst>
                </a:gridCol>
                <a:gridCol w="493776">
                  <a:extLst>
                    <a:ext uri="{9D8B030D-6E8A-4147-A177-3AD203B41FA5}">
                      <a16:colId xmlns:a16="http://schemas.microsoft.com/office/drawing/2014/main" val="1377490847"/>
                    </a:ext>
                  </a:extLst>
                </a:gridCol>
                <a:gridCol w="493776">
                  <a:extLst>
                    <a:ext uri="{9D8B030D-6E8A-4147-A177-3AD203B41FA5}">
                      <a16:colId xmlns:a16="http://schemas.microsoft.com/office/drawing/2014/main" val="1196518597"/>
                    </a:ext>
                  </a:extLst>
                </a:gridCol>
                <a:gridCol w="493776">
                  <a:extLst>
                    <a:ext uri="{9D8B030D-6E8A-4147-A177-3AD203B41FA5}">
                      <a16:colId xmlns:a16="http://schemas.microsoft.com/office/drawing/2014/main" val="3522495733"/>
                    </a:ext>
                  </a:extLst>
                </a:gridCol>
                <a:gridCol w="493776">
                  <a:extLst>
                    <a:ext uri="{9D8B030D-6E8A-4147-A177-3AD203B41FA5}">
                      <a16:colId xmlns:a16="http://schemas.microsoft.com/office/drawing/2014/main" val="2388341260"/>
                    </a:ext>
                  </a:extLst>
                </a:gridCol>
                <a:gridCol w="493776">
                  <a:extLst>
                    <a:ext uri="{9D8B030D-6E8A-4147-A177-3AD203B41FA5}">
                      <a16:colId xmlns:a16="http://schemas.microsoft.com/office/drawing/2014/main" val="2159180796"/>
                    </a:ext>
                  </a:extLst>
                </a:gridCol>
                <a:gridCol w="493776">
                  <a:extLst>
                    <a:ext uri="{9D8B030D-6E8A-4147-A177-3AD203B41FA5}">
                      <a16:colId xmlns:a16="http://schemas.microsoft.com/office/drawing/2014/main" val="1177934813"/>
                    </a:ext>
                  </a:extLst>
                </a:gridCol>
                <a:gridCol w="493776">
                  <a:extLst>
                    <a:ext uri="{9D8B030D-6E8A-4147-A177-3AD203B41FA5}">
                      <a16:colId xmlns:a16="http://schemas.microsoft.com/office/drawing/2014/main" val="2177478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90993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Italia Eat Happy IT - 2021-07-02 12:00:14</a:t>
                      </a:r>
                      <a:r>
                        <a:rPr kumimoji="0" lang="en-US" sz="1000" b="0" i="0" u="none" strike="noStrike" kern="1200" cap="none" spc="0" normalizeH="0" baseline="0" noProof="0">
                          <a:ln>
                            <a:noFill/>
                          </a:ln>
                          <a:solidFill>
                            <a:prstClr val="black"/>
                          </a:solidFill>
                          <a:effectLst/>
                          <a:uLnTx/>
                          <a:uFillTx/>
                          <a:latin typeface="+mn-lt"/>
                          <a:ea typeface="+mn-ea"/>
                          <a:cs typeface="+mn-cs"/>
                        </a:rPr>
                        <a:t>
 IT'S MATCH TIME! ⚽💪🏽 Mai provata l’accoppiata sushi + partita? Con la Summer Box Eat Happy tifare Italia è ancora più gustoso. 🍣
Vieni a scoprire il nostro sushi fresco e artigianale nel corner Eat Happy più vicino 👉 bit.ly/PuntiVendita_EatHappy
#eathappy #welovesushi #wonderfulsushi #europei2020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https://quintly-image-storage.s3.amazonaws.com/939be8e4b2b165d27c138c798ebd90e4/8e3605bded16ea3b6e4897f7b37d583e.png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75119213"/>
                  </a:ext>
                </a:extLst>
              </a:tr>
            </a:tbl>
          </a:graphicData>
        </a:graphic>
      </p:graphicFrame>
      <p:sp>
        <p:nvSpPr>
          <p:cNvPr id="4" name="Text Placeholder 3">
            <a:extLst>
              <a:ext uri="{FF2B5EF4-FFF2-40B4-BE49-F238E27FC236}">
                <a16:creationId xmlns:a16="http://schemas.microsoft.com/office/drawing/2014/main" id="{0B4E2829-D864-4BA6-A5CE-F3B5F3EBD50B}"/>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8169389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ED9A0-13B1-4C33-8DE2-41F5547C44AD}"/>
              </a:ext>
            </a:extLst>
          </p:cNvPr>
          <p:cNvSpPr>
            <a:spLocks noGrp="1"/>
          </p:cNvSpPr>
          <p:nvPr>
            <p:ph type="title"/>
          </p:nvPr>
        </p:nvSpPr>
        <p:spPr/>
        <p:txBody>
          <a:bodyPr/>
          <a:lstStyle/>
          <a:p>
            <a:r>
              <a:rPr lang="en-US"/>
              <a:t>Facebook IT Top Posts | EatHappy Italia Eat Happy IT - 5 of 5</a:t>
            </a:r>
          </a:p>
        </p:txBody>
      </p:sp>
      <p:graphicFrame>
        <p:nvGraphicFramePr>
          <p:cNvPr id="5" name="Table Placeholder 4">
            <a:extLst>
              <a:ext uri="{FF2B5EF4-FFF2-40B4-BE49-F238E27FC236}">
                <a16:creationId xmlns:a16="http://schemas.microsoft.com/office/drawing/2014/main" id="{03FD2506-099B-431B-808C-7E5CAE5DA409}"/>
              </a:ext>
            </a:extLst>
          </p:cNvPr>
          <p:cNvGraphicFramePr>
            <a:graphicFrameLocks noGrp="1"/>
          </p:cNvGraphicFramePr>
          <p:nvPr>
            <p:ph type="tbl" sz="quarter" idx="13"/>
            <p:extLst>
              <p:ext uri="{D42A27DB-BD31-4B8C-83A1-F6EECF244321}">
                <p14:modId xmlns:p14="http://schemas.microsoft.com/office/powerpoint/2010/main" val="1768982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3">
                  <a:extLst>
                    <a:ext uri="{9D8B030D-6E8A-4147-A177-3AD203B41FA5}">
                      <a16:colId xmlns:a16="http://schemas.microsoft.com/office/drawing/2014/main" val="646288321"/>
                    </a:ext>
                  </a:extLst>
                </a:gridCol>
                <a:gridCol w="1645919">
                  <a:extLst>
                    <a:ext uri="{9D8B030D-6E8A-4147-A177-3AD203B41FA5}">
                      <a16:colId xmlns:a16="http://schemas.microsoft.com/office/drawing/2014/main" val="3683940299"/>
                    </a:ext>
                  </a:extLst>
                </a:gridCol>
                <a:gridCol w="493776">
                  <a:extLst>
                    <a:ext uri="{9D8B030D-6E8A-4147-A177-3AD203B41FA5}">
                      <a16:colId xmlns:a16="http://schemas.microsoft.com/office/drawing/2014/main" val="2065335379"/>
                    </a:ext>
                  </a:extLst>
                </a:gridCol>
                <a:gridCol w="493776">
                  <a:extLst>
                    <a:ext uri="{9D8B030D-6E8A-4147-A177-3AD203B41FA5}">
                      <a16:colId xmlns:a16="http://schemas.microsoft.com/office/drawing/2014/main" val="3599775772"/>
                    </a:ext>
                  </a:extLst>
                </a:gridCol>
                <a:gridCol w="493776">
                  <a:extLst>
                    <a:ext uri="{9D8B030D-6E8A-4147-A177-3AD203B41FA5}">
                      <a16:colId xmlns:a16="http://schemas.microsoft.com/office/drawing/2014/main" val="509905148"/>
                    </a:ext>
                  </a:extLst>
                </a:gridCol>
                <a:gridCol w="493776">
                  <a:extLst>
                    <a:ext uri="{9D8B030D-6E8A-4147-A177-3AD203B41FA5}">
                      <a16:colId xmlns:a16="http://schemas.microsoft.com/office/drawing/2014/main" val="2753355599"/>
                    </a:ext>
                  </a:extLst>
                </a:gridCol>
                <a:gridCol w="493776">
                  <a:extLst>
                    <a:ext uri="{9D8B030D-6E8A-4147-A177-3AD203B41FA5}">
                      <a16:colId xmlns:a16="http://schemas.microsoft.com/office/drawing/2014/main" val="3176484260"/>
                    </a:ext>
                  </a:extLst>
                </a:gridCol>
                <a:gridCol w="493776">
                  <a:extLst>
                    <a:ext uri="{9D8B030D-6E8A-4147-A177-3AD203B41FA5}">
                      <a16:colId xmlns:a16="http://schemas.microsoft.com/office/drawing/2014/main" val="1933663653"/>
                    </a:ext>
                  </a:extLst>
                </a:gridCol>
                <a:gridCol w="493776">
                  <a:extLst>
                    <a:ext uri="{9D8B030D-6E8A-4147-A177-3AD203B41FA5}">
                      <a16:colId xmlns:a16="http://schemas.microsoft.com/office/drawing/2014/main" val="713884351"/>
                    </a:ext>
                  </a:extLst>
                </a:gridCol>
                <a:gridCol w="493776">
                  <a:extLst>
                    <a:ext uri="{9D8B030D-6E8A-4147-A177-3AD203B41FA5}">
                      <a16:colId xmlns:a16="http://schemas.microsoft.com/office/drawing/2014/main" val="2205780678"/>
                    </a:ext>
                  </a:extLst>
                </a:gridCol>
                <a:gridCol w="493776">
                  <a:extLst>
                    <a:ext uri="{9D8B030D-6E8A-4147-A177-3AD203B41FA5}">
                      <a16:colId xmlns:a16="http://schemas.microsoft.com/office/drawing/2014/main" val="187288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9428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EatHappy Italia Eat Happy IT - 2021-07-07 12:25:14</a:t>
                      </a:r>
                      <a:r>
                        <a:rPr kumimoji="0" lang="en-US" sz="1000" b="0" i="0" u="none" strike="noStrike" kern="1200" cap="none" spc="0" normalizeH="0" baseline="0" noProof="0">
                          <a:ln>
                            <a:noFill/>
                          </a:ln>
                          <a:solidFill>
                            <a:prstClr val="black"/>
                          </a:solidFill>
                          <a:effectLst/>
                          <a:uLnTx/>
                          <a:uFillTx/>
                          <a:latin typeface="+mn-lt"/>
                          <a:ea typeface="+mn-ea"/>
                          <a:cs typeface="+mn-cs"/>
                        </a:rPr>
                        <a:t>
 ⚡ Rendi più HOT la tua estate. ⚡ Da oggi il nostro delizioso WASABI lo trovi anche in tubetto! Provalo subito! 😋
👉 Scopri il nostro sushi preparato fresco per te ogni giorno dai nostri chef nell’Eat Happy corner più vicino &gt; bit.ly/PuntiVendita_EatHappy
#eathappy #welovesushi #wonderfulsushi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https://quintly-image-storage.s3.amazonaws.com/939be8e4b2b165d27c138c798ebd90e4/d3bbce44c0ba579b86e97e9726a404e2.jpg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06803295"/>
                  </a:ext>
                </a:extLst>
              </a:tr>
            </a:tbl>
          </a:graphicData>
        </a:graphic>
      </p:graphicFrame>
      <p:sp>
        <p:nvSpPr>
          <p:cNvPr id="4" name="Text Placeholder 3">
            <a:extLst>
              <a:ext uri="{FF2B5EF4-FFF2-40B4-BE49-F238E27FC236}">
                <a16:creationId xmlns:a16="http://schemas.microsoft.com/office/drawing/2014/main" id="{606BAFCC-AB5D-4799-8B9D-46A1CD11C54A}"/>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59343444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1605</Words>
  <Application>Microsoft Office PowerPoint</Application>
  <PresentationFormat>On-screen Show (4:3)</PresentationFormat>
  <Paragraphs>597</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International Dashboard</vt:lpstr>
      <vt:lpstr>Overall Overall Top Pages | Int. EAT HAPPY Accounts</vt:lpstr>
      <vt:lpstr>Facebook Key Metrics Table | Int. EAT HAPPY Accounts</vt:lpstr>
      <vt:lpstr>Facebook Fan Distribution | Int. EAT HAPPY Accounts</vt:lpstr>
      <vt:lpstr>Facebook Post Type Distribution | Int. EAT HAPPY Accounts</vt:lpstr>
      <vt:lpstr>Facebook Engagement Rate By Post Type | Int. EAT HAPPY Accounts</vt:lpstr>
      <vt:lpstr>Facebook Own Posts | Int. EAT HAPPY Accounts</vt:lpstr>
      <vt:lpstr>Facebook Reach | Int. EAT HAPPY Accounts</vt:lpstr>
      <vt:lpstr>Facebook Impressions | Int. EAT HAPPY Accounts</vt:lpstr>
      <vt:lpstr>Facebook Average Interactions Per Post | Int. EAT HAPPY Accounts</vt:lpstr>
      <vt:lpstr>Facebook Total Engagements | Int. EAT HAPPY Accounts</vt:lpstr>
      <vt:lpstr>Instagram Key Metrics Radar | Int. EAT HAPPY Accounts</vt:lpstr>
      <vt:lpstr>Instagram Followers Total | Int. EAT HAPPY Accounts</vt:lpstr>
      <vt:lpstr>Facebook AT Top Posts | EatHappy Österreich Eat Happy AT - 1 of 4</vt:lpstr>
      <vt:lpstr>Facebook AT Top Posts | EatHappy Österreich Eat Happy AT - 2 of 4</vt:lpstr>
      <vt:lpstr>Facebook AT Top Posts | EatHappy Österreich Eat Happy AT - 3 of 4</vt:lpstr>
      <vt:lpstr>Facebook AT Top Posts | EatHappy Österreich Eat Happy AT - 4 of 4</vt:lpstr>
      <vt:lpstr>Facebook DK Top Posts | EatHappy Denmark Eat Happy DK - 1 of 3</vt:lpstr>
      <vt:lpstr>Facebook DK Top Posts | EatHappy Denmark Eat Happy DK - 2 of 3</vt:lpstr>
      <vt:lpstr>Facebook DK Top Posts | EatHappy Denmark Eat Happy DK - 3 of 3</vt:lpstr>
      <vt:lpstr>Facebook GER Published Posts | EatHappy Eat Happy DE - 1 of 5</vt:lpstr>
      <vt:lpstr>Facebook GER Published Posts | EatHappy Eat Happy DE - 2 of 5</vt:lpstr>
      <vt:lpstr>Facebook GER Published Posts | EatHappy Eat Happy DE - 3 of 5</vt:lpstr>
      <vt:lpstr>Facebook GER Published Posts | EatHappy Eat Happy DE - 4 of 5</vt:lpstr>
      <vt:lpstr>Facebook GER Published Posts | EatHappy Eat Happy DE - 5 of 5</vt:lpstr>
      <vt:lpstr>Facebook IT Top Posts | EatHappy Italia Eat Happy IT - 1 of 5</vt:lpstr>
      <vt:lpstr>Facebook IT Top Posts | EatHappy Italia Eat Happy IT - 2 of 5</vt:lpstr>
      <vt:lpstr>Facebook IT Top Posts | EatHappy Italia Eat Happy IT - 3 of 5</vt:lpstr>
      <vt:lpstr>Facebook IT Top Posts | EatHappy Italia Eat Happy IT - 4 of 5</vt:lpstr>
      <vt:lpstr>Facebook IT Top Posts | EatHappy Italia Eat Happy IT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Dashboard</dc:title>
  <dc:creator>Frederik Peiniger</dc:creator>
  <cp:lastModifiedBy>Frederik Peiniger</cp:lastModifiedBy>
  <cp:revision>1</cp:revision>
  <dcterms:created xsi:type="dcterms:W3CDTF">2021-08-03T11:14:29Z</dcterms:created>
  <dcterms:modified xsi:type="dcterms:W3CDTF">2021-08-03T11:15:22Z</dcterms:modified>
</cp:coreProperties>
</file>