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Sheet1!$B$2:$B$56</c:f>
            </c:numRef>
          </c:val>
          <c:smooth val="0"/>
          <c:extLst>
            <c:ext xmlns:c16="http://schemas.microsoft.com/office/drawing/2014/chart" uri="{C3380CC4-5D6E-409C-BE32-E72D297353CC}">
              <c16:uniqueId val="{00000000-3724-409B-9609-11B9988D426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Sheet1!$C$2:$C$56</c:f>
            </c:numRef>
          </c:val>
          <c:smooth val="0"/>
          <c:extLst>
            <c:ext xmlns:c16="http://schemas.microsoft.com/office/drawing/2014/chart" uri="{C3380CC4-5D6E-409C-BE32-E72D297353CC}">
              <c16:uniqueId val="{00000001-3724-409B-9609-11B9988D426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Sheet1!$D$2:$D$56</c:f>
            </c:numRef>
          </c:val>
          <c:smooth val="0"/>
          <c:extLst>
            <c:ext xmlns:c16="http://schemas.microsoft.com/office/drawing/2014/chart" uri="{C3380CC4-5D6E-409C-BE32-E72D297353CC}">
              <c16:uniqueId val="{00000002-3724-409B-9609-11B9988D426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Sheet1!$E$2:$E$56</c:f>
            </c:numRef>
          </c:val>
          <c:smooth val="0"/>
          <c:extLst>
            <c:ext xmlns:c16="http://schemas.microsoft.com/office/drawing/2014/chart" uri="{C3380CC4-5D6E-409C-BE32-E72D297353CC}">
              <c16:uniqueId val="{00000003-3724-409B-9609-11B9988D426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Sheet1!$F$2:$F$56</c:f>
            </c:numRef>
          </c:val>
          <c:smooth val="0"/>
          <c:extLst>
            <c:ext xmlns:c16="http://schemas.microsoft.com/office/drawing/2014/chart" uri="{C3380CC4-5D6E-409C-BE32-E72D297353CC}">
              <c16:uniqueId val="{00000004-3724-409B-9609-11B9988D426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Sheet1!$G$2:$G$56</c:f>
            </c:numRef>
          </c:val>
          <c:smooth val="0"/>
          <c:extLst>
            <c:ext xmlns:c16="http://schemas.microsoft.com/office/drawing/2014/chart" uri="{C3380CC4-5D6E-409C-BE32-E72D297353CC}">
              <c16:uniqueId val="{00000005-3724-409B-9609-11B9988D426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Sheet1!$H$2:$H$56</c:f>
            </c:numRef>
          </c:val>
          <c:smooth val="0"/>
          <c:extLst>
            <c:ext xmlns:c16="http://schemas.microsoft.com/office/drawing/2014/chart" uri="{C3380CC4-5D6E-409C-BE32-E72D297353CC}">
              <c16:uniqueId val="{00000006-3724-409B-9609-11B9988D426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Sheet1!$I$2:$I$56</c:f>
            </c:numRef>
          </c:val>
          <c:smooth val="0"/>
          <c:extLst>
            <c:ext xmlns:c16="http://schemas.microsoft.com/office/drawing/2014/chart" uri="{C3380CC4-5D6E-409C-BE32-E72D297353CC}">
              <c16:uniqueId val="{00000007-3724-409B-9609-11B9988D426C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Sheet1!$J$2:$J$56</c:f>
            </c:numRef>
          </c:val>
          <c:smooth val="0"/>
          <c:extLst>
            <c:ext xmlns:c16="http://schemas.microsoft.com/office/drawing/2014/chart" uri="{C3380CC4-5D6E-409C-BE32-E72D297353CC}">
              <c16:uniqueId val="{00000008-3724-409B-9609-11B9988D4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125416"/>
        <c:axId val="386130336"/>
      </c:lineChart>
      <c:catAx>
        <c:axId val="38612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30336"/>
        <c:crosses val="autoZero"/>
        <c:auto val="1"/>
        <c:lblAlgn val="ctr"/>
        <c:lblOffset val="100"/>
        <c:noMultiLvlLbl val="0"/>
      </c:catAx>
      <c:valAx>
        <c:axId val="38613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2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527BA-1A50-400F-B275-2381DF5B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Publishers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D63D68-09F3-42F0-83CD-42414B7E6F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4476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F4AAC-E499-4311-970E-05B44F95F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05/25/2021 - 07/18/2021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01B74-7E36-4ACE-B86A-66C2D3E0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971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Rate | Publishers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Publishers</dc:title>
  <dc:creator>Frederik Peiniger</dc:creator>
  <cp:lastModifiedBy>Frederik Peiniger</cp:lastModifiedBy>
  <cp:revision>1</cp:revision>
  <dcterms:created xsi:type="dcterms:W3CDTF">2021-07-18T18:49:57Z</dcterms:created>
  <dcterms:modified xsi:type="dcterms:W3CDTF">2021-07-18T18:50:05Z</dcterms:modified>
</cp:coreProperties>
</file>