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5B5E-909B-4DFB-8F11-632FA0AFB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B5AD34-487E-47D4-B81D-44DCCDC94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399007"/>
              </p:ext>
            </p:extLst>
          </p:nvPr>
        </p:nvGraphicFramePr>
        <p:xfrm>
          <a:off x="457200" y="1731963"/>
          <a:ext cx="7982712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263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0127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365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768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447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46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52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77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32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046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06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E78B7-DE9C-41BB-8081-F3AEB03FF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100085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FF0BC-8279-442F-80E7-69C2829C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342D6-6121-4E55-8A42-4FD1E284CF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571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752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15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684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251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32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04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546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8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822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0533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4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- 2021-08-31 19:04:14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❗️ GEWINNSPIEL❗️
Es ist mal wieder an der Zeit.
Heute könnt Ihr ein feines Paket mit CAT-Zubehör (siehe Foto) gewinnen! 
So einfach kannst du mitmachen 👇⠀
1. Like diesen Post ⠀
2. Folge @catruggedphones_de⠀
Mehr müsst Ihr nicht tun 🦦
Der Gewinner*in wird dann per Losverfahren ermittelt und wird per privater Nachricht benachrichtigt. Wir drücken die Daumen!
Das Gewinnspiel endet am Freitag, den 10.09.2021 um 12:00 Uhr⠀
Das Gewinnspiel steht in keinem Zusammenhang mit Instagram!⠀
Wir drücken Euch die Daumen ☘️🙏.⠀⠀
#gewinnspiel #catphones #robustesmartphones #staysafe #stayhome #vielglück #smartphones #gewinn #verlosung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51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20E93-5197-46E1-9641-C3AE59BC2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1517730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9A135-A39F-40EB-B101-D57F4F358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7E044B-DC1E-4E4A-BCD9-6D7723FA6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391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5850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247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653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88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676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464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993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03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47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877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3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- 2021-08-27 17:52:40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es schon wieder soweit? JA! 😁 Wir wünschen Euch ein schönes Wochenende 😍
Wie sind Eure Pläne? Trefft Ihr Euch mit Freunden, müsst Ihr arbeiten oder geht es direkt auf die Couch? 🦦
#wochenende #community #feierabend #weekend #communityfirst #schöneswochenende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43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D543F-AE34-49E7-B151-A247A9A77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2329937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ADCB0-81BF-4C04-B732-6A5A9053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1B8B4-0FC2-4878-9CF6-EFB1B7054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545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3811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793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179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29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433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6397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7232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60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037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84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28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- 2021-08-25 19:00:31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Kennt Ihr alle Thermalkamera-Funktionen unseres Cat S62 Pro? Und welche nutzt Ihr am meisten? 🤔 😎
Ihr kennt das Cat S62 Pro noch nicht, dann klickt mal schnell den Link in der Bio 👈
#catphones #cats62pro #baustelle #baustellenleben #werkstatt #thermalkamera #handwerk #handwerkistzukunft #handwerker #handwerkistgeil #heizungsbau #heizungsbauer #landwirtschaft #stuckateur #elektriker #elektroinstallateur #maler #holzbau #zimmermann #architektur #dashandwerk #baustellenleben #landwirtschaftistleidenschaft #malerundlackierer #kfz #outdoor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0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23B7F-A83D-4E85-8108-FDF2A67AF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2394766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667D-9BC4-41D9-A505-083E8F90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B5081-D7CB-4DE9-A3CC-4E9BA6E10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0791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8790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272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068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511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302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967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066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932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377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888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- 2021-08-20 17:02:17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Schickt uns Fotos von Euren Fängen! Untrer allen Einsendungen verlosen wir eine Goodie Bag 🥳 Schickt uns einfach Eure Fotos als Nachricht hier auf Instagram. Also, wo sind unsere Angler und Anglerinnen? 😁 🤔 ☘️
Die Aktion endet am 27.08.2021
Der Gewinner*in wird per PN benachrichtigt.⠀
Die Verlosung steht in keinem Zusammenhang mit Instagram!
#wochenende #angeln #angler #anglerin #outdoor #weekend #catphones #community #gewinn #verlosung #outdoors #fishing #fischen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00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C928E-56A8-4443-B8EF-9FA0167B2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65119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BD072-D457-4D7D-BF43-EDBF5059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AC876-A254-44F1-8FFA-AE65EF669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2356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7225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157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851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25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340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350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42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00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28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43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- 2021-08-17 19:45:01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die Kollegen im Ualub sind. 
Wer von Euch nimmt auch sein Cat Phone mit auf Reisen? 😍
#sommer #reisen #immernochsommer #urlaub #ferien #cats42hygieneplus #reisenmachtglücklich #catphones #sonne #smartphone #cats42 #hygiene #hygieneplus 
#community #communitylove #summervibes #communityfirst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08:13:39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9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6EFE4-99CD-432C-916B-1C6186DDE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3873162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3DAB0-A20F-4CD2-BE08-C552E110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B748D-1AAD-4F67-B237-7A593323B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04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6667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680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19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393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5041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2496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67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410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1568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02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7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- 2021-08-13 13:08:42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Seit über 100 Jahren stellt Cat® mit die zuverlässigsten und robustesten Maschinen her, die es je gab. 💪 Das Cat®-Logo steht für höchste Qualität, herausragende Leistung und vor allem für technologische Innovation. Unser umfassendes Angebot an marktführenden robusten Smartphones steht dem in Nichts nach. 😎
#handwerk #handwerkistzukunft #handwerker #handwerkistgeil #heizungsbau #heizungsbauer #landwirtschaft #stuckateur #elektriker #elektroinstallateur #maler #holzbau #zimmermann #architektur #dashandwerk #baustellenleben #landwirtschaftistleidenschaft #malerundlackierer #kfz #outdoor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08/09/2021 02:13:49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559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337FB-A937-4AF8-8D92-FFCE9FD9B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2544825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6DA77-9D53-4856-883C-9EA5ADF0E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97E9B-1B0E-4B62-9F29-9ABE95964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33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006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4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419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9037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0872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426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144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654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181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231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9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- 2021-08-10 20:10:35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weiterer Tag ist geschafft! 💪 Wie war Euere Woche bis jetzt? 😎
#neuewoche #neuewocheneuesglück #handwerk #handwerkistzukunft #community #communityfirst #heizungsbau #heizungsbauer #landwirtschaft #stuckateur #elektriker #elektroinstallateur #maler #holzbau #zimmermann #architektur #dashandwerk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07/09/2021 20:13:55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965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8B81E-AC76-406B-89B9-8AAB9D1DD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4090381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B454F-E908-41DE-99C3-10EB46ECD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A2D3D3-5E34-4310-A5AA-E83E00050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5728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7321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674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996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529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288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856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100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820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153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200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2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- 2021-08-06 16:30:28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Bald können wir alle den Hammer fallen lassen, denn es ist schon wieder Wochenende! 🥳😝
#feierabend #wochenende #weekend #community #communityfirst #communitylove #cats62pro #catphones #endlichwochenende #endlichfeierabend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05/09/2021 14:13:51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1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8A496-7529-4846-AC05-262565C34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406093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AD0A6-1560-4A0F-AC74-E9E41AD6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Posts Table | catruggedphones_de Cat Phones DACH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01505F-83C6-481A-9574-DD1FC4877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892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8882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151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14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21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662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37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11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51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33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4458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03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catruggedphones_de - 2021-08-03 18:19:25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kleines und leistungsstarkes Cat B40 ist ganz schön taff!
Das Cat B40 verfügt über die Schutzklassen IP68 und IP69, was für ein Mobiltelefon in dieser Preisklasse einzigartig ist. 💪
Erfahre mehr und klicke den Link in unserer Bio 👈
#catb40 #catphones #dashandwerk #arbeit #robust #teamcatphones #ambau #baustelle #handwerk #bauherren2021 #bauherren #handwerkrockt #handwerkistgeil #handwerkistzukunft #handwerkskunst #neu #hygiene #hygieneplusinnovation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02/09/2021 02:13:40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9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C6DC1-4129-403B-A19E-E40DE57D6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01/08/2021 - 31/08/2021</a:t>
            </a:r>
          </a:p>
        </p:txBody>
      </p:sp>
    </p:spTree>
    <p:extLst>
      <p:ext uri="{BB962C8B-B14F-4D97-AF65-F5344CB8AC3E}">
        <p14:creationId xmlns:p14="http://schemas.microsoft.com/office/powerpoint/2010/main" val="3270486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653</Words>
  <Application>Microsoft Office PowerPoint</Application>
  <PresentationFormat>On-screen Show (4:3)</PresentationFormat>
  <Paragraphs>210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Instagram Posts Table | catruggedphones_de Cat Phones DACH - 1 of 10</vt:lpstr>
      <vt:lpstr>Instagram Posts Table | catruggedphones_de Cat Phones DACH - 2 of 10</vt:lpstr>
      <vt:lpstr>Instagram Posts Table | catruggedphones_de Cat Phones DACH - 3 of 10</vt:lpstr>
      <vt:lpstr>Instagram Posts Table | catruggedphones_de Cat Phones DACH - 4 of 10</vt:lpstr>
      <vt:lpstr>Instagram Posts Table | catruggedphones_de Cat Phones DACH - 5 of 10</vt:lpstr>
      <vt:lpstr>Instagram Posts Table | catruggedphones_de Cat Phones DACH - 6 of 10</vt:lpstr>
      <vt:lpstr>Instagram Posts Table | catruggedphones_de Cat Phones DACH - 7 of 10</vt:lpstr>
      <vt:lpstr>Instagram Posts Table | catruggedphones_de Cat Phones DACH - 8 of 10</vt:lpstr>
      <vt:lpstr>Instagram Posts Table | catruggedphones_de Cat Phones DACH - 9 of 10</vt:lpstr>
      <vt:lpstr>Instagram Posts Table | catruggedphones_de Cat Phones DACH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catruggedphones_de Cat Phones DACH - 1 of 10</dc:title>
  <dc:creator>Frederik Peiniger</dc:creator>
  <cp:lastModifiedBy>Frederik Peiniger</cp:lastModifiedBy>
  <cp:revision>1</cp:revision>
  <dcterms:created xsi:type="dcterms:W3CDTF">2021-09-08T07:59:39Z</dcterms:created>
  <dcterms:modified xsi:type="dcterms:W3CDTF">2021-09-08T08:00:20Z</dcterms:modified>
</cp:coreProperties>
</file>