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0D71D-CBF1-4C8A-B021-1733BC98E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816840-7F76-4AB0-80A4-49D3FEEB55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292943"/>
              </p:ext>
            </p:extLst>
          </p:nvPr>
        </p:nvGraphicFramePr>
        <p:xfrm>
          <a:off x="457200" y="1731963"/>
          <a:ext cx="7818117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21382193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50867821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653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592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145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885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007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6604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0777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8793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9454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55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- 2023-05-02 13:02:19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https://quintly-image-storage.s3.amazonaws.com/0ab13474748e736a4d47d0e371077c96/42fac6bad9907f15ae058397ded19154.jpg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6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- 2023-05-02 15:15:00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https://quintly-image-storage.s3.amazonaws.com/0ab13474748e736a4d47d0e371077c96/80256508e3a2c5e856752e8d99c8c473.jpg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0.8569 %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067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E22B7-745C-492B-BD73-4EBDEB68A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2914271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A7C75-118D-414F-BE36-E59FF1EA2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08DC5A-3E95-42E1-8A9D-677A3E496B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7153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81627896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41656651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05741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8549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21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1762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7117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814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07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12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176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99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- 2023-05-02 15:15:32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https://quintly-image-storage.s3.amazonaws.com/0ab13474748e736a4d47d0e371077c96/5cb3cfa0986b834e61f1af7155183ecb.jpg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58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- 2023-05-02 15:16:51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https://quintly-image-storage.s3.amazonaws.com/0ab13474748e736a4d47d0e371077c96/72e9c03ccc2775cd2b39bc303691f9b0.jpg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0.8997 %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473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9738F-FDF9-4A18-9AE6-068BB4D9B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54672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D00D4-189E-4F6C-90F8-CC6DD46FE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11C1DF-59FE-4FCB-928E-345827094D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5560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29214899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80905753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37408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8839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399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634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3001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554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963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4730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7807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10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- 2023-05-02 15:19:44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https://quintly-image-storage.s3.amazonaws.com/0ab13474748e736a4d47d0e371077c96/b7dfa9dcd38fa75066892920c1a1fb11.jpg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0.9116 %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17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- 2023-05-03 10:08:37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https://quintly-image-storage.s3.amazonaws.com/0ab13474748e736a4d47d0e371077c96/f8feb9e7718c2b82a1d2120a00fd9f7f.jpg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0.7165 %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159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63AA9-9EE9-4E64-B37B-BF53E56C8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1755865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E033E-8E24-4E4B-BF11-F97DB7480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1C028D-7A39-4C2C-BED1-565C64926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435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17162993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4920653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34710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178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7893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601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9533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5763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4368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285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674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70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- 2023-05-04 09:57:13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https://quintly-image-storage.s3.amazonaws.com/0ab13474748e736a4d47d0e371077c96/2a67d6cd24ced0bc0bbffc1ba7364212.jpg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0.7682 %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737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- 2023-05-04 09:57:18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https://quintly-image-storage.s3.amazonaws.com/0ab13474748e736a4d47d0e371077c96/3087021edb2e570439df8c7d3466b967.jpg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399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CCB53-7CFD-4943-A76D-8808E79AA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3938271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54DB9-062B-40E9-8722-02C354CF0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516FAB-C319-44CD-979C-3E0B96CDF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649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21905252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49825831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69319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7017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0703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8442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755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0556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323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4689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9851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00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- 2023-05-04 09:59:47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https://quintly-image-storage.s3.amazonaws.com/0ab13474748e736a4d47d0e371077c96/a950382620c9767cb53e03589e8cab9d.jpg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49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- 2023-05-05 12:20:07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https://quintly-image-storage.s3.amazonaws.com/0ab13474748e736a4d47d0e371077c96/231469a47a689e0c676e07230dda67d0.jpg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625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A0AA7-5A5C-44E9-8409-C3C89666E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1937293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8D739-75DD-4993-B983-C274FEAA3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2B0338-CB05-4CB0-9415-6E9EED856D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74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4080864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15640956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7230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46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7654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7643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821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339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477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5405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694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41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- 2023-05-05 13:18:14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https://quintly-image-storage.s3.amazonaws.com/0ab13474748e736a4d47d0e371077c96/8778b935e72cbec8800dd15ecdf1f104.jpg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0.7747 %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90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- 2023-05-08 13:03:54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https://quintly-image-storage.s3.amazonaws.com/0ab13474748e736a4d47d0e371077c96/8a373f8b32246f465ae81253808b14a8.jpg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570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AB4A7-2292-452A-BCE9-C58095DB1B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1890790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97A74-4A93-484F-9095-59F7B0B0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C912A0-E47E-4FEA-8E51-2126B0C4DA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6783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51138231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9263358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36302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37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3753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623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754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189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5117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011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088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9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- 2023-05-09 13:51:05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https://quintly-image-storage.s3.amazonaws.com/0ab13474748e736a4d47d0e371077c96/fe05e093cfbb4df3039426a0e498ed53.jpg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0.6704 %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60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- 2023-05-10 14:22:53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https://quintly-image-storage.s3.amazonaws.com/0ab13474748e736a4d47d0e371077c96/c53f5f91a43dc5af568f9cf0f68077b8.jpg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0.7626 %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74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9AA3E-E588-4DC4-B519-ED0ACC6E2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4387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00642-759E-4DDC-A2E3-DED4B6A63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08D250-1E03-4547-B3B6-04DC1AD08D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9161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75372258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2931925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96105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034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865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47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1578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3886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999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737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7447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89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- 2023-05-10 14:24:00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https://quintly-image-storage.s3.amazonaws.com/0ab13474748e736a4d47d0e371077c96/f040f3f623b3121a18924c15e187e867.jpg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0.7966 %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58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- 2023-05-10 14:25:07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https://quintly-image-storage.s3.amazonaws.com/0ab13474748e736a4d47d0e371077c96/d03d9c820250dc7550fcf136930957c0.jpg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0.9107 %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328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10262-E5F7-40CF-8823-2D25E0DE6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48716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15831-8598-4DC6-AF4E-AF3D210A7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C0636F-09A5-43FD-8063-AF78DE76A7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9972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1828184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64514596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12020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0515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512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7449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0783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139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215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0833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734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95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- 2023-05-10 14:26:48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https://quintly-image-storage.s3.amazonaws.com/0ab13474748e736a4d47d0e371077c96/6e6ab2427d2e4c344f5c6fe59a82fd6a.jpg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0.9577 %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3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- 2023-05-10 14:37:47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https://quintly-image-storage.s3.amazonaws.com/0ab13474748e736a4d47d0e371077c96/643b847571dc37b2718df62d3ce0604c.jpg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0.9141 %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414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577B4-64BB-4B31-8512-81D2DFBEF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1392828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EC772-1E6E-4B92-BA99-FB425C0B4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5C5DF5-1CE3-4138-BD2F-112794A0B9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4772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99495660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11380272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47730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1922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3353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35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006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961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867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250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3842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561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- 2023-05-11 09:50:08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https://quintly-image-storage.s3.amazonaws.com/0ab13474748e736a4d47d0e371077c96/69080adee9990c2ae887ed970a59fcf6.jpg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8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- 2023-05-12 10:29:23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https://quintly-image-storage.s3.amazonaws.com/0ab13474748e736a4d47d0e371077c96/87b921fcee29e2fd091722cb9f6bb6a7.jpg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0.7084 %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698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1F242-D9EE-4A6C-86CC-7ABEF91D2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1497163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50892-698D-4AEE-910C-E7441F047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1CF4EE-E336-4174-860B-73A020FCF3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04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13917722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12372019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568176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6281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2856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7491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009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225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871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5062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8420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03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- 2023-05-13 07:46:16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https://quintly-image-storage.s3.amazonaws.com/0ab13474748e736a4d47d0e371077c96/cf197cf6249fc9a6e6affae6f38c8db2.jpg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117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- 2023-05-14 07:49:01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https://quintly-image-storage.s3.amazonaws.com/0ab13474748e736a4d47d0e371077c96/4b1ac66d77107814b15338aab5e01c80.jpg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0.7454 %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341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41D95-02F3-4B7D-8721-728366BCC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4003337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D3E96-CDF0-46EE-BA78-74F2426F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5BA20B-92E1-4AF0-B20A-EE0D2930DB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014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72222823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12642630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47901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649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3585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085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438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843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3405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212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6375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98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- 2023-05-15 14:11:30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https://quintly-image-storage.s3.amazonaws.com/0ab13474748e736a4d47d0e371077c96/7f84194c1fbe28e735dd9464dc23a326.jpg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597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- 2023-05-16 11:41:15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https://quintly-image-storage.s3.amazonaws.com/0ab13474748e736a4d47d0e371077c96/80b57c3a478e3bc41ea1e2ee996f629e.jpg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094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1FB24-07A6-4F76-845C-0EAB55E168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507445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C266A-90DD-4637-8642-80392BD1D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Tchibo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1E51E3-793C-4CEB-AE45-0C24AB264F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6780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18814312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2882215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84081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9781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6007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735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060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125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3873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5861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442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00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tchibo - 2023-05-16 11:42:51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https://quintly-image-storage.s3.amazonaws.com/0ab13474748e736a4d47d0e371077c96/39c4848a41b42e9ab0d7199f1a64af97.jpg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151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A5688-63E4-4FBC-A9C2-6B9BD2222B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</p:spTree>
    <p:extLst>
      <p:ext uri="{BB962C8B-B14F-4D97-AF65-F5344CB8AC3E}">
        <p14:creationId xmlns:p14="http://schemas.microsoft.com/office/powerpoint/2010/main" val="1033937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1351</Words>
  <Application>Microsoft Office PowerPoint</Application>
  <PresentationFormat>On-screen Show (4:3)</PresentationFormat>
  <Paragraphs>419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Instagram Stories Table  | Tchibo - 1 of 13</vt:lpstr>
      <vt:lpstr>Instagram Stories Table  | Tchibo - 2 of 13</vt:lpstr>
      <vt:lpstr>Instagram Stories Table  | Tchibo - 3 of 13</vt:lpstr>
      <vt:lpstr>Instagram Stories Table  | Tchibo - 4 of 13</vt:lpstr>
      <vt:lpstr>Instagram Stories Table  | Tchibo - 5 of 13</vt:lpstr>
      <vt:lpstr>Instagram Stories Table  | Tchibo - 6 of 13</vt:lpstr>
      <vt:lpstr>Instagram Stories Table  | Tchibo - 7 of 13</vt:lpstr>
      <vt:lpstr>Instagram Stories Table  | Tchibo - 8 of 13</vt:lpstr>
      <vt:lpstr>Instagram Stories Table  | Tchibo - 9 of 13</vt:lpstr>
      <vt:lpstr>Instagram Stories Table  | Tchibo - 10 of 13</vt:lpstr>
      <vt:lpstr>Instagram Stories Table  | Tchibo - 11 of 13</vt:lpstr>
      <vt:lpstr>Instagram Stories Table  | Tchibo - 12 of 13</vt:lpstr>
      <vt:lpstr>Instagram Stories Table  | Tchibo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Tchibo - 1 of 13</dc:title>
  <dc:creator>Frederik Born</dc:creator>
  <cp:lastModifiedBy>Frederik Born</cp:lastModifiedBy>
  <cp:revision>1</cp:revision>
  <dcterms:created xsi:type="dcterms:W3CDTF">2023-06-02T10:35:59Z</dcterms:created>
  <dcterms:modified xsi:type="dcterms:W3CDTF">2023-06-02T10:38:34Z</dcterms:modified>
</cp:coreProperties>
</file>