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CCCC8-734A-4327-8107-3D6D97F4E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E4EB2-B1ED-49E6-84FB-FFCBC3C6F4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008866"/>
              </p:ext>
            </p:extLst>
          </p:nvPr>
        </p:nvGraphicFramePr>
        <p:xfrm>
          <a:off x="457200" y="1731963"/>
          <a:ext cx="8065008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046928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671825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17163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4556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215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6250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837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844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5898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1677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358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854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78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12:00:51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https://quintly-image-storage.s3.amazonaws.com/105eaee2875f80a8ab1a507374d63bc5/ffc64ddd69e81269c0c1e6020abe972c.jpg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09/01/2021 09:33:11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6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12:00:38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https://quintly-image-storage.s3.amazonaws.com/105eaee2875f80a8ab1a507374d63bc5/9dd25f9018f214f7260055646bc1cd6b.jpg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09/01/2021 09:33:11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127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D593C-8BC6-4A79-83D9-397260CD1F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420472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240C1B-8AEB-4FDF-A985-FC2057CC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8536AA-CCEA-4AF9-AD56-20A2BD61D8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0304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750811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80773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5583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67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092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971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1731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02086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19257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5957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333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5308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12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https://quintly-image-storage.s3.amazonaws.com/105eaee2875f80a8ab1a507374d63bc5/d88c2bbded1836740f9ea97d2b5b9598.jpg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86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https://quintly-image-storage.s3.amazonaws.com/105eaee2875f80a8ab1a507374d63bc5/16e7d5a7dc8da0ac252b5ee39097129c.jpg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40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2C5B9F-1BF6-42FF-85CD-71C73A26C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045934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22F61-7EDE-461D-A24F-62B4DE00B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F72F1-5E5A-429F-802F-2C2BB5F19C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7317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95705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812433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0659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787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730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7243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0509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7709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78304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33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673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4756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931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- 2021-08-31 11:06:08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https://quintly-image-storage.s3.amazonaws.com/105eaee2875f80a8ab1a507374d63bc5/580a84de23161df1c436e3bb6d38f94e.jpg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08/31/2021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45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- 2021-08-27 11:06:22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https://quintly-image-storage.s3.amazonaws.com/105eaee2875f80a8ab1a507374d63bc5/cffb705ed55af25aca8c8434b543eefc.jpg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08/28/2021 11:00:58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309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C699C-7C30-4940-A0E7-B005F70100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06991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7D60B-1A4E-4D98-88C7-71BF9901C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5DAE9-6655-4E1D-9768-A802445AD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278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4883795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06110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40744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851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6223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477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267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397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5719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488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200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7298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36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- 2021-08-27 07:18:15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https://quintly-image-storage.s3.amazonaws.com/105eaee2875f80a8ab1a507374d63bc5/907239af40f0f57db7f588cb1743fadd.jpg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08/28/2021 07:11:37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3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https://quintly-image-storage.s3.amazonaws.com/105eaee2875f80a8ab1a507374d63bc5/e53e0336143c791ac9f75c69c837d2fc.jpg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805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DAA00-CCB5-46BA-9B73-0166B505A9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181852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B98E4-EF3D-4E3F-9003-D2AE24255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F42E66-1B18-4FA4-87DA-1D675D4DE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231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1788327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4905925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10193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53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3405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58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9908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8442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778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3104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875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059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84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https://quintly-image-storage.s3.amazonaws.com/105eaee2875f80a8ab1a507374d63bc5/fefb03e2c7447b6e77de39e89fb37626.jpg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544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https://quintly-image-storage.s3.amazonaws.com/105eaee2875f80a8ab1a507374d63bc5/b6037009786d10c0193f657b5d49752b.jpg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2518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E9FAD-C902-4048-8BCF-EF75E455D5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7360860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EA1CE-96A5-49C0-A6B7-5126774C6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89B177-7030-4290-97FE-BEF06C37C7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8549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65762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65394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883668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969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23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2629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607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431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7631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083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117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7566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18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https://quintly-image-storage.s3.amazonaws.com/105eaee2875f80a8ab1a507374d63bc5/aba972d83aecd5b93be416badccf313d.jpg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79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11:19:22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https://quintly-image-storage.s3.amazonaws.com/105eaee2875f80a8ab1a507374d63bc5/f76319a936e4ff00e87790dad605e68b.jpg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2908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91B57E-8D78-456B-A00E-A3592C971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28514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728C9-73E1-4DCF-9C31-F3592B82E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A471E9-5FC7-43DE-B5BC-E01C16EFB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787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13340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4955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31493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526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5479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891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51787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624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167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6965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2095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916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28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https://quintly-image-storage.s3.amazonaws.com/105eaee2875f80a8ab1a507374d63bc5/6759cef9ba4ad4e844c0d6bff4ba50b9.jpg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720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11:19:01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https://quintly-image-storage.s3.amazonaws.com/105eaee2875f80a8ab1a507374d63bc5/714fb5c0704ede16f18e6cab6d73c17f.jpg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052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FEB2A-B211-42EE-AA24-FDDB01D1F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095407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4D38-633F-4CA5-920C-253432284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960722-A913-4298-AF3A-CF5908FC63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84482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3376285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88538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44886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3051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808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465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542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80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0470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82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940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820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9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11:18:55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https://quintly-image-storage.s3.amazonaws.com/105eaee2875f80a8ab1a507374d63bc5/d858da3e6ff16ed4e60e888cc7f2ebf9.jpg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11:01:02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81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https://quintly-image-storage.s3.amazonaws.com/105eaee2875f80a8ab1a507374d63bc5/e53e0336143c791ac9f75c69c837d2fc.jpg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926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F5AC4-3CCB-4453-9C84-68B10895E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875914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B0FA-A57E-4AB0-BEC6-7F84542CA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CBEC38-3ED9-441F-8645-33245EEFB9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1231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660624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278193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45936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570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78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1271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7384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1055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798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7648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8543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4271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199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https://quintly-image-storage.s3.amazonaws.com/105eaee2875f80a8ab1a507374d63bc5/fefb03e2c7447b6e77de39e89fb37626.jpg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5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https://quintly-image-storage.s3.amazonaws.com/105eaee2875f80a8ab1a507374d63bc5/b6037009786d10c0193f657b5d49752b.jpg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707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EABEB-6C2E-439D-8D41-5A00B24FA9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662338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B51C3-6062-43A8-B58B-5079DF5E5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E268F-CCC4-4B2B-BFB1-ABB55867DF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77537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8726984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465472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7726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151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6790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1153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64507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292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074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8880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949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8160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07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https://quintly-image-storage.s3.amazonaws.com/105eaee2875f80a8ab1a507374d63bc5/aba972d83aecd5b93be416badccf313d.jpg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508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https://quintly-image-storage.s3.amazonaws.com/105eaee2875f80a8ab1a507374d63bc5/f76319a936e4ff00e87790dad605e68b.jpg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077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70FAE-993B-411E-81EA-F4DB2772C0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2275011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9FAE3-A8E4-4E75-9201-8BE0D3ECC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82F7E5-2978-4E1F-8BF2-10DC061B2A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312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975701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64832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4652486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463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287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3732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0580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981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114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8246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1387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4806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05:01:01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https://quintly-image-storage.s3.amazonaws.com/105eaee2875f80a8ab1a507374d63bc5/6759cef9ba4ad4e844c0d6bff4ba50b9.jpg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54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https://quintly-image-storage.s3.amazonaws.com/105eaee2875f80a8ab1a507374d63bc5/ff882d83558440e2b48055d82d1460a8.jpg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10:31:13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855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C80F94-B08E-43C8-B31B-1BBC06A6A8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639127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FDB6-7BB9-4743-ACBD-C3AF7E9D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F6AB82-1D73-4AC9-8CB1-B1BBB52529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2765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6422846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379181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86164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585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1104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74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8332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630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3069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7667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656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882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291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https://quintly-image-storage.s3.amazonaws.com/105eaee2875f80a8ab1a507374d63bc5/c0f96cd32895f707920d2f4f443adbd4.jpg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08/26/2021 05:31:09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954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https://quintly-image-storage.s3.amazonaws.com/105eaee2875f80a8ab1a507374d63bc5/40d0ba51e6b1bbf29f093ba4677c866e.jpg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04:31:42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951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59893-F77E-4B0C-964D-DB8B7E051F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1109000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4E44B-270F-4024-8EC9-1E97B61AA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ZenPro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D1C39-FB52-45EE-B8FA-ED0D76E1A5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711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945027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14691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90609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6896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97515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2203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226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48281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8178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4556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967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2824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81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zenpro.id - 2021-08-26 05:00:24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https://quintly-image-storage.s3.amazonaws.com/105eaee2875f80a8ab1a507374d63bc5/0a7f1c3ae91b4f323f41c68534b1d11c.jpg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08/27/2021 04:31:42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737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7A58C-FA7A-4E54-BAA0-F78234449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</p:spTree>
    <p:extLst>
      <p:ext uri="{BB962C8B-B14F-4D97-AF65-F5344CB8AC3E}">
        <p14:creationId xmlns:p14="http://schemas.microsoft.com/office/powerpoint/2010/main" val="33017075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1368</Words>
  <Application>Microsoft Office PowerPoint</Application>
  <PresentationFormat>On-screen Show (4:3)</PresentationFormat>
  <Paragraphs>457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ZenPro - 1 of 13</vt:lpstr>
      <vt:lpstr>Instagram Stories Table  | ZenPro - 2 of 13</vt:lpstr>
      <vt:lpstr>Instagram Stories Table  | ZenPro - 3 of 13</vt:lpstr>
      <vt:lpstr>Instagram Stories Table  | ZenPro - 4 of 13</vt:lpstr>
      <vt:lpstr>Instagram Stories Table  | ZenPro - 5 of 13</vt:lpstr>
      <vt:lpstr>Instagram Stories Table  | ZenPro - 6 of 13</vt:lpstr>
      <vt:lpstr>Instagram Stories Table  | ZenPro - 7 of 13</vt:lpstr>
      <vt:lpstr>Instagram Stories Table  | ZenPro - 8 of 13</vt:lpstr>
      <vt:lpstr>Instagram Stories Table  | ZenPro - 9 of 13</vt:lpstr>
      <vt:lpstr>Instagram Stories Table  | ZenPro - 10 of 13</vt:lpstr>
      <vt:lpstr>Instagram Stories Table  | ZenPro - 11 of 13</vt:lpstr>
      <vt:lpstr>Instagram Stories Table  | ZenPro - 12 of 13</vt:lpstr>
      <vt:lpstr>Instagram Stories Table  | ZenPro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ZenPro - 1 of 13</dc:title>
  <dc:creator>Frederik Peiniger</dc:creator>
  <cp:lastModifiedBy>Frederik Peiniger</cp:lastModifiedBy>
  <cp:revision>1</cp:revision>
  <dcterms:created xsi:type="dcterms:W3CDTF">2021-09-15T07:14:08Z</dcterms:created>
  <dcterms:modified xsi:type="dcterms:W3CDTF">2021-09-15T07:17:09Z</dcterms:modified>
</cp:coreProperties>
</file>