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98E70-4CE8-4A38-A2AD-4C2B4376C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D47DFE-DD04-4B22-A1A4-DE715A5FAF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1762985"/>
              </p:ext>
            </p:extLst>
          </p:nvPr>
        </p:nvGraphicFramePr>
        <p:xfrm>
          <a:off x="457200" y="1731963"/>
          <a:ext cx="8065008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0375668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872887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97814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3072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0972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0390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0913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9962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9558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8761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1187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6801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374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- 2021-08-31 12:00:51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https://quintly-image-storage.s3.amazonaws.com/105eaee2875f80a8ab1a507374d63bc5/ffc64ddd69e81269c0c1e6020abe972c.jpg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09/01/2021 09:33:11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579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- 2021-08-31 12:00:38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https://quintly-image-storage.s3.amazonaws.com/105eaee2875f80a8ab1a507374d63bc5/9dd25f9018f214f7260055646bc1cd6b.jpg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09/01/2021 09:33:11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208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05A3AE-2C98-4004-98AD-1709F8F0B8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320658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0F526-BAFF-4181-80D8-E44775AD6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E28B9D-0A50-4D3E-BAC5-0BD8593EAC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4694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0111628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38540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59032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06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1113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4929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6579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198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0895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0715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4456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6127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698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- 2021-08-31 11:06:19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https://quintly-image-storage.s3.amazonaws.com/105eaee2875f80a8ab1a507374d63bc5/d88c2bbded1836740f9ea97d2b5b9598.jpg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08/31/2021 11:30:55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24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- 2021-08-31 11:06:13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https://quintly-image-storage.s3.amazonaws.com/105eaee2875f80a8ab1a507374d63bc5/16e7d5a7dc8da0ac252b5ee39097129c.jpg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08/31/2021 11:30:55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033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4FDE5-A36B-4E57-857E-AC3DE1E22B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09951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0BA7F-89E2-4BF8-8DB6-6B043D712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085DB9-07B6-457B-BCBF-0313EF3C2B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2658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5571000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09964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24476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4048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6463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2646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8447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4960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710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1429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9707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759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435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- 2021-08-31 11:06:08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https://quintly-image-storage.s3.amazonaws.com/105eaee2875f80a8ab1a507374d63bc5/580a84de23161df1c436e3bb6d38f94e.jpg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08/31/2021 11:30:55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869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- 2021-08-27 11:06:22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https://quintly-image-storage.s3.amazonaws.com/105eaee2875f80a8ab1a507374d63bc5/cffb705ed55af25aca8c8434b543eefc.jpg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08/28/2021 11:00:58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48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990B34-E277-4998-8FD4-49CAE5BFC0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912311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7D1E1-6896-443A-ADAD-E27D9C956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7FDCD8-F1FA-4A03-B99D-69F10484E9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1990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0589434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45494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74629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7207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3415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8265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2550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6707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4061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5727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6282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9371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971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- 2021-08-27 07:18:15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https://quintly-image-storage.s3.amazonaws.com/105eaee2875f80a8ab1a507374d63bc5/907239af40f0f57db7f588cb1743fadd.jpg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08/28/2021 07:11:37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21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11:19:46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https://quintly-image-storage.s3.amazonaws.com/105eaee2875f80a8ab1a507374d63bc5/e53e0336143c791ac9f75c69c837d2fc.jpg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08/27/2021 11:01:02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522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D889E-2772-4398-8116-CBF3630A8C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99015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48696-76A8-43CB-8A10-582B6D6BE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8E40FE-0130-4FB2-9E5C-7ACE18CBAA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8899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1768849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518453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47055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1545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4499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8961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2735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8973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3467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048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3919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9169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574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11:19:41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https://quintly-image-storage.s3.amazonaws.com/105eaee2875f80a8ab1a507374d63bc5/fefb03e2c7447b6e77de39e89fb37626.jpg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08/27/2021 11:01:02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613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11:19:36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https://quintly-image-storage.s3.amazonaws.com/105eaee2875f80a8ab1a507374d63bc5/b6037009786d10c0193f657b5d49752b.jpg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08/27/2021 11:01:02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544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BE4A18-EA5D-442B-8CD1-52137499CF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871440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B9B17-1EBE-4E1E-8B8F-39654A64C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36837C-8035-4163-8EE2-384508C095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2778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6772924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976308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13831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0625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7508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5532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8596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78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5592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6228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3440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5822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244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11:19:31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https://quintly-image-storage.s3.amazonaws.com/105eaee2875f80a8ab1a507374d63bc5/aba972d83aecd5b93be416badccf313d.jpg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08/27/2021 11:01:02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999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11:19:22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https://quintly-image-storage.s3.amazonaws.com/105eaee2875f80a8ab1a507374d63bc5/f76319a936e4ff00e87790dad605e68b.jpg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08/27/2021 11:01:02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207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EE6ADA-5E94-4F66-AB1C-15CDCDD66D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307007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3FA10-D4F7-491E-827F-E54D985E9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16EF56-2D15-4793-8F2A-354172E7E3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631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3989502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6329704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07900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497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6748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8224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8907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4046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7527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2875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2910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0905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689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11:19:14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https://quintly-image-storage.s3.amazonaws.com/105eaee2875f80a8ab1a507374d63bc5/6759cef9ba4ad4e844c0d6bff4ba50b9.jpg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08/27/2021 11:01:02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174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11:19:01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https://quintly-image-storage.s3.amazonaws.com/105eaee2875f80a8ab1a507374d63bc5/714fb5c0704ede16f18e6cab6d73c17f.jpg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08/27/2021 11:01:02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176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5CA31-94B0-4B93-9C25-8C0D8A5263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764278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E4519-2AB0-43FD-A653-F563085EA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E2693F-3211-4F15-AFF4-FCEA86A6DE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3951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9507210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550646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56851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4343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730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2394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7680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4668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0105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1767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3039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3662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549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11:18:55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https://quintly-image-storage.s3.amazonaws.com/105eaee2875f80a8ab1a507374d63bc5/d858da3e6ff16ed4e60e888cc7f2ebf9.jpg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08/27/2021 11:01:02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18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05:01:28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https://quintly-image-storage.s3.amazonaws.com/105eaee2875f80a8ab1a507374d63bc5/e53e0336143c791ac9f75c69c837d2fc.jpg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08/26/2021 10:31:13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376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162DF-5375-4717-B5FA-8C0C1718F9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452617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6533E-602A-4D6B-9E6B-C4A47203E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D5FA54-8A28-404F-A498-CEC92864EF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2164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6228759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176297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1554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3359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7392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146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5466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9064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5545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4446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3290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5561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938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05:01:23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https://quintly-image-storage.s3.amazonaws.com/105eaee2875f80a8ab1a507374d63bc5/fefb03e2c7447b6e77de39e89fb37626.jpg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08/26/2021 10:31:13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210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05:01:18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https://quintly-image-storage.s3.amazonaws.com/105eaee2875f80a8ab1a507374d63bc5/b6037009786d10c0193f657b5d49752b.jpg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08/26/2021 10:31:13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881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86071F-1E9A-4B1B-9192-956A425797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254419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41BD9-A596-429E-B7A9-96BB04797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54AC53-CC0D-42C5-8B30-E0A4100AFC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5615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0813628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531813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5312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6326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5715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5813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7552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227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5688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16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0442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1120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52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05:01:13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https://quintly-image-storage.s3.amazonaws.com/105eaee2875f80a8ab1a507374d63bc5/aba972d83aecd5b93be416badccf313d.jpg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08/26/2021 10:31:13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80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05:01:06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https://quintly-image-storage.s3.amazonaws.com/105eaee2875f80a8ab1a507374d63bc5/f76319a936e4ff00e87790dad605e68b.jpg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08/26/2021 10:31:13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229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2A06F-C79C-4293-8354-D3574011A4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828587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F084C-7070-472C-AAF4-C989EDF70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D3C1D5-360E-4739-819E-C9DF97B165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5542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2933764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435876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85773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2863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4678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0330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0580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4000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3216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7597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8098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4818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142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05:01:01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https://quintly-image-storage.s3.amazonaws.com/105eaee2875f80a8ab1a507374d63bc5/6759cef9ba4ad4e844c0d6bff4ba50b9.jpg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08/26/2021 10:31:13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329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05:00:55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https://quintly-image-storage.s3.amazonaws.com/105eaee2875f80a8ab1a507374d63bc5/ff882d83558440e2b48055d82d1460a8.jpg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08/26/2021 10:31:13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323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FDD335-E861-46AC-B2AD-BA942F26F4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733945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BD7B5-9E9A-4B22-85C1-4C1F657BF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337B03-337E-4CB7-B70C-524620C046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3399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7547582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809573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73319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3804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0196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473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3196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5175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9858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3412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6239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4458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560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05:00:48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https://quintly-image-storage.s3.amazonaws.com/105eaee2875f80a8ab1a507374d63bc5/c0f96cd32895f707920d2f4f443adbd4.jpg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08/26/2021 05:31:09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301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05:00:35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https://quintly-image-storage.s3.amazonaws.com/105eaee2875f80a8ab1a507374d63bc5/40d0ba51e6b1bbf29f093ba4677c866e.jpg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08/27/2021 04:31:42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616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6F4F99-7FB5-49A9-AFBD-5404684D33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326648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7493F-B9D3-4557-B10D-2CC996066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97BAB5-24D0-484D-A7AA-530293511B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5641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4188338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301447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10805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2700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0344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3247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6681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911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1694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4553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3652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6081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345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05:00:24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https://quintly-image-storage.s3.amazonaws.com/105eaee2875f80a8ab1a507374d63bc5/0a7f1c3ae91b4f323f41c68534b1d11c.jpg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08/27/2021 04:31:42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736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A54C75-1D2A-48B3-8962-8FE828E5C2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2786040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1368</Words>
  <Application>Microsoft Office PowerPoint</Application>
  <PresentationFormat>On-screen Show (4:3)</PresentationFormat>
  <Paragraphs>457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Stories Table  | ZenPro - 1 of 13</vt:lpstr>
      <vt:lpstr>Instagram Stories Table  | ZenPro - 2 of 13</vt:lpstr>
      <vt:lpstr>Instagram Stories Table  | ZenPro - 3 of 13</vt:lpstr>
      <vt:lpstr>Instagram Stories Table  | ZenPro - 4 of 13</vt:lpstr>
      <vt:lpstr>Instagram Stories Table  | ZenPro - 5 of 13</vt:lpstr>
      <vt:lpstr>Instagram Stories Table  | ZenPro - 6 of 13</vt:lpstr>
      <vt:lpstr>Instagram Stories Table  | ZenPro - 7 of 13</vt:lpstr>
      <vt:lpstr>Instagram Stories Table  | ZenPro - 8 of 13</vt:lpstr>
      <vt:lpstr>Instagram Stories Table  | ZenPro - 9 of 13</vt:lpstr>
      <vt:lpstr>Instagram Stories Table  | ZenPro - 10 of 13</vt:lpstr>
      <vt:lpstr>Instagram Stories Table  | ZenPro - 11 of 13</vt:lpstr>
      <vt:lpstr>Instagram Stories Table  | ZenPro - 12 of 13</vt:lpstr>
      <vt:lpstr>Instagram Stories Table  | ZenPro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ZenPro - 1 of 13</dc:title>
  <dc:creator>Frederik Peiniger</dc:creator>
  <cp:lastModifiedBy>Frederik Peiniger</cp:lastModifiedBy>
  <cp:revision>1</cp:revision>
  <dcterms:created xsi:type="dcterms:W3CDTF">2021-09-15T03:14:35Z</dcterms:created>
  <dcterms:modified xsi:type="dcterms:W3CDTF">2021-09-15T03:17:37Z</dcterms:modified>
</cp:coreProperties>
</file>