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9" r:id="rId52"/>
    <p:sldId id="310" r:id="rId53"/>
    <p:sldId id="311"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Lst>
  <p:sldSz cx="9144000" cy="6858000" type="screen4x3"/>
  <p:notesSz cx="6858000" cy="9144000"/>
  <p:embeddedFontLst>
    <p:embeddedFont>
      <p:font typeface="Calibri" panose="020F0502020204030204" pitchFamily="34" charset="0"/>
      <p:regular r:id="rId83"/>
      <p:bold r:id="rId84"/>
      <p:italic r:id="rId85"/>
      <p:boldItalic r:id="rId8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2.fntdata"/><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1.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givemesport</c:v>
                </c:pt>
              </c:strCache>
            </c:strRef>
          </c:tx>
          <c:spPr>
            <a:solidFill>
              <a:schemeClr val="accent1"/>
            </a:solidFill>
            <a:ln>
              <a:noFill/>
            </a:ln>
            <a:effectLst/>
          </c:spPr>
          <c:invertIfNegative val="0"/>
          <c:cat>
            <c:numRef>
              <c:f>Sheet1!$A$2:$A$25</c:f>
              <c:numCache>
                <c:formatCode>m/d/yyyy</c:formatCode>
                <c:ptCount val="24"/>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numCache>
            </c:numRef>
          </c:cat>
          <c:val>
            <c:numRef>
              <c:f>Sheet1!$B$2:$B$25</c:f>
              <c:numCache>
                <c:formatCode>General</c:formatCode>
                <c:ptCount val="24"/>
                <c:pt idx="0">
                  <c:v>10</c:v>
                </c:pt>
                <c:pt idx="1">
                  <c:v>10</c:v>
                </c:pt>
                <c:pt idx="2">
                  <c:v>9</c:v>
                </c:pt>
                <c:pt idx="3">
                  <c:v>6</c:v>
                </c:pt>
                <c:pt idx="4">
                  <c:v>8</c:v>
                </c:pt>
                <c:pt idx="5">
                  <c:v>8</c:v>
                </c:pt>
                <c:pt idx="6">
                  <c:v>6</c:v>
                </c:pt>
                <c:pt idx="7">
                  <c:v>9</c:v>
                </c:pt>
                <c:pt idx="8">
                  <c:v>7</c:v>
                </c:pt>
                <c:pt idx="9">
                  <c:v>8</c:v>
                </c:pt>
                <c:pt idx="10">
                  <c:v>9</c:v>
                </c:pt>
                <c:pt idx="11">
                  <c:v>11</c:v>
                </c:pt>
                <c:pt idx="12">
                  <c:v>9</c:v>
                </c:pt>
                <c:pt idx="13">
                  <c:v>9</c:v>
                </c:pt>
                <c:pt idx="14">
                  <c:v>10</c:v>
                </c:pt>
                <c:pt idx="15">
                  <c:v>13</c:v>
                </c:pt>
                <c:pt idx="16">
                  <c:v>14</c:v>
                </c:pt>
                <c:pt idx="17">
                  <c:v>7</c:v>
                </c:pt>
                <c:pt idx="18">
                  <c:v>8</c:v>
                </c:pt>
                <c:pt idx="19">
                  <c:v>8</c:v>
                </c:pt>
                <c:pt idx="20">
                  <c:v>13</c:v>
                </c:pt>
                <c:pt idx="21">
                  <c:v>7</c:v>
                </c:pt>
                <c:pt idx="22">
                  <c:v>7</c:v>
                </c:pt>
                <c:pt idx="23">
                  <c:v>11</c:v>
                </c:pt>
              </c:numCache>
            </c:numRef>
          </c:val>
          <c:extLst>
            <c:ext xmlns:c16="http://schemas.microsoft.com/office/drawing/2014/chart" uri="{C3380CC4-5D6E-409C-BE32-E72D297353CC}">
              <c16:uniqueId val="{00000000-0FFB-49E4-9020-73032BEF2493}"/>
            </c:ext>
          </c:extLst>
        </c:ser>
        <c:dLbls>
          <c:showLegendKey val="0"/>
          <c:showVal val="0"/>
          <c:showCatName val="0"/>
          <c:showSerName val="0"/>
          <c:showPercent val="0"/>
          <c:showBubbleSize val="0"/>
        </c:dLbls>
        <c:gapWidth val="219"/>
        <c:overlap val="-27"/>
        <c:axId val="465081144"/>
        <c:axId val="465088688"/>
      </c:barChart>
      <c:dateAx>
        <c:axId val="46508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088688"/>
        <c:crosses val="autoZero"/>
        <c:auto val="1"/>
        <c:lblOffset val="100"/>
        <c:baseTimeUnit val="days"/>
      </c:dateAx>
      <c:valAx>
        <c:axId val="46508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08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givemesport</c:v>
                </c:pt>
              </c:strCache>
            </c:strRef>
          </c:tx>
          <c:spPr>
            <a:ln w="28575" cap="rnd">
              <a:solidFill>
                <a:schemeClr val="accent1"/>
              </a:solidFill>
              <a:round/>
            </a:ln>
            <a:effectLst/>
          </c:spPr>
          <c:marker>
            <c:symbol val="none"/>
          </c:marker>
          <c:cat>
            <c:numRef>
              <c:f>Sheet1!$A$2:$A$25</c:f>
              <c:numCache>
                <c:formatCode>m/d/yyyy</c:formatCode>
                <c:ptCount val="24"/>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numCache>
            </c:numRef>
          </c:cat>
          <c:val>
            <c:numRef>
              <c:f>Sheet1!$B$2:$B$25</c:f>
              <c:numCache>
                <c:formatCode>General</c:formatCode>
                <c:ptCount val="24"/>
                <c:pt idx="0">
                  <c:v>2252</c:v>
                </c:pt>
                <c:pt idx="1">
                  <c:v>2564</c:v>
                </c:pt>
                <c:pt idx="2">
                  <c:v>1583</c:v>
                </c:pt>
                <c:pt idx="3">
                  <c:v>1164</c:v>
                </c:pt>
                <c:pt idx="4">
                  <c:v>4803</c:v>
                </c:pt>
                <c:pt idx="5">
                  <c:v>5384</c:v>
                </c:pt>
                <c:pt idx="6">
                  <c:v>2383</c:v>
                </c:pt>
                <c:pt idx="7">
                  <c:v>2425</c:v>
                </c:pt>
                <c:pt idx="8">
                  <c:v>2551</c:v>
                </c:pt>
                <c:pt idx="9">
                  <c:v>2451</c:v>
                </c:pt>
                <c:pt idx="10">
                  <c:v>2090</c:v>
                </c:pt>
                <c:pt idx="11">
                  <c:v>8752</c:v>
                </c:pt>
                <c:pt idx="12">
                  <c:v>2556</c:v>
                </c:pt>
                <c:pt idx="13">
                  <c:v>1516</c:v>
                </c:pt>
                <c:pt idx="14">
                  <c:v>2144</c:v>
                </c:pt>
                <c:pt idx="15">
                  <c:v>1512</c:v>
                </c:pt>
                <c:pt idx="16">
                  <c:v>1864</c:v>
                </c:pt>
                <c:pt idx="17">
                  <c:v>1960</c:v>
                </c:pt>
                <c:pt idx="18">
                  <c:v>2975</c:v>
                </c:pt>
                <c:pt idx="19">
                  <c:v>2445</c:v>
                </c:pt>
                <c:pt idx="20">
                  <c:v>2258</c:v>
                </c:pt>
                <c:pt idx="21">
                  <c:v>1940</c:v>
                </c:pt>
                <c:pt idx="22">
                  <c:v>1160</c:v>
                </c:pt>
                <c:pt idx="23">
                  <c:v>1923</c:v>
                </c:pt>
              </c:numCache>
            </c:numRef>
          </c:val>
          <c:smooth val="0"/>
          <c:extLst>
            <c:ext xmlns:c16="http://schemas.microsoft.com/office/drawing/2014/chart" uri="{C3380CC4-5D6E-409C-BE32-E72D297353CC}">
              <c16:uniqueId val="{00000000-DD50-4B54-84B9-5F844B9D6DE0}"/>
            </c:ext>
          </c:extLst>
        </c:ser>
        <c:dLbls>
          <c:showLegendKey val="0"/>
          <c:showVal val="0"/>
          <c:showCatName val="0"/>
          <c:showSerName val="0"/>
          <c:showPercent val="0"/>
          <c:showBubbleSize val="0"/>
        </c:dLbls>
        <c:smooth val="0"/>
        <c:axId val="465085080"/>
        <c:axId val="465086392"/>
      </c:lineChart>
      <c:dateAx>
        <c:axId val="46508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086392"/>
        <c:crosses val="autoZero"/>
        <c:auto val="1"/>
        <c:lblOffset val="100"/>
        <c:baseTimeUnit val="days"/>
      </c:dateAx>
      <c:valAx>
        <c:axId val="46508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08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givemesport</c:v>
                </c:pt>
              </c:strCache>
            </c:strRef>
          </c:tx>
          <c:spPr>
            <a:ln w="28575" cap="rnd">
              <a:solidFill>
                <a:schemeClr val="accent1"/>
              </a:solidFill>
              <a:round/>
            </a:ln>
            <a:effectLst/>
          </c:spPr>
          <c:marker>
            <c:symbol val="none"/>
          </c:marker>
          <c:cat>
            <c:numRef>
              <c:f>Sheet1!$A$2:$A$25</c:f>
              <c:numCache>
                <c:formatCode>m/d/yyyy</c:formatCode>
                <c:ptCount val="24"/>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numCache>
            </c:numRef>
          </c:cat>
          <c:val>
            <c:numRef>
              <c:f>Sheet1!$B$2:$B$25</c:f>
              <c:numCache>
                <c:formatCode>General</c:formatCode>
                <c:ptCount val="24"/>
                <c:pt idx="0">
                  <c:v>2228</c:v>
                </c:pt>
                <c:pt idx="1">
                  <c:v>2546</c:v>
                </c:pt>
                <c:pt idx="2">
                  <c:v>1575</c:v>
                </c:pt>
                <c:pt idx="3">
                  <c:v>1140</c:v>
                </c:pt>
                <c:pt idx="4">
                  <c:v>4746</c:v>
                </c:pt>
                <c:pt idx="5">
                  <c:v>5321</c:v>
                </c:pt>
                <c:pt idx="6">
                  <c:v>2365</c:v>
                </c:pt>
                <c:pt idx="7">
                  <c:v>2386</c:v>
                </c:pt>
                <c:pt idx="8">
                  <c:v>2531</c:v>
                </c:pt>
                <c:pt idx="9">
                  <c:v>2436</c:v>
                </c:pt>
                <c:pt idx="10">
                  <c:v>2071</c:v>
                </c:pt>
                <c:pt idx="11">
                  <c:v>8707</c:v>
                </c:pt>
                <c:pt idx="12">
                  <c:v>2528</c:v>
                </c:pt>
                <c:pt idx="13">
                  <c:v>1506</c:v>
                </c:pt>
                <c:pt idx="14">
                  <c:v>2128</c:v>
                </c:pt>
                <c:pt idx="15">
                  <c:v>1503</c:v>
                </c:pt>
                <c:pt idx="16">
                  <c:v>1854</c:v>
                </c:pt>
                <c:pt idx="17">
                  <c:v>1938</c:v>
                </c:pt>
                <c:pt idx="18">
                  <c:v>2955</c:v>
                </c:pt>
                <c:pt idx="19">
                  <c:v>2431</c:v>
                </c:pt>
                <c:pt idx="20">
                  <c:v>2248</c:v>
                </c:pt>
                <c:pt idx="21">
                  <c:v>1924</c:v>
                </c:pt>
                <c:pt idx="22">
                  <c:v>1153</c:v>
                </c:pt>
                <c:pt idx="23">
                  <c:v>1909</c:v>
                </c:pt>
              </c:numCache>
            </c:numRef>
          </c:val>
          <c:smooth val="0"/>
          <c:extLst>
            <c:ext xmlns:c16="http://schemas.microsoft.com/office/drawing/2014/chart" uri="{C3380CC4-5D6E-409C-BE32-E72D297353CC}">
              <c16:uniqueId val="{00000000-DBF0-4E85-BAC0-A9F58A4AF023}"/>
            </c:ext>
          </c:extLst>
        </c:ser>
        <c:dLbls>
          <c:showLegendKey val="0"/>
          <c:showVal val="0"/>
          <c:showCatName val="0"/>
          <c:showSerName val="0"/>
          <c:showPercent val="0"/>
          <c:showBubbleSize val="0"/>
        </c:dLbls>
        <c:smooth val="0"/>
        <c:axId val="465100496"/>
        <c:axId val="465093936"/>
      </c:lineChart>
      <c:dateAx>
        <c:axId val="46510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093936"/>
        <c:crosses val="autoZero"/>
        <c:auto val="1"/>
        <c:lblOffset val="100"/>
        <c:baseTimeUnit val="days"/>
      </c:dateAx>
      <c:valAx>
        <c:axId val="46509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0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givemesport</c:v>
                </c:pt>
              </c:strCache>
            </c:strRef>
          </c:tx>
          <c:spPr>
            <a:ln w="28575" cap="rnd">
              <a:solidFill>
                <a:schemeClr val="accent1"/>
              </a:solidFill>
              <a:round/>
            </a:ln>
            <a:effectLst/>
          </c:spPr>
          <c:marker>
            <c:symbol val="none"/>
          </c:marker>
          <c:cat>
            <c:numRef>
              <c:f>Sheet1!$A$2:$A$25</c:f>
              <c:numCache>
                <c:formatCode>m/d/yyyy</c:formatCode>
                <c:ptCount val="24"/>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numCache>
            </c:numRef>
          </c:cat>
          <c:val>
            <c:numRef>
              <c:f>Sheet1!$B$2:$B$25</c:f>
              <c:numCache>
                <c:formatCode>General</c:formatCode>
                <c:ptCount val="24"/>
                <c:pt idx="0">
                  <c:v>247457</c:v>
                </c:pt>
                <c:pt idx="1">
                  <c:v>333832</c:v>
                </c:pt>
                <c:pt idx="2">
                  <c:v>250466</c:v>
                </c:pt>
                <c:pt idx="3">
                  <c:v>176920</c:v>
                </c:pt>
                <c:pt idx="4">
                  <c:v>268215</c:v>
                </c:pt>
                <c:pt idx="5">
                  <c:v>396213</c:v>
                </c:pt>
                <c:pt idx="6">
                  <c:v>360293</c:v>
                </c:pt>
                <c:pt idx="7">
                  <c:v>327507</c:v>
                </c:pt>
                <c:pt idx="8">
                  <c:v>235551</c:v>
                </c:pt>
                <c:pt idx="9">
                  <c:v>230331</c:v>
                </c:pt>
                <c:pt idx="10">
                  <c:v>227995</c:v>
                </c:pt>
                <c:pt idx="11">
                  <c:v>594352</c:v>
                </c:pt>
                <c:pt idx="12">
                  <c:v>594803</c:v>
                </c:pt>
                <c:pt idx="13">
                  <c:v>365058</c:v>
                </c:pt>
                <c:pt idx="14">
                  <c:v>296211</c:v>
                </c:pt>
                <c:pt idx="15">
                  <c:v>246342</c:v>
                </c:pt>
                <c:pt idx="16">
                  <c:v>359925</c:v>
                </c:pt>
                <c:pt idx="17">
                  <c:v>286609</c:v>
                </c:pt>
                <c:pt idx="18">
                  <c:v>339385</c:v>
                </c:pt>
                <c:pt idx="19">
                  <c:v>379732</c:v>
                </c:pt>
                <c:pt idx="20">
                  <c:v>531027</c:v>
                </c:pt>
                <c:pt idx="21">
                  <c:v>343592</c:v>
                </c:pt>
                <c:pt idx="22">
                  <c:v>287600</c:v>
                </c:pt>
                <c:pt idx="23">
                  <c:v>339673</c:v>
                </c:pt>
              </c:numCache>
            </c:numRef>
          </c:val>
          <c:smooth val="0"/>
          <c:extLst>
            <c:ext xmlns:c16="http://schemas.microsoft.com/office/drawing/2014/chart" uri="{C3380CC4-5D6E-409C-BE32-E72D297353CC}">
              <c16:uniqueId val="{00000000-712F-4842-A5DD-247035AA8264}"/>
            </c:ext>
          </c:extLst>
        </c:ser>
        <c:dLbls>
          <c:showLegendKey val="0"/>
          <c:showVal val="0"/>
          <c:showCatName val="0"/>
          <c:showSerName val="0"/>
          <c:showPercent val="0"/>
          <c:showBubbleSize val="0"/>
        </c:dLbls>
        <c:smooth val="0"/>
        <c:axId val="465097216"/>
        <c:axId val="465090656"/>
      </c:lineChart>
      <c:dateAx>
        <c:axId val="46509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090656"/>
        <c:crosses val="autoZero"/>
        <c:auto val="1"/>
        <c:lblOffset val="100"/>
        <c:baseTimeUnit val="days"/>
      </c:dateAx>
      <c:valAx>
        <c:axId val="46509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09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givemesport</c:v>
                </c:pt>
              </c:strCache>
            </c:strRef>
          </c:cat>
          <c:val>
            <c:numRef>
              <c:f>Sheet1!$B$2</c:f>
              <c:numCache>
                <c:formatCode>General</c:formatCode>
                <c:ptCount val="1"/>
                <c:pt idx="0">
                  <c:v>17897</c:v>
                </c:pt>
              </c:numCache>
            </c:numRef>
          </c:val>
          <c:extLst>
            <c:ext xmlns:c16="http://schemas.microsoft.com/office/drawing/2014/chart" uri="{C3380CC4-5D6E-409C-BE32-E72D297353CC}">
              <c16:uniqueId val="{00000000-420D-46B8-82C3-A039710A1773}"/>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givemesport</c:v>
                </c:pt>
              </c:strCache>
            </c:strRef>
          </c:cat>
          <c:val>
            <c:numRef>
              <c:f>Sheet1!$C$2</c:f>
              <c:numCache>
                <c:formatCode>General</c:formatCode>
                <c:ptCount val="1"/>
                <c:pt idx="0">
                  <c:v>59558.806451612902</c:v>
                </c:pt>
              </c:numCache>
            </c:numRef>
          </c:val>
          <c:extLst>
            <c:ext xmlns:c16="http://schemas.microsoft.com/office/drawing/2014/chart" uri="{C3380CC4-5D6E-409C-BE32-E72D297353CC}">
              <c16:uniqueId val="{00000001-420D-46B8-82C3-A039710A1773}"/>
            </c:ext>
          </c:extLst>
        </c:ser>
        <c:dLbls>
          <c:showLegendKey val="0"/>
          <c:showVal val="0"/>
          <c:showCatName val="0"/>
          <c:showSerName val="0"/>
          <c:showPercent val="0"/>
          <c:showBubbleSize val="0"/>
        </c:dLbls>
        <c:gapWidth val="219"/>
        <c:overlap val="-27"/>
        <c:axId val="465109680"/>
        <c:axId val="465101808"/>
      </c:barChart>
      <c:catAx>
        <c:axId val="46510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01808"/>
        <c:crosses val="autoZero"/>
        <c:auto val="1"/>
        <c:lblAlgn val="ctr"/>
        <c:lblOffset val="100"/>
        <c:noMultiLvlLbl val="0"/>
      </c:catAx>
      <c:valAx>
        <c:axId val="46510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0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givemesport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2515</c:v>
                </c:pt>
                <c:pt idx="1">
                  <c:v>2429.1818181818198</c:v>
                </c:pt>
                <c:pt idx="2">
                  <c:v>2215.78125</c:v>
                </c:pt>
                <c:pt idx="3">
                  <c:v>2346.0882352941198</c:v>
                </c:pt>
                <c:pt idx="4">
                  <c:v>2278.1875</c:v>
                </c:pt>
                <c:pt idx="5">
                  <c:v>6294.7692307692296</c:v>
                </c:pt>
                <c:pt idx="6">
                  <c:v>3843.3043478260902</c:v>
                </c:pt>
              </c:numCache>
            </c:numRef>
          </c:val>
          <c:extLst>
            <c:ext xmlns:c16="http://schemas.microsoft.com/office/drawing/2014/chart" uri="{C3380CC4-5D6E-409C-BE32-E72D297353CC}">
              <c16:uniqueId val="{00000000-8E1C-4B85-9ECA-83B5A44AC012}"/>
            </c:ext>
          </c:extLst>
        </c:ser>
        <c:dLbls>
          <c:showLegendKey val="0"/>
          <c:showVal val="0"/>
          <c:showCatName val="0"/>
          <c:showSerName val="0"/>
          <c:showPercent val="0"/>
          <c:showBubbleSize val="0"/>
        </c:dLbls>
        <c:gapWidth val="219"/>
        <c:overlap val="-27"/>
        <c:axId val="465104760"/>
        <c:axId val="465106072"/>
      </c:barChart>
      <c:catAx>
        <c:axId val="46510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06072"/>
        <c:crosses val="autoZero"/>
        <c:auto val="1"/>
        <c:lblAlgn val="ctr"/>
        <c:lblOffset val="100"/>
        <c:noMultiLvlLbl val="0"/>
      </c:catAx>
      <c:valAx>
        <c:axId val="46510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0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givemesport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56742.652173912997</c:v>
                </c:pt>
                <c:pt idx="1">
                  <c:v>47471.151515151498</c:v>
                </c:pt>
                <c:pt idx="2">
                  <c:v>46016.0625</c:v>
                </c:pt>
                <c:pt idx="3">
                  <c:v>43446.823529411799</c:v>
                </c:pt>
                <c:pt idx="4">
                  <c:v>42734.25</c:v>
                </c:pt>
                <c:pt idx="5">
                  <c:v>112603.653846154</c:v>
                </c:pt>
                <c:pt idx="6">
                  <c:v>72306.826086956498</c:v>
                </c:pt>
              </c:numCache>
            </c:numRef>
          </c:val>
          <c:extLst>
            <c:ext xmlns:c16="http://schemas.microsoft.com/office/drawing/2014/chart" uri="{C3380CC4-5D6E-409C-BE32-E72D297353CC}">
              <c16:uniqueId val="{00000000-41B6-495E-9467-F22058819433}"/>
            </c:ext>
          </c:extLst>
        </c:ser>
        <c:dLbls>
          <c:showLegendKey val="0"/>
          <c:showVal val="0"/>
          <c:showCatName val="0"/>
          <c:showSerName val="0"/>
          <c:showPercent val="0"/>
          <c:showBubbleSize val="0"/>
        </c:dLbls>
        <c:gapWidth val="219"/>
        <c:overlap val="-27"/>
        <c:axId val="626015000"/>
        <c:axId val="626015328"/>
      </c:barChart>
      <c:catAx>
        <c:axId val="62601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015328"/>
        <c:crosses val="autoZero"/>
        <c:auto val="1"/>
        <c:lblAlgn val="ctr"/>
        <c:lblOffset val="100"/>
        <c:noMultiLvlLbl val="0"/>
      </c:catAx>
      <c:valAx>
        <c:axId val="62601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01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givemesport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13665.6</c:v>
                </c:pt>
                <c:pt idx="1">
                  <c:v>15554.666666666701</c:v>
                </c:pt>
                <c:pt idx="2">
                  <c:v>19174.599999999999</c:v>
                </c:pt>
                <c:pt idx="3">
                  <c:v>22796</c:v>
                </c:pt>
                <c:pt idx="4">
                  <c:v>47274.5</c:v>
                </c:pt>
                <c:pt idx="5">
                  <c:v>11328</c:v>
                </c:pt>
                <c:pt idx="6">
                  <c:v>14108.5</c:v>
                </c:pt>
              </c:numCache>
            </c:numRef>
          </c:val>
          <c:extLst>
            <c:ext xmlns:c16="http://schemas.microsoft.com/office/drawing/2014/chart" uri="{C3380CC4-5D6E-409C-BE32-E72D297353CC}">
              <c16:uniqueId val="{00000000-B5CA-41AD-AC16-F118B5861217}"/>
            </c:ext>
          </c:extLst>
        </c:ser>
        <c:dLbls>
          <c:showLegendKey val="0"/>
          <c:showVal val="0"/>
          <c:showCatName val="0"/>
          <c:showSerName val="0"/>
          <c:showPercent val="0"/>
          <c:showBubbleSize val="0"/>
        </c:dLbls>
        <c:gapWidth val="219"/>
        <c:overlap val="-27"/>
        <c:axId val="541980480"/>
        <c:axId val="541978184"/>
      </c:barChart>
      <c:catAx>
        <c:axId val="54198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78184"/>
        <c:crosses val="autoZero"/>
        <c:auto val="1"/>
        <c:lblAlgn val="ctr"/>
        <c:lblOffset val="100"/>
        <c:noMultiLvlLbl val="0"/>
      </c:catAx>
      <c:valAx>
        <c:axId val="54197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98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5F60D-CE0C-4F63-935C-C8A79E52A6B2}"/>
              </a:ext>
            </a:extLst>
          </p:cNvPr>
          <p:cNvSpPr>
            <a:spLocks noGrp="1"/>
          </p:cNvSpPr>
          <p:nvPr>
            <p:ph type="ctrTitle"/>
          </p:nvPr>
        </p:nvSpPr>
        <p:spPr/>
        <p:txBody>
          <a:bodyPr/>
          <a:lstStyle/>
          <a:p>
            <a:r>
              <a:rPr lang="en-US"/>
              <a:t>Instagram custom</a:t>
            </a:r>
          </a:p>
        </p:txBody>
      </p:sp>
      <p:sp>
        <p:nvSpPr>
          <p:cNvPr id="3" name="Subtitle 2">
            <a:extLst>
              <a:ext uri="{FF2B5EF4-FFF2-40B4-BE49-F238E27FC236}">
                <a16:creationId xmlns:a16="http://schemas.microsoft.com/office/drawing/2014/main" id="{84A91C8F-F67B-4D11-8BFD-26859ED354F3}"/>
              </a:ext>
            </a:extLst>
          </p:cNvPr>
          <p:cNvSpPr>
            <a:spLocks noGrp="1"/>
          </p:cNvSpPr>
          <p:nvPr>
            <p:ph type="subTitle" idx="1"/>
          </p:nvPr>
        </p:nvSpPr>
        <p:spPr/>
        <p:txBody>
          <a:bodyPr/>
          <a:lstStyle/>
          <a:p>
            <a:r>
              <a:rPr lang="en-US"/>
              <a:t>Snack Media</a:t>
            </a:r>
          </a:p>
        </p:txBody>
      </p:sp>
    </p:spTree>
    <p:extLst>
      <p:ext uri="{BB962C8B-B14F-4D97-AF65-F5344CB8AC3E}">
        <p14:creationId xmlns:p14="http://schemas.microsoft.com/office/powerpoint/2010/main" val="36830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EEDDE-76C1-41BB-B34E-1E8E19FCED69}"/>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753BCF69-AD8F-4CDB-9190-D736F75F65F5}"/>
              </a:ext>
            </a:extLst>
          </p:cNvPr>
          <p:cNvGraphicFramePr>
            <a:graphicFrameLocks noGrp="1"/>
          </p:cNvGraphicFramePr>
          <p:nvPr>
            <p:ph type="tbl" sz="quarter" idx="13"/>
            <p:extLst>
              <p:ext uri="{D42A27DB-BD31-4B8C-83A1-F6EECF244321}">
                <p14:modId xmlns:p14="http://schemas.microsoft.com/office/powerpoint/2010/main" val="2034618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6212919"/>
                    </a:ext>
                  </a:extLst>
                </a:gridCol>
                <a:gridCol w="658368">
                  <a:extLst>
                    <a:ext uri="{9D8B030D-6E8A-4147-A177-3AD203B41FA5}">
                      <a16:colId xmlns:a16="http://schemas.microsoft.com/office/drawing/2014/main" val="3450523270"/>
                    </a:ext>
                  </a:extLst>
                </a:gridCol>
                <a:gridCol w="658368">
                  <a:extLst>
                    <a:ext uri="{9D8B030D-6E8A-4147-A177-3AD203B41FA5}">
                      <a16:colId xmlns:a16="http://schemas.microsoft.com/office/drawing/2014/main" val="3117223408"/>
                    </a:ext>
                  </a:extLst>
                </a:gridCol>
                <a:gridCol w="658368">
                  <a:extLst>
                    <a:ext uri="{9D8B030D-6E8A-4147-A177-3AD203B41FA5}">
                      <a16:colId xmlns:a16="http://schemas.microsoft.com/office/drawing/2014/main" val="2391560963"/>
                    </a:ext>
                  </a:extLst>
                </a:gridCol>
                <a:gridCol w="658368">
                  <a:extLst>
                    <a:ext uri="{9D8B030D-6E8A-4147-A177-3AD203B41FA5}">
                      <a16:colId xmlns:a16="http://schemas.microsoft.com/office/drawing/2014/main" val="1932716963"/>
                    </a:ext>
                  </a:extLst>
                </a:gridCol>
                <a:gridCol w="658368">
                  <a:extLst>
                    <a:ext uri="{9D8B030D-6E8A-4147-A177-3AD203B41FA5}">
                      <a16:colId xmlns:a16="http://schemas.microsoft.com/office/drawing/2014/main" val="3848998678"/>
                    </a:ext>
                  </a:extLst>
                </a:gridCol>
                <a:gridCol w="658368">
                  <a:extLst>
                    <a:ext uri="{9D8B030D-6E8A-4147-A177-3AD203B41FA5}">
                      <a16:colId xmlns:a16="http://schemas.microsoft.com/office/drawing/2014/main" val="2401831367"/>
                    </a:ext>
                  </a:extLst>
                </a:gridCol>
                <a:gridCol w="658368">
                  <a:extLst>
                    <a:ext uri="{9D8B030D-6E8A-4147-A177-3AD203B41FA5}">
                      <a16:colId xmlns:a16="http://schemas.microsoft.com/office/drawing/2014/main" val="3577703503"/>
                    </a:ext>
                  </a:extLst>
                </a:gridCol>
                <a:gridCol w="658368">
                  <a:extLst>
                    <a:ext uri="{9D8B030D-6E8A-4147-A177-3AD203B41FA5}">
                      <a16:colId xmlns:a16="http://schemas.microsoft.com/office/drawing/2014/main" val="2851275892"/>
                    </a:ext>
                  </a:extLst>
                </a:gridCol>
                <a:gridCol w="658368">
                  <a:extLst>
                    <a:ext uri="{9D8B030D-6E8A-4147-A177-3AD203B41FA5}">
                      <a16:colId xmlns:a16="http://schemas.microsoft.com/office/drawing/2014/main" val="26977421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12577715"/>
                  </a:ext>
                </a:extLst>
              </a:tr>
              <a:tr h="370840">
                <a:tc>
                  <a:txBody>
                    <a:bodyPr/>
                    <a:lstStyle/>
                    <a:p>
                      <a:r>
                        <a:rPr lang="en-US" sz="1000"/>
                        <a:t>givemesport</a:t>
                      </a:r>
                    </a:p>
                  </a:txBody>
                  <a:tcPr/>
                </a:tc>
                <a:tc>
                  <a:txBody>
                    <a:bodyPr/>
                    <a:lstStyle/>
                    <a:p>
                      <a:r>
                        <a:rPr lang="en-US" sz="1000"/>
                        <a:t>442543</a:t>
                      </a:r>
                    </a:p>
                  </a:txBody>
                  <a:tcPr/>
                </a:tc>
                <a:tc>
                  <a:txBody>
                    <a:bodyPr/>
                    <a:lstStyle/>
                    <a:p>
                      <a:r>
                        <a:rPr lang="en-US" sz="1000"/>
                        <a:t>n/a</a:t>
                      </a:r>
                    </a:p>
                  </a:txBody>
                  <a:tcPr/>
                </a:tc>
                <a:tc>
                  <a:txBody>
                    <a:bodyPr/>
                    <a:lstStyle/>
                    <a:p>
                      <a:r>
                        <a:rPr lang="en-US" sz="1000"/>
                        <a:t>186</a:t>
                      </a:r>
                    </a:p>
                  </a:txBody>
                  <a:tcPr/>
                </a:tc>
                <a:tc>
                  <a:txBody>
                    <a:bodyPr/>
                    <a:lstStyle/>
                    <a:p>
                      <a:r>
                        <a:rPr lang="en-US" sz="1000"/>
                        <a:t>1</a:t>
                      </a:r>
                    </a:p>
                  </a:txBody>
                  <a:tcPr/>
                </a:tc>
                <a:tc>
                  <a:txBody>
                    <a:bodyPr/>
                    <a:lstStyle/>
                    <a:p>
                      <a:r>
                        <a:rPr lang="en-US" sz="1000"/>
                        <a:t>30</a:t>
                      </a:r>
                    </a:p>
                  </a:txBody>
                  <a:tcPr/>
                </a:tc>
                <a:tc>
                  <a:txBody>
                    <a:bodyPr/>
                    <a:lstStyle/>
                    <a:p>
                      <a:r>
                        <a:rPr lang="en-US" sz="1000"/>
                        <a:t>217</a:t>
                      </a:r>
                    </a:p>
                  </a:txBody>
                  <a:tcPr/>
                </a:tc>
                <a:tc>
                  <a:txBody>
                    <a:bodyPr/>
                    <a:lstStyle/>
                    <a:p>
                      <a:r>
                        <a:rPr lang="en-US" sz="1000"/>
                        <a:t>568182</a:t>
                      </a:r>
                    </a:p>
                  </a:txBody>
                  <a:tcPr/>
                </a:tc>
                <a:tc>
                  <a:txBody>
                    <a:bodyPr/>
                    <a:lstStyle/>
                    <a:p>
                      <a:r>
                        <a:rPr lang="en-US" sz="1000"/>
                        <a:t>4606</a:t>
                      </a:r>
                    </a:p>
                  </a:txBody>
                  <a:tcPr/>
                </a:tc>
                <a:tc>
                  <a:txBody>
                    <a:bodyPr/>
                    <a:lstStyle/>
                    <a:p>
                      <a:r>
                        <a:rPr lang="en-US" sz="1000"/>
                        <a:t>n/a</a:t>
                      </a:r>
                    </a:p>
                  </a:txBody>
                  <a:tcPr/>
                </a:tc>
                <a:extLst>
                  <a:ext uri="{0D108BD9-81ED-4DB2-BD59-A6C34878D82A}">
                    <a16:rowId xmlns:a16="http://schemas.microsoft.com/office/drawing/2014/main" val="2462900513"/>
                  </a:ext>
                </a:extLst>
              </a:tr>
            </a:tbl>
          </a:graphicData>
        </a:graphic>
      </p:graphicFrame>
      <p:sp>
        <p:nvSpPr>
          <p:cNvPr id="4" name="Text Placeholder 3">
            <a:extLst>
              <a:ext uri="{FF2B5EF4-FFF2-40B4-BE49-F238E27FC236}">
                <a16:creationId xmlns:a16="http://schemas.microsoft.com/office/drawing/2014/main" id="{000873E6-2E82-4CE0-A016-160A476A0F2F}"/>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423099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A4EF-107C-463F-9A12-241AAC93F8AD}"/>
              </a:ext>
            </a:extLst>
          </p:cNvPr>
          <p:cNvSpPr>
            <a:spLocks noGrp="1"/>
          </p:cNvSpPr>
          <p:nvPr>
            <p:ph type="title"/>
          </p:nvPr>
        </p:nvSpPr>
        <p:spPr/>
        <p:txBody>
          <a:bodyPr/>
          <a:lstStyle/>
          <a:p>
            <a:r>
              <a:rPr lang="en-US"/>
              <a:t>Instagram Key Metrics by Month | All Pages</a:t>
            </a:r>
          </a:p>
        </p:txBody>
      </p:sp>
      <p:graphicFrame>
        <p:nvGraphicFramePr>
          <p:cNvPr id="5" name="Table Placeholder 4">
            <a:extLst>
              <a:ext uri="{FF2B5EF4-FFF2-40B4-BE49-F238E27FC236}">
                <a16:creationId xmlns:a16="http://schemas.microsoft.com/office/drawing/2014/main" id="{9E6F459A-4361-49B1-8FB7-1F9242386AA4}"/>
              </a:ext>
            </a:extLst>
          </p:cNvPr>
          <p:cNvGraphicFramePr>
            <a:graphicFrameLocks noGrp="1"/>
          </p:cNvGraphicFramePr>
          <p:nvPr>
            <p:ph type="tbl" sz="quarter" idx="13"/>
            <p:extLst>
              <p:ext uri="{D42A27DB-BD31-4B8C-83A1-F6EECF244321}">
                <p14:modId xmlns:p14="http://schemas.microsoft.com/office/powerpoint/2010/main" val="361774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78046557"/>
                    </a:ext>
                  </a:extLst>
                </a:gridCol>
                <a:gridCol w="740664">
                  <a:extLst>
                    <a:ext uri="{9D8B030D-6E8A-4147-A177-3AD203B41FA5}">
                      <a16:colId xmlns:a16="http://schemas.microsoft.com/office/drawing/2014/main" val="147997514"/>
                    </a:ext>
                  </a:extLst>
                </a:gridCol>
                <a:gridCol w="576072">
                  <a:extLst>
                    <a:ext uri="{9D8B030D-6E8A-4147-A177-3AD203B41FA5}">
                      <a16:colId xmlns:a16="http://schemas.microsoft.com/office/drawing/2014/main" val="2350259458"/>
                    </a:ext>
                  </a:extLst>
                </a:gridCol>
                <a:gridCol w="576072">
                  <a:extLst>
                    <a:ext uri="{9D8B030D-6E8A-4147-A177-3AD203B41FA5}">
                      <a16:colId xmlns:a16="http://schemas.microsoft.com/office/drawing/2014/main" val="2409554648"/>
                    </a:ext>
                  </a:extLst>
                </a:gridCol>
                <a:gridCol w="576072">
                  <a:extLst>
                    <a:ext uri="{9D8B030D-6E8A-4147-A177-3AD203B41FA5}">
                      <a16:colId xmlns:a16="http://schemas.microsoft.com/office/drawing/2014/main" val="643008440"/>
                    </a:ext>
                  </a:extLst>
                </a:gridCol>
                <a:gridCol w="576072">
                  <a:extLst>
                    <a:ext uri="{9D8B030D-6E8A-4147-A177-3AD203B41FA5}">
                      <a16:colId xmlns:a16="http://schemas.microsoft.com/office/drawing/2014/main" val="4066989700"/>
                    </a:ext>
                  </a:extLst>
                </a:gridCol>
                <a:gridCol w="576072">
                  <a:extLst>
                    <a:ext uri="{9D8B030D-6E8A-4147-A177-3AD203B41FA5}">
                      <a16:colId xmlns:a16="http://schemas.microsoft.com/office/drawing/2014/main" val="1388843328"/>
                    </a:ext>
                  </a:extLst>
                </a:gridCol>
                <a:gridCol w="576072">
                  <a:extLst>
                    <a:ext uri="{9D8B030D-6E8A-4147-A177-3AD203B41FA5}">
                      <a16:colId xmlns:a16="http://schemas.microsoft.com/office/drawing/2014/main" val="3001013353"/>
                    </a:ext>
                  </a:extLst>
                </a:gridCol>
                <a:gridCol w="576072">
                  <a:extLst>
                    <a:ext uri="{9D8B030D-6E8A-4147-A177-3AD203B41FA5}">
                      <a16:colId xmlns:a16="http://schemas.microsoft.com/office/drawing/2014/main" val="4261858810"/>
                    </a:ext>
                  </a:extLst>
                </a:gridCol>
                <a:gridCol w="576072">
                  <a:extLst>
                    <a:ext uri="{9D8B030D-6E8A-4147-A177-3AD203B41FA5}">
                      <a16:colId xmlns:a16="http://schemas.microsoft.com/office/drawing/2014/main" val="4281051296"/>
                    </a:ext>
                  </a:extLst>
                </a:gridCol>
                <a:gridCol w="576072">
                  <a:extLst>
                    <a:ext uri="{9D8B030D-6E8A-4147-A177-3AD203B41FA5}">
                      <a16:colId xmlns:a16="http://schemas.microsoft.com/office/drawing/2014/main" val="1397380341"/>
                    </a:ext>
                  </a:extLst>
                </a:gridCol>
                <a:gridCol w="576072">
                  <a:extLst>
                    <a:ext uri="{9D8B030D-6E8A-4147-A177-3AD203B41FA5}">
                      <a16:colId xmlns:a16="http://schemas.microsoft.com/office/drawing/2014/main" val="2623453732"/>
                    </a:ext>
                  </a:extLst>
                </a:gridCol>
                <a:gridCol w="576072">
                  <a:extLst>
                    <a:ext uri="{9D8B030D-6E8A-4147-A177-3AD203B41FA5}">
                      <a16:colId xmlns:a16="http://schemas.microsoft.com/office/drawing/2014/main" val="2020188908"/>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Feed Posts</a:t>
                      </a:r>
                    </a:p>
                  </a:txBody>
                  <a:tcPr/>
                </a:tc>
                <a:tc>
                  <a:txBody>
                    <a:bodyPr/>
                    <a:lstStyle/>
                    <a:p>
                      <a:r>
                        <a:rPr lang="en-US" sz="1000"/>
                        <a:t>Feed Impressions</a:t>
                      </a:r>
                    </a:p>
                  </a:txBody>
                  <a:tcPr/>
                </a:tc>
                <a:tc>
                  <a:txBody>
                    <a:bodyPr/>
                    <a:lstStyle/>
                    <a:p>
                      <a:r>
                        <a:rPr lang="en-US" sz="1000"/>
                        <a:t>Feed Engagement</a:t>
                      </a:r>
                    </a:p>
                  </a:txBody>
                  <a:tcPr/>
                </a:tc>
                <a:tc>
                  <a:txBody>
                    <a:bodyPr/>
                    <a:lstStyle/>
                    <a:p>
                      <a:r>
                        <a:rPr lang="en-US" sz="1000"/>
                        <a:t>Feed Avg. Post Reach</a:t>
                      </a:r>
                    </a:p>
                  </a:txBody>
                  <a:tcPr/>
                </a:tc>
                <a:tc>
                  <a:txBody>
                    <a:bodyPr/>
                    <a:lstStyle/>
                    <a:p>
                      <a:r>
                        <a:rPr lang="en-US" sz="1000"/>
                        <a:t>IGTV Posts</a:t>
                      </a:r>
                    </a:p>
                  </a:txBody>
                  <a:tcPr/>
                </a:tc>
                <a:tc>
                  <a:txBody>
                    <a:bodyPr/>
                    <a:lstStyle/>
                    <a:p>
                      <a:r>
                        <a:rPr lang="en-US" sz="1000"/>
                        <a:t>IGTV Impressions</a:t>
                      </a:r>
                    </a:p>
                  </a:txBody>
                  <a:tcPr/>
                </a:tc>
                <a:tc>
                  <a:txBody>
                    <a:bodyPr/>
                    <a:lstStyle/>
                    <a:p>
                      <a:r>
                        <a:rPr lang="en-US" sz="1000"/>
                        <a:t>IGTV Engagement</a:t>
                      </a:r>
                    </a:p>
                  </a:txBody>
                  <a:tcPr/>
                </a:tc>
                <a:tc>
                  <a:txBody>
                    <a:bodyPr/>
                    <a:lstStyle/>
                    <a:p>
                      <a:r>
                        <a:rPr lang="en-US" sz="1000"/>
                        <a:t>IGTV Avg. Reach</a:t>
                      </a:r>
                    </a:p>
                  </a:txBody>
                  <a:tcPr/>
                </a:tc>
                <a:tc>
                  <a:txBody>
                    <a:bodyPr/>
                    <a:lstStyle/>
                    <a:p>
                      <a:r>
                        <a:rPr lang="en-US" sz="1000"/>
                        <a:t>Stories</a:t>
                      </a:r>
                    </a:p>
                  </a:txBody>
                  <a:tcPr/>
                </a:tc>
                <a:tc>
                  <a:txBody>
                    <a:bodyPr/>
                    <a:lstStyle/>
                    <a:p>
                      <a:r>
                        <a:rPr lang="en-US" sz="1000"/>
                        <a:t>Story Impressions</a:t>
                      </a:r>
                    </a:p>
                  </a:txBody>
                  <a:tcPr/>
                </a:tc>
                <a:tc>
                  <a:txBody>
                    <a:bodyPr/>
                    <a:lstStyle/>
                    <a:p>
                      <a:r>
                        <a:rPr lang="en-US" sz="1000"/>
                        <a:t>Story Avg. Reach</a:t>
                      </a:r>
                    </a:p>
                  </a:txBody>
                  <a:tcPr/>
                </a:tc>
                <a:extLst>
                  <a:ext uri="{0D108BD9-81ED-4DB2-BD59-A6C34878D82A}">
                    <a16:rowId xmlns:a16="http://schemas.microsoft.com/office/drawing/2014/main" val="550160170"/>
                  </a:ext>
                </a:extLst>
              </a:tr>
              <a:tr h="370840">
                <a:tc>
                  <a:txBody>
                    <a:bodyPr/>
                    <a:lstStyle/>
                    <a:p>
                      <a:r>
                        <a:rPr lang="en-US" sz="1000"/>
                        <a:t>givemesport</a:t>
                      </a:r>
                    </a:p>
                  </a:txBody>
                  <a:tcPr/>
                </a:tc>
                <a:tc>
                  <a:txBody>
                    <a:bodyPr/>
                    <a:lstStyle/>
                    <a:p>
                      <a:r>
                        <a:rPr lang="en-US" sz="1000"/>
                        <a:t>2021 - 06</a:t>
                      </a:r>
                    </a:p>
                  </a:txBody>
                  <a:tcPr/>
                </a:tc>
                <a:tc>
                  <a:txBody>
                    <a:bodyPr/>
                    <a:lstStyle/>
                    <a:p>
                      <a:r>
                        <a:rPr lang="en-US" sz="1000"/>
                        <a:t>187</a:t>
                      </a:r>
                    </a:p>
                  </a:txBody>
                  <a:tcPr/>
                </a:tc>
                <a:tc>
                  <a:txBody>
                    <a:bodyPr/>
                    <a:lstStyle/>
                    <a:p>
                      <a:r>
                        <a:rPr lang="en-US" sz="1000"/>
                        <a:t>11308775</a:t>
                      </a:r>
                    </a:p>
                  </a:txBody>
                  <a:tcPr/>
                </a:tc>
                <a:tc>
                  <a:txBody>
                    <a:bodyPr/>
                    <a:lstStyle/>
                    <a:p>
                      <a:r>
                        <a:rPr lang="en-US" sz="1000"/>
                        <a:t>577191</a:t>
                      </a:r>
                    </a:p>
                  </a:txBody>
                  <a:tcPr/>
                </a:tc>
                <a:tc>
                  <a:txBody>
                    <a:bodyPr/>
                    <a:lstStyle/>
                    <a:p>
                      <a:r>
                        <a:rPr lang="en-US" sz="1000"/>
                        <a:t>59336.016042781</a:t>
                      </a:r>
                    </a:p>
                  </a:txBody>
                  <a:tcPr/>
                </a:tc>
                <a:tc>
                  <a:txBody>
                    <a:bodyPr/>
                    <a:lstStyle/>
                    <a:p>
                      <a:r>
                        <a:rPr lang="en-US" sz="1000"/>
                        <a:t>30</a:t>
                      </a:r>
                    </a:p>
                  </a:txBody>
                  <a:tcPr/>
                </a:tc>
                <a:tc>
                  <a:txBody>
                    <a:bodyPr/>
                    <a:lstStyle/>
                    <a:p>
                      <a:r>
                        <a:rPr lang="en-US" sz="1000"/>
                        <a:t>760135</a:t>
                      </a:r>
                    </a:p>
                  </a:txBody>
                  <a:tcPr/>
                </a:tc>
                <a:tc>
                  <a:txBody>
                    <a:bodyPr/>
                    <a:lstStyle/>
                    <a:p>
                      <a:r>
                        <a:rPr lang="en-US" sz="1000"/>
                        <a:t>12207</a:t>
                      </a:r>
                    </a:p>
                  </a:txBody>
                  <a:tcPr/>
                </a:tc>
                <a:tc>
                  <a:txBody>
                    <a:bodyPr/>
                    <a:lstStyle/>
                    <a:p>
                      <a:r>
                        <a:rPr lang="en-US" sz="1000"/>
                        <a:t>23880.833333333</a:t>
                      </a:r>
                    </a:p>
                  </a:txBody>
                  <a:tcPr/>
                </a:tc>
                <a:tc>
                  <a:txBody>
                    <a:bodyPr/>
                    <a:lstStyle/>
                    <a:p>
                      <a:r>
                        <a:rPr lang="en-US" sz="1000"/>
                        <a:t>161</a:t>
                      </a:r>
                    </a:p>
                  </a:txBody>
                  <a:tcPr/>
                </a:tc>
                <a:tc>
                  <a:txBody>
                    <a:bodyPr/>
                    <a:lstStyle/>
                    <a:p>
                      <a:r>
                        <a:rPr lang="en-US" sz="1000"/>
                        <a:t>554860</a:t>
                      </a:r>
                    </a:p>
                  </a:txBody>
                  <a:tcPr/>
                </a:tc>
                <a:tc>
                  <a:txBody>
                    <a:bodyPr/>
                    <a:lstStyle/>
                    <a:p>
                      <a:r>
                        <a:rPr lang="en-US" sz="1000"/>
                        <a:t>3429.7142857143</a:t>
                      </a:r>
                    </a:p>
                  </a:txBody>
                  <a:tcPr/>
                </a:tc>
                <a:extLst>
                  <a:ext uri="{0D108BD9-81ED-4DB2-BD59-A6C34878D82A}">
                    <a16:rowId xmlns:a16="http://schemas.microsoft.com/office/drawing/2014/main" val="206157895"/>
                  </a:ext>
                </a:extLst>
              </a:tr>
            </a:tbl>
          </a:graphicData>
        </a:graphic>
      </p:graphicFrame>
      <p:sp>
        <p:nvSpPr>
          <p:cNvPr id="4" name="Text Placeholder 3">
            <a:extLst>
              <a:ext uri="{FF2B5EF4-FFF2-40B4-BE49-F238E27FC236}">
                <a16:creationId xmlns:a16="http://schemas.microsoft.com/office/drawing/2014/main" id="{8BA430BA-74F5-4610-A4EC-6F947EBFEC3A}"/>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204673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E0EA3-9E7E-4F64-AAB1-55971456298D}"/>
              </a:ext>
            </a:extLst>
          </p:cNvPr>
          <p:cNvSpPr>
            <a:spLocks noGrp="1"/>
          </p:cNvSpPr>
          <p:nvPr>
            <p:ph type="title"/>
          </p:nvPr>
        </p:nvSpPr>
        <p:spPr/>
        <p:txBody>
          <a:bodyPr/>
          <a:lstStyle/>
          <a:p>
            <a:r>
              <a:rPr lang="en-US"/>
              <a:t>Instagram Posts Table | All Pages - 1 of 16</a:t>
            </a:r>
          </a:p>
        </p:txBody>
      </p:sp>
      <p:graphicFrame>
        <p:nvGraphicFramePr>
          <p:cNvPr id="5" name="Table Placeholder 4">
            <a:extLst>
              <a:ext uri="{FF2B5EF4-FFF2-40B4-BE49-F238E27FC236}">
                <a16:creationId xmlns:a16="http://schemas.microsoft.com/office/drawing/2014/main" id="{265373B1-C1B1-4525-9DB1-3002C8C917F6}"/>
              </a:ext>
            </a:extLst>
          </p:cNvPr>
          <p:cNvGraphicFramePr>
            <a:graphicFrameLocks noGrp="1"/>
          </p:cNvGraphicFramePr>
          <p:nvPr>
            <p:ph type="tbl" sz="quarter" idx="13"/>
            <p:extLst>
              <p:ext uri="{D42A27DB-BD31-4B8C-83A1-F6EECF244321}">
                <p14:modId xmlns:p14="http://schemas.microsoft.com/office/powerpoint/2010/main" val="3919899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77351789"/>
                    </a:ext>
                  </a:extLst>
                </a:gridCol>
                <a:gridCol w="1975104">
                  <a:extLst>
                    <a:ext uri="{9D8B030D-6E8A-4147-A177-3AD203B41FA5}">
                      <a16:colId xmlns:a16="http://schemas.microsoft.com/office/drawing/2014/main" val="3610330498"/>
                    </a:ext>
                  </a:extLst>
                </a:gridCol>
                <a:gridCol w="658368">
                  <a:extLst>
                    <a:ext uri="{9D8B030D-6E8A-4147-A177-3AD203B41FA5}">
                      <a16:colId xmlns:a16="http://schemas.microsoft.com/office/drawing/2014/main" val="3427357053"/>
                    </a:ext>
                  </a:extLst>
                </a:gridCol>
                <a:gridCol w="658368">
                  <a:extLst>
                    <a:ext uri="{9D8B030D-6E8A-4147-A177-3AD203B41FA5}">
                      <a16:colId xmlns:a16="http://schemas.microsoft.com/office/drawing/2014/main" val="1487126509"/>
                    </a:ext>
                  </a:extLst>
                </a:gridCol>
                <a:gridCol w="658368">
                  <a:extLst>
                    <a:ext uri="{9D8B030D-6E8A-4147-A177-3AD203B41FA5}">
                      <a16:colId xmlns:a16="http://schemas.microsoft.com/office/drawing/2014/main" val="1684812419"/>
                    </a:ext>
                  </a:extLst>
                </a:gridCol>
                <a:gridCol w="658368">
                  <a:extLst>
                    <a:ext uri="{9D8B030D-6E8A-4147-A177-3AD203B41FA5}">
                      <a16:colId xmlns:a16="http://schemas.microsoft.com/office/drawing/2014/main" val="4058492252"/>
                    </a:ext>
                  </a:extLst>
                </a:gridCol>
                <a:gridCol w="658368">
                  <a:extLst>
                    <a:ext uri="{9D8B030D-6E8A-4147-A177-3AD203B41FA5}">
                      <a16:colId xmlns:a16="http://schemas.microsoft.com/office/drawing/2014/main" val="1879104674"/>
                    </a:ext>
                  </a:extLst>
                </a:gridCol>
                <a:gridCol w="658368">
                  <a:extLst>
                    <a:ext uri="{9D8B030D-6E8A-4147-A177-3AD203B41FA5}">
                      <a16:colId xmlns:a16="http://schemas.microsoft.com/office/drawing/2014/main" val="79001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595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23:00:35</a:t>
                      </a:r>
                      <a:r>
                        <a:rPr kumimoji="0" lang="en-US" sz="1000" b="0" i="0" u="none" strike="noStrike" kern="1200" cap="none" spc="0" normalizeH="0" baseline="0" noProof="0">
                          <a:ln>
                            <a:noFill/>
                          </a:ln>
                          <a:solidFill>
                            <a:prstClr val="black"/>
                          </a:solidFill>
                          <a:effectLst/>
                          <a:uLnTx/>
                          <a:uFillTx/>
                          <a:latin typeface="+mn-lt"/>
                          <a:ea typeface="+mn-ea"/>
                          <a:cs typeface="+mn-cs"/>
                        </a:rPr>
                        <a:t>
 Yaya Touré: "One of the physios at Manchester City said: 'You’re already a big guy, but you need to do something to deal with the shock when people run at you while you control the ball. We need to build your muscles to absorb it. We need to build the strength in your bum and hips.'⠀
⠀
“It has almost become a joke how big Eden Hazard’s bum is, but it is very important to how he plays football. When the ball arrives, Hazard feels the opponent and uses his butt at the last moment to block him. It pushes him back, like a punch.”⠀
⠀
Yaya Toure's revolutionary football analysis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8475488"/>
                  </a:ext>
                </a:extLst>
              </a:tr>
            </a:tbl>
          </a:graphicData>
        </a:graphic>
      </p:graphicFrame>
      <p:sp>
        <p:nvSpPr>
          <p:cNvPr id="4" name="Text Placeholder 3">
            <a:extLst>
              <a:ext uri="{FF2B5EF4-FFF2-40B4-BE49-F238E27FC236}">
                <a16:creationId xmlns:a16="http://schemas.microsoft.com/office/drawing/2014/main" id="{A8416A9B-F938-4613-BAF2-08A392AC4073}"/>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638741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BED3-2175-44AC-B7C7-8CFFA6E17217}"/>
              </a:ext>
            </a:extLst>
          </p:cNvPr>
          <p:cNvSpPr>
            <a:spLocks noGrp="1"/>
          </p:cNvSpPr>
          <p:nvPr>
            <p:ph type="title"/>
          </p:nvPr>
        </p:nvSpPr>
        <p:spPr/>
        <p:txBody>
          <a:bodyPr/>
          <a:lstStyle/>
          <a:p>
            <a:r>
              <a:rPr lang="en-US"/>
              <a:t>Instagram Posts Table | All Pages - 2 of 16</a:t>
            </a:r>
          </a:p>
        </p:txBody>
      </p:sp>
      <p:graphicFrame>
        <p:nvGraphicFramePr>
          <p:cNvPr id="5" name="Table Placeholder 4">
            <a:extLst>
              <a:ext uri="{FF2B5EF4-FFF2-40B4-BE49-F238E27FC236}">
                <a16:creationId xmlns:a16="http://schemas.microsoft.com/office/drawing/2014/main" id="{0D36EB0A-6504-4B1C-876C-66C9A20F02A6}"/>
              </a:ext>
            </a:extLst>
          </p:cNvPr>
          <p:cNvGraphicFramePr>
            <a:graphicFrameLocks noGrp="1"/>
          </p:cNvGraphicFramePr>
          <p:nvPr>
            <p:ph type="tbl" sz="quarter" idx="13"/>
            <p:extLst>
              <p:ext uri="{D42A27DB-BD31-4B8C-83A1-F6EECF244321}">
                <p14:modId xmlns:p14="http://schemas.microsoft.com/office/powerpoint/2010/main" val="52859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58736448"/>
                    </a:ext>
                  </a:extLst>
                </a:gridCol>
                <a:gridCol w="1975104">
                  <a:extLst>
                    <a:ext uri="{9D8B030D-6E8A-4147-A177-3AD203B41FA5}">
                      <a16:colId xmlns:a16="http://schemas.microsoft.com/office/drawing/2014/main" val="4245084596"/>
                    </a:ext>
                  </a:extLst>
                </a:gridCol>
                <a:gridCol w="658368">
                  <a:extLst>
                    <a:ext uri="{9D8B030D-6E8A-4147-A177-3AD203B41FA5}">
                      <a16:colId xmlns:a16="http://schemas.microsoft.com/office/drawing/2014/main" val="538508740"/>
                    </a:ext>
                  </a:extLst>
                </a:gridCol>
                <a:gridCol w="658368">
                  <a:extLst>
                    <a:ext uri="{9D8B030D-6E8A-4147-A177-3AD203B41FA5}">
                      <a16:colId xmlns:a16="http://schemas.microsoft.com/office/drawing/2014/main" val="1366061227"/>
                    </a:ext>
                  </a:extLst>
                </a:gridCol>
                <a:gridCol w="658368">
                  <a:extLst>
                    <a:ext uri="{9D8B030D-6E8A-4147-A177-3AD203B41FA5}">
                      <a16:colId xmlns:a16="http://schemas.microsoft.com/office/drawing/2014/main" val="2071311544"/>
                    </a:ext>
                  </a:extLst>
                </a:gridCol>
                <a:gridCol w="658368">
                  <a:extLst>
                    <a:ext uri="{9D8B030D-6E8A-4147-A177-3AD203B41FA5}">
                      <a16:colId xmlns:a16="http://schemas.microsoft.com/office/drawing/2014/main" val="3785495363"/>
                    </a:ext>
                  </a:extLst>
                </a:gridCol>
                <a:gridCol w="658368">
                  <a:extLst>
                    <a:ext uri="{9D8B030D-6E8A-4147-A177-3AD203B41FA5}">
                      <a16:colId xmlns:a16="http://schemas.microsoft.com/office/drawing/2014/main" val="1827876656"/>
                    </a:ext>
                  </a:extLst>
                </a:gridCol>
                <a:gridCol w="658368">
                  <a:extLst>
                    <a:ext uri="{9D8B030D-6E8A-4147-A177-3AD203B41FA5}">
                      <a16:colId xmlns:a16="http://schemas.microsoft.com/office/drawing/2014/main" val="2808548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10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20:18:18</a:t>
                      </a:r>
                      <a:r>
                        <a:rPr kumimoji="0" lang="en-US" sz="1000" b="0" i="0" u="none" strike="noStrike" kern="1200" cap="none" spc="0" normalizeH="0" baseline="0" noProof="0">
                          <a:ln>
                            <a:noFill/>
                          </a:ln>
                          <a:solidFill>
                            <a:prstClr val="black"/>
                          </a:solidFill>
                          <a:effectLst/>
                          <a:uLnTx/>
                          <a:uFillTx/>
                          <a:latin typeface="+mn-lt"/>
                          <a:ea typeface="+mn-ea"/>
                          <a:cs typeface="+mn-cs"/>
                        </a:rPr>
                        <a:t>
 At the age of 15, Cristiano Ronaldo was diagnosed with a racing heart which threatened his future in football. He had laser surgery and was able to continue his dream whilst training at Sporting Lisbon. 21 years later...⠀
⠀
✅ Club football's greatest ever goalscorer⠀
✅ International football's joint-greatest ever goalscorer⠀
✅ Europe's greatest international competition goalscorer⠀
⠀
He never gave up &amp; became 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5491210"/>
                  </a:ext>
                </a:extLst>
              </a:tr>
            </a:tbl>
          </a:graphicData>
        </a:graphic>
      </p:graphicFrame>
      <p:sp>
        <p:nvSpPr>
          <p:cNvPr id="4" name="Text Placeholder 3">
            <a:extLst>
              <a:ext uri="{FF2B5EF4-FFF2-40B4-BE49-F238E27FC236}">
                <a16:creationId xmlns:a16="http://schemas.microsoft.com/office/drawing/2014/main" id="{F6323BE3-6242-4FE0-AA4F-EE7C92B22754}"/>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913306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828FB-A53F-4A05-931A-026EAEFC589E}"/>
              </a:ext>
            </a:extLst>
          </p:cNvPr>
          <p:cNvSpPr>
            <a:spLocks noGrp="1"/>
          </p:cNvSpPr>
          <p:nvPr>
            <p:ph type="title"/>
          </p:nvPr>
        </p:nvSpPr>
        <p:spPr/>
        <p:txBody>
          <a:bodyPr/>
          <a:lstStyle/>
          <a:p>
            <a:r>
              <a:rPr lang="en-US"/>
              <a:t>Instagram Posts Table | All Pages - 3 of 16</a:t>
            </a:r>
          </a:p>
        </p:txBody>
      </p:sp>
      <p:graphicFrame>
        <p:nvGraphicFramePr>
          <p:cNvPr id="5" name="Table Placeholder 4">
            <a:extLst>
              <a:ext uri="{FF2B5EF4-FFF2-40B4-BE49-F238E27FC236}">
                <a16:creationId xmlns:a16="http://schemas.microsoft.com/office/drawing/2014/main" id="{7EA99670-2351-4D68-A965-5DE5FE958772}"/>
              </a:ext>
            </a:extLst>
          </p:cNvPr>
          <p:cNvGraphicFramePr>
            <a:graphicFrameLocks noGrp="1"/>
          </p:cNvGraphicFramePr>
          <p:nvPr>
            <p:ph type="tbl" sz="quarter" idx="13"/>
            <p:extLst>
              <p:ext uri="{D42A27DB-BD31-4B8C-83A1-F6EECF244321}">
                <p14:modId xmlns:p14="http://schemas.microsoft.com/office/powerpoint/2010/main" val="3384337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5609299"/>
                    </a:ext>
                  </a:extLst>
                </a:gridCol>
                <a:gridCol w="1975104">
                  <a:extLst>
                    <a:ext uri="{9D8B030D-6E8A-4147-A177-3AD203B41FA5}">
                      <a16:colId xmlns:a16="http://schemas.microsoft.com/office/drawing/2014/main" val="1343523822"/>
                    </a:ext>
                  </a:extLst>
                </a:gridCol>
                <a:gridCol w="658368">
                  <a:extLst>
                    <a:ext uri="{9D8B030D-6E8A-4147-A177-3AD203B41FA5}">
                      <a16:colId xmlns:a16="http://schemas.microsoft.com/office/drawing/2014/main" val="334146596"/>
                    </a:ext>
                  </a:extLst>
                </a:gridCol>
                <a:gridCol w="658368">
                  <a:extLst>
                    <a:ext uri="{9D8B030D-6E8A-4147-A177-3AD203B41FA5}">
                      <a16:colId xmlns:a16="http://schemas.microsoft.com/office/drawing/2014/main" val="1485085821"/>
                    </a:ext>
                  </a:extLst>
                </a:gridCol>
                <a:gridCol w="658368">
                  <a:extLst>
                    <a:ext uri="{9D8B030D-6E8A-4147-A177-3AD203B41FA5}">
                      <a16:colId xmlns:a16="http://schemas.microsoft.com/office/drawing/2014/main" val="3001002371"/>
                    </a:ext>
                  </a:extLst>
                </a:gridCol>
                <a:gridCol w="658368">
                  <a:extLst>
                    <a:ext uri="{9D8B030D-6E8A-4147-A177-3AD203B41FA5}">
                      <a16:colId xmlns:a16="http://schemas.microsoft.com/office/drawing/2014/main" val="1980422865"/>
                    </a:ext>
                  </a:extLst>
                </a:gridCol>
                <a:gridCol w="658368">
                  <a:extLst>
                    <a:ext uri="{9D8B030D-6E8A-4147-A177-3AD203B41FA5}">
                      <a16:colId xmlns:a16="http://schemas.microsoft.com/office/drawing/2014/main" val="3954487297"/>
                    </a:ext>
                  </a:extLst>
                </a:gridCol>
                <a:gridCol w="658368">
                  <a:extLst>
                    <a:ext uri="{9D8B030D-6E8A-4147-A177-3AD203B41FA5}">
                      <a16:colId xmlns:a16="http://schemas.microsoft.com/office/drawing/2014/main" val="3958649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1679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18:52:37</a:t>
                      </a:r>
                      <a:r>
                        <a:rPr kumimoji="0" lang="en-US" sz="1000" b="0" i="0" u="none" strike="noStrike" kern="1200" cap="none" spc="0" normalizeH="0" baseline="0" noProof="0">
                          <a:ln>
                            <a:noFill/>
                          </a:ln>
                          <a:solidFill>
                            <a:prstClr val="black"/>
                          </a:solidFill>
                          <a:effectLst/>
                          <a:uLnTx/>
                          <a:uFillTx/>
                          <a:latin typeface="+mn-lt"/>
                          <a:ea typeface="+mn-ea"/>
                          <a:cs typeface="+mn-cs"/>
                        </a:rPr>
                        <a:t>
 🇮🇹 christianvieri 
🇳🇱 official_jfhasselbaink 
🇪🇸 fernandotorres 
🇦🇷 kunaguero 
🇺🇾 diegoforlancorazo 
🇨🇴 radamelfalcao__9 
🇪🇸 davidvilla 
🇫🇷 antogriezmann 
🇵🇹 joaofelix79 
🇺🇾 luissuarez9 
No one collects strikers better than Atlético de Madrid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6674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17:45:22</a:t>
                      </a:r>
                      <a:r>
                        <a:rPr kumimoji="0" lang="en-US" sz="1000" b="0" i="0" u="none" strike="noStrike" kern="1200" cap="none" spc="0" normalizeH="0" baseline="0" noProof="0">
                          <a:ln>
                            <a:noFill/>
                          </a:ln>
                          <a:solidFill>
                            <a:prstClr val="black"/>
                          </a:solidFill>
                          <a:effectLst/>
                          <a:uLnTx/>
                          <a:uFillTx/>
                          <a:latin typeface="+mn-lt"/>
                          <a:ea typeface="+mn-ea"/>
                          <a:cs typeface="+mn-cs"/>
                        </a:rPr>
                        <a:t>
 Joshua Kimmich: "There are worse games than playing in England, at Wembley, against the England football team, I'm excited about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9369641"/>
                  </a:ext>
                </a:extLst>
              </a:tr>
            </a:tbl>
          </a:graphicData>
        </a:graphic>
      </p:graphicFrame>
      <p:sp>
        <p:nvSpPr>
          <p:cNvPr id="4" name="Text Placeholder 3">
            <a:extLst>
              <a:ext uri="{FF2B5EF4-FFF2-40B4-BE49-F238E27FC236}">
                <a16:creationId xmlns:a16="http://schemas.microsoft.com/office/drawing/2014/main" id="{AE8C3F36-B911-4BE9-9EDD-50D81928676B}"/>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118199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B92B4-C051-4202-9A51-A6A567F8F87F}"/>
              </a:ext>
            </a:extLst>
          </p:cNvPr>
          <p:cNvSpPr>
            <a:spLocks noGrp="1"/>
          </p:cNvSpPr>
          <p:nvPr>
            <p:ph type="title"/>
          </p:nvPr>
        </p:nvSpPr>
        <p:spPr/>
        <p:txBody>
          <a:bodyPr/>
          <a:lstStyle/>
          <a:p>
            <a:r>
              <a:rPr lang="en-US"/>
              <a:t>Instagram Posts Table | All Pages - 4 of 16</a:t>
            </a:r>
          </a:p>
        </p:txBody>
      </p:sp>
      <p:graphicFrame>
        <p:nvGraphicFramePr>
          <p:cNvPr id="5" name="Table Placeholder 4">
            <a:extLst>
              <a:ext uri="{FF2B5EF4-FFF2-40B4-BE49-F238E27FC236}">
                <a16:creationId xmlns:a16="http://schemas.microsoft.com/office/drawing/2014/main" id="{098D7DF8-5123-4317-8FCD-4B94C78333B7}"/>
              </a:ext>
            </a:extLst>
          </p:cNvPr>
          <p:cNvGraphicFramePr>
            <a:graphicFrameLocks noGrp="1"/>
          </p:cNvGraphicFramePr>
          <p:nvPr>
            <p:ph type="tbl" sz="quarter" idx="13"/>
            <p:extLst>
              <p:ext uri="{D42A27DB-BD31-4B8C-83A1-F6EECF244321}">
                <p14:modId xmlns:p14="http://schemas.microsoft.com/office/powerpoint/2010/main" val="39900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78743477"/>
                    </a:ext>
                  </a:extLst>
                </a:gridCol>
                <a:gridCol w="1975104">
                  <a:extLst>
                    <a:ext uri="{9D8B030D-6E8A-4147-A177-3AD203B41FA5}">
                      <a16:colId xmlns:a16="http://schemas.microsoft.com/office/drawing/2014/main" val="3828371101"/>
                    </a:ext>
                  </a:extLst>
                </a:gridCol>
                <a:gridCol w="658368">
                  <a:extLst>
                    <a:ext uri="{9D8B030D-6E8A-4147-A177-3AD203B41FA5}">
                      <a16:colId xmlns:a16="http://schemas.microsoft.com/office/drawing/2014/main" val="2024598794"/>
                    </a:ext>
                  </a:extLst>
                </a:gridCol>
                <a:gridCol w="658368">
                  <a:extLst>
                    <a:ext uri="{9D8B030D-6E8A-4147-A177-3AD203B41FA5}">
                      <a16:colId xmlns:a16="http://schemas.microsoft.com/office/drawing/2014/main" val="3287958502"/>
                    </a:ext>
                  </a:extLst>
                </a:gridCol>
                <a:gridCol w="658368">
                  <a:extLst>
                    <a:ext uri="{9D8B030D-6E8A-4147-A177-3AD203B41FA5}">
                      <a16:colId xmlns:a16="http://schemas.microsoft.com/office/drawing/2014/main" val="1488469665"/>
                    </a:ext>
                  </a:extLst>
                </a:gridCol>
                <a:gridCol w="658368">
                  <a:extLst>
                    <a:ext uri="{9D8B030D-6E8A-4147-A177-3AD203B41FA5}">
                      <a16:colId xmlns:a16="http://schemas.microsoft.com/office/drawing/2014/main" val="4024729116"/>
                    </a:ext>
                  </a:extLst>
                </a:gridCol>
                <a:gridCol w="658368">
                  <a:extLst>
                    <a:ext uri="{9D8B030D-6E8A-4147-A177-3AD203B41FA5}">
                      <a16:colId xmlns:a16="http://schemas.microsoft.com/office/drawing/2014/main" val="4292791130"/>
                    </a:ext>
                  </a:extLst>
                </a:gridCol>
                <a:gridCol w="658368">
                  <a:extLst>
                    <a:ext uri="{9D8B030D-6E8A-4147-A177-3AD203B41FA5}">
                      <a16:colId xmlns:a16="http://schemas.microsoft.com/office/drawing/2014/main" val="2562246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1878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16:20:05</a:t>
                      </a:r>
                      <a:r>
                        <a:rPr kumimoji="0" lang="en-US" sz="1000" b="0" i="0" u="none" strike="noStrike" kern="1200" cap="none" spc="0" normalizeH="0" baseline="0" noProof="0">
                          <a:ln>
                            <a:noFill/>
                          </a:ln>
                          <a:solidFill>
                            <a:prstClr val="black"/>
                          </a:solidFill>
                          <a:effectLst/>
                          <a:uLnTx/>
                          <a:uFillTx/>
                          <a:latin typeface="+mn-lt"/>
                          <a:ea typeface="+mn-ea"/>
                          <a:cs typeface="+mn-cs"/>
                        </a:rPr>
                        <a:t>
 The stars of UEFA EURO 2020 group stage 👏🏆⠀
⠀
Who is your player of the tournament so far, VOTE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927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14:54:38</a:t>
                      </a:r>
                      <a:r>
                        <a:rPr kumimoji="0" lang="en-US" sz="1000" b="0" i="0" u="none" strike="noStrike" kern="1200" cap="none" spc="0" normalizeH="0" baseline="0" noProof="0">
                          <a:ln>
                            <a:noFill/>
                          </a:ln>
                          <a:solidFill>
                            <a:prstClr val="black"/>
                          </a:solidFill>
                          <a:effectLst/>
                          <a:uLnTx/>
                          <a:uFillTx/>
                          <a:latin typeface="+mn-lt"/>
                          <a:ea typeface="+mn-ea"/>
                          <a:cs typeface="+mn-cs"/>
                        </a:rPr>
                        <a:t>
 Brothers reunited.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920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11:19:57</a:t>
                      </a:r>
                      <a:r>
                        <a:rPr kumimoji="0" lang="en-US" sz="1000" b="0" i="0" u="none" strike="noStrike" kern="1200" cap="none" spc="0" normalizeH="0" baseline="0" noProof="0">
                          <a:ln>
                            <a:noFill/>
                          </a:ln>
                          <a:solidFill>
                            <a:prstClr val="black"/>
                          </a:solidFill>
                          <a:effectLst/>
                          <a:uLnTx/>
                          <a:uFillTx/>
                          <a:latin typeface="+mn-lt"/>
                          <a:ea typeface="+mn-ea"/>
                          <a:cs typeface="+mn-cs"/>
                        </a:rPr>
                        <a:t>
 Happy 33rd Birthday to former Manchester City &amp; Aston Villa FC defender micahrichards 🎂 ⠀
⠀
The man with the best laugh in football!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4844412"/>
                  </a:ext>
                </a:extLst>
              </a:tr>
            </a:tbl>
          </a:graphicData>
        </a:graphic>
      </p:graphicFrame>
      <p:sp>
        <p:nvSpPr>
          <p:cNvPr id="4" name="Text Placeholder 3">
            <a:extLst>
              <a:ext uri="{FF2B5EF4-FFF2-40B4-BE49-F238E27FC236}">
                <a16:creationId xmlns:a16="http://schemas.microsoft.com/office/drawing/2014/main" id="{F1C0458A-1DF1-49FE-8E08-00F0D21E5816}"/>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151771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63E57-47B2-4EE6-80AE-5BE5B27F1336}"/>
              </a:ext>
            </a:extLst>
          </p:cNvPr>
          <p:cNvSpPr>
            <a:spLocks noGrp="1"/>
          </p:cNvSpPr>
          <p:nvPr>
            <p:ph type="title"/>
          </p:nvPr>
        </p:nvSpPr>
        <p:spPr/>
        <p:txBody>
          <a:bodyPr/>
          <a:lstStyle/>
          <a:p>
            <a:r>
              <a:rPr lang="en-US"/>
              <a:t>Instagram Posts Table | All Pages - 5 of 16</a:t>
            </a:r>
          </a:p>
        </p:txBody>
      </p:sp>
      <p:graphicFrame>
        <p:nvGraphicFramePr>
          <p:cNvPr id="5" name="Table Placeholder 4">
            <a:extLst>
              <a:ext uri="{FF2B5EF4-FFF2-40B4-BE49-F238E27FC236}">
                <a16:creationId xmlns:a16="http://schemas.microsoft.com/office/drawing/2014/main" id="{8F49E60A-D9A5-4396-A80A-DBDE4CD2EB52}"/>
              </a:ext>
            </a:extLst>
          </p:cNvPr>
          <p:cNvGraphicFramePr>
            <a:graphicFrameLocks noGrp="1"/>
          </p:cNvGraphicFramePr>
          <p:nvPr>
            <p:ph type="tbl" sz="quarter" idx="13"/>
            <p:extLst>
              <p:ext uri="{D42A27DB-BD31-4B8C-83A1-F6EECF244321}">
                <p14:modId xmlns:p14="http://schemas.microsoft.com/office/powerpoint/2010/main" val="281112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202745"/>
                    </a:ext>
                  </a:extLst>
                </a:gridCol>
                <a:gridCol w="1975104">
                  <a:extLst>
                    <a:ext uri="{9D8B030D-6E8A-4147-A177-3AD203B41FA5}">
                      <a16:colId xmlns:a16="http://schemas.microsoft.com/office/drawing/2014/main" val="272685429"/>
                    </a:ext>
                  </a:extLst>
                </a:gridCol>
                <a:gridCol w="658368">
                  <a:extLst>
                    <a:ext uri="{9D8B030D-6E8A-4147-A177-3AD203B41FA5}">
                      <a16:colId xmlns:a16="http://schemas.microsoft.com/office/drawing/2014/main" val="3416054744"/>
                    </a:ext>
                  </a:extLst>
                </a:gridCol>
                <a:gridCol w="658368">
                  <a:extLst>
                    <a:ext uri="{9D8B030D-6E8A-4147-A177-3AD203B41FA5}">
                      <a16:colId xmlns:a16="http://schemas.microsoft.com/office/drawing/2014/main" val="3262517603"/>
                    </a:ext>
                  </a:extLst>
                </a:gridCol>
                <a:gridCol w="658368">
                  <a:extLst>
                    <a:ext uri="{9D8B030D-6E8A-4147-A177-3AD203B41FA5}">
                      <a16:colId xmlns:a16="http://schemas.microsoft.com/office/drawing/2014/main" val="968178933"/>
                    </a:ext>
                  </a:extLst>
                </a:gridCol>
                <a:gridCol w="658368">
                  <a:extLst>
                    <a:ext uri="{9D8B030D-6E8A-4147-A177-3AD203B41FA5}">
                      <a16:colId xmlns:a16="http://schemas.microsoft.com/office/drawing/2014/main" val="1732978596"/>
                    </a:ext>
                  </a:extLst>
                </a:gridCol>
                <a:gridCol w="658368">
                  <a:extLst>
                    <a:ext uri="{9D8B030D-6E8A-4147-A177-3AD203B41FA5}">
                      <a16:colId xmlns:a16="http://schemas.microsoft.com/office/drawing/2014/main" val="2202867034"/>
                    </a:ext>
                  </a:extLst>
                </a:gridCol>
                <a:gridCol w="658368">
                  <a:extLst>
                    <a:ext uri="{9D8B030D-6E8A-4147-A177-3AD203B41FA5}">
                      <a16:colId xmlns:a16="http://schemas.microsoft.com/office/drawing/2014/main" val="1945022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284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06:00:13</a:t>
                      </a:r>
                      <a:r>
                        <a:rPr kumimoji="0" lang="en-US" sz="1000" b="0" i="0" u="none" strike="noStrike" kern="1200" cap="none" spc="0" normalizeH="0" baseline="0" noProof="0">
                          <a:ln>
                            <a:noFill/>
                          </a:ln>
                          <a:solidFill>
                            <a:prstClr val="black"/>
                          </a:solidFill>
                          <a:effectLst/>
                          <a:uLnTx/>
                          <a:uFillTx/>
                          <a:latin typeface="+mn-lt"/>
                          <a:ea typeface="+mn-ea"/>
                          <a:cs typeface="+mn-cs"/>
                        </a:rPr>
                        <a:t>
 6x Ballon d'Or Winner 🏆🏆🏆🏆🏆🏆⠀
Argentina's all-time top scorer &amp; joint most capped player. 🇦🇷⠀
Barcelona's all-time top scorer &amp; most capped player. 🔵🔴 ⠀
⠀
One of the best to ever play the game. 🐐 ⠀
⠀
Happy 34th Birthday to Leo Messi!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149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04:28:13</a:t>
                      </a:r>
                      <a:r>
                        <a:rPr kumimoji="0" lang="en-US" sz="1000" b="0" i="0" u="none" strike="noStrike" kern="1200" cap="none" spc="0" normalizeH="0" baseline="0" noProof="0">
                          <a:ln>
                            <a:noFill/>
                          </a:ln>
                          <a:solidFill>
                            <a:prstClr val="black"/>
                          </a:solidFill>
                          <a:effectLst/>
                          <a:uLnTx/>
                          <a:uFillTx/>
                          <a:latin typeface="+mn-lt"/>
                          <a:ea typeface="+mn-ea"/>
                          <a:cs typeface="+mn-cs"/>
                        </a:rPr>
                        <a:t>
 Both of Karim Benzema's goals vs Portugal were scored on the 46th minute, 44 seconds. One was in the first half, one was in the second...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5822805"/>
                  </a:ext>
                </a:extLst>
              </a:tr>
            </a:tbl>
          </a:graphicData>
        </a:graphic>
      </p:graphicFrame>
      <p:sp>
        <p:nvSpPr>
          <p:cNvPr id="4" name="Text Placeholder 3">
            <a:extLst>
              <a:ext uri="{FF2B5EF4-FFF2-40B4-BE49-F238E27FC236}">
                <a16:creationId xmlns:a16="http://schemas.microsoft.com/office/drawing/2014/main" id="{0B77D424-5C06-406A-B94E-6D0161D1A23C}"/>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659129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A3A6D-B5F4-44E3-A834-5EBA0FFFCDEC}"/>
              </a:ext>
            </a:extLst>
          </p:cNvPr>
          <p:cNvSpPr>
            <a:spLocks noGrp="1"/>
          </p:cNvSpPr>
          <p:nvPr>
            <p:ph type="title"/>
          </p:nvPr>
        </p:nvSpPr>
        <p:spPr/>
        <p:txBody>
          <a:bodyPr/>
          <a:lstStyle/>
          <a:p>
            <a:r>
              <a:rPr lang="en-US"/>
              <a:t>Instagram Posts Table | All Pages - 6 of 16</a:t>
            </a:r>
          </a:p>
        </p:txBody>
      </p:sp>
      <p:graphicFrame>
        <p:nvGraphicFramePr>
          <p:cNvPr id="5" name="Table Placeholder 4">
            <a:extLst>
              <a:ext uri="{FF2B5EF4-FFF2-40B4-BE49-F238E27FC236}">
                <a16:creationId xmlns:a16="http://schemas.microsoft.com/office/drawing/2014/main" id="{EFD7E8E6-3300-4C66-9F1F-C8D3CEF5E78E}"/>
              </a:ext>
            </a:extLst>
          </p:cNvPr>
          <p:cNvGraphicFramePr>
            <a:graphicFrameLocks noGrp="1"/>
          </p:cNvGraphicFramePr>
          <p:nvPr>
            <p:ph type="tbl" sz="quarter" idx="13"/>
            <p:extLst>
              <p:ext uri="{D42A27DB-BD31-4B8C-83A1-F6EECF244321}">
                <p14:modId xmlns:p14="http://schemas.microsoft.com/office/powerpoint/2010/main" val="1554472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04656984"/>
                    </a:ext>
                  </a:extLst>
                </a:gridCol>
                <a:gridCol w="1975104">
                  <a:extLst>
                    <a:ext uri="{9D8B030D-6E8A-4147-A177-3AD203B41FA5}">
                      <a16:colId xmlns:a16="http://schemas.microsoft.com/office/drawing/2014/main" val="1742854042"/>
                    </a:ext>
                  </a:extLst>
                </a:gridCol>
                <a:gridCol w="658368">
                  <a:extLst>
                    <a:ext uri="{9D8B030D-6E8A-4147-A177-3AD203B41FA5}">
                      <a16:colId xmlns:a16="http://schemas.microsoft.com/office/drawing/2014/main" val="3500899463"/>
                    </a:ext>
                  </a:extLst>
                </a:gridCol>
                <a:gridCol w="658368">
                  <a:extLst>
                    <a:ext uri="{9D8B030D-6E8A-4147-A177-3AD203B41FA5}">
                      <a16:colId xmlns:a16="http://schemas.microsoft.com/office/drawing/2014/main" val="3439926933"/>
                    </a:ext>
                  </a:extLst>
                </a:gridCol>
                <a:gridCol w="658368">
                  <a:extLst>
                    <a:ext uri="{9D8B030D-6E8A-4147-A177-3AD203B41FA5}">
                      <a16:colId xmlns:a16="http://schemas.microsoft.com/office/drawing/2014/main" val="892362387"/>
                    </a:ext>
                  </a:extLst>
                </a:gridCol>
                <a:gridCol w="658368">
                  <a:extLst>
                    <a:ext uri="{9D8B030D-6E8A-4147-A177-3AD203B41FA5}">
                      <a16:colId xmlns:a16="http://schemas.microsoft.com/office/drawing/2014/main" val="2318273160"/>
                    </a:ext>
                  </a:extLst>
                </a:gridCol>
                <a:gridCol w="658368">
                  <a:extLst>
                    <a:ext uri="{9D8B030D-6E8A-4147-A177-3AD203B41FA5}">
                      <a16:colId xmlns:a16="http://schemas.microsoft.com/office/drawing/2014/main" val="2717779059"/>
                    </a:ext>
                  </a:extLst>
                </a:gridCol>
                <a:gridCol w="658368">
                  <a:extLst>
                    <a:ext uri="{9D8B030D-6E8A-4147-A177-3AD203B41FA5}">
                      <a16:colId xmlns:a16="http://schemas.microsoft.com/office/drawing/2014/main" val="2994046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484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03:00:15</a:t>
                      </a:r>
                      <a:r>
                        <a:rPr kumimoji="0" lang="en-US" sz="1000" b="0" i="0" u="none" strike="noStrike" kern="1200" cap="none" spc="0" normalizeH="0" baseline="0" noProof="0">
                          <a:ln>
                            <a:noFill/>
                          </a:ln>
                          <a:solidFill>
                            <a:prstClr val="black"/>
                          </a:solidFill>
                          <a:effectLst/>
                          <a:uLnTx/>
                          <a:uFillTx/>
                          <a:latin typeface="+mn-lt"/>
                          <a:ea typeface="+mn-ea"/>
                          <a:cs typeface="+mn-cs"/>
                        </a:rPr>
                        <a:t>
 First time England haven’t conceded a goal in the group stages since 1966. 👀 🏆⠀
⠀
You know what that means...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474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20:18:57</a:t>
                      </a:r>
                      <a:r>
                        <a:rPr kumimoji="0" lang="en-US" sz="1000" b="0" i="0" u="none" strike="noStrike" kern="1200" cap="none" spc="0" normalizeH="0" baseline="0" noProof="0">
                          <a:ln>
                            <a:noFill/>
                          </a:ln>
                          <a:solidFill>
                            <a:prstClr val="black"/>
                          </a:solidFill>
                          <a:effectLst/>
                          <a:uLnTx/>
                          <a:uFillTx/>
                          <a:latin typeface="+mn-lt"/>
                          <a:ea typeface="+mn-ea"/>
                          <a:cs typeface="+mn-cs"/>
                        </a:rPr>
                        <a:t>
 Two 5-goal thrillers in the last two matches of Group E. 😳🔥 ⠀
⠀
Not even Robert Lewandowski could save Poland... 🇵🇱 ⠀
⠀
Spain FINALLY arrive in style and join Sweden in the knockout stages!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9498980"/>
                  </a:ext>
                </a:extLst>
              </a:tr>
            </a:tbl>
          </a:graphicData>
        </a:graphic>
      </p:graphicFrame>
      <p:sp>
        <p:nvSpPr>
          <p:cNvPr id="4" name="Text Placeholder 3">
            <a:extLst>
              <a:ext uri="{FF2B5EF4-FFF2-40B4-BE49-F238E27FC236}">
                <a16:creationId xmlns:a16="http://schemas.microsoft.com/office/drawing/2014/main" id="{EF2B190D-00EF-4658-9B87-69991A9174CF}"/>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373011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F743C-3036-44B9-9129-EA7D355EC061}"/>
              </a:ext>
            </a:extLst>
          </p:cNvPr>
          <p:cNvSpPr>
            <a:spLocks noGrp="1"/>
          </p:cNvSpPr>
          <p:nvPr>
            <p:ph type="title"/>
          </p:nvPr>
        </p:nvSpPr>
        <p:spPr/>
        <p:txBody>
          <a:bodyPr/>
          <a:lstStyle/>
          <a:p>
            <a:r>
              <a:rPr lang="en-US"/>
              <a:t>Instagram Posts Table | All Pages - 7 of 16</a:t>
            </a:r>
          </a:p>
        </p:txBody>
      </p:sp>
      <p:graphicFrame>
        <p:nvGraphicFramePr>
          <p:cNvPr id="5" name="Table Placeholder 4">
            <a:extLst>
              <a:ext uri="{FF2B5EF4-FFF2-40B4-BE49-F238E27FC236}">
                <a16:creationId xmlns:a16="http://schemas.microsoft.com/office/drawing/2014/main" id="{FD66F0CD-9E23-43A1-BC51-395685371C72}"/>
              </a:ext>
            </a:extLst>
          </p:cNvPr>
          <p:cNvGraphicFramePr>
            <a:graphicFrameLocks noGrp="1"/>
          </p:cNvGraphicFramePr>
          <p:nvPr>
            <p:ph type="tbl" sz="quarter" idx="13"/>
            <p:extLst>
              <p:ext uri="{D42A27DB-BD31-4B8C-83A1-F6EECF244321}">
                <p14:modId xmlns:p14="http://schemas.microsoft.com/office/powerpoint/2010/main" val="3622267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12188494"/>
                    </a:ext>
                  </a:extLst>
                </a:gridCol>
                <a:gridCol w="1975104">
                  <a:extLst>
                    <a:ext uri="{9D8B030D-6E8A-4147-A177-3AD203B41FA5}">
                      <a16:colId xmlns:a16="http://schemas.microsoft.com/office/drawing/2014/main" val="4006496231"/>
                    </a:ext>
                  </a:extLst>
                </a:gridCol>
                <a:gridCol w="658368">
                  <a:extLst>
                    <a:ext uri="{9D8B030D-6E8A-4147-A177-3AD203B41FA5}">
                      <a16:colId xmlns:a16="http://schemas.microsoft.com/office/drawing/2014/main" val="203783770"/>
                    </a:ext>
                  </a:extLst>
                </a:gridCol>
                <a:gridCol w="658368">
                  <a:extLst>
                    <a:ext uri="{9D8B030D-6E8A-4147-A177-3AD203B41FA5}">
                      <a16:colId xmlns:a16="http://schemas.microsoft.com/office/drawing/2014/main" val="3413530229"/>
                    </a:ext>
                  </a:extLst>
                </a:gridCol>
                <a:gridCol w="658368">
                  <a:extLst>
                    <a:ext uri="{9D8B030D-6E8A-4147-A177-3AD203B41FA5}">
                      <a16:colId xmlns:a16="http://schemas.microsoft.com/office/drawing/2014/main" val="852275879"/>
                    </a:ext>
                  </a:extLst>
                </a:gridCol>
                <a:gridCol w="658368">
                  <a:extLst>
                    <a:ext uri="{9D8B030D-6E8A-4147-A177-3AD203B41FA5}">
                      <a16:colId xmlns:a16="http://schemas.microsoft.com/office/drawing/2014/main" val="4254644407"/>
                    </a:ext>
                  </a:extLst>
                </a:gridCol>
                <a:gridCol w="658368">
                  <a:extLst>
                    <a:ext uri="{9D8B030D-6E8A-4147-A177-3AD203B41FA5}">
                      <a16:colId xmlns:a16="http://schemas.microsoft.com/office/drawing/2014/main" val="373305931"/>
                    </a:ext>
                  </a:extLst>
                </a:gridCol>
                <a:gridCol w="658368">
                  <a:extLst>
                    <a:ext uri="{9D8B030D-6E8A-4147-A177-3AD203B41FA5}">
                      <a16:colId xmlns:a16="http://schemas.microsoft.com/office/drawing/2014/main" val="2103171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785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17:49:07</a:t>
                      </a:r>
                      <a:r>
                        <a:rPr kumimoji="0" lang="en-US" sz="1000" b="0" i="0" u="none" strike="noStrike" kern="1200" cap="none" spc="0" normalizeH="0" baseline="0" noProof="0">
                          <a:ln>
                            <a:noFill/>
                          </a:ln>
                          <a:solidFill>
                            <a:prstClr val="black"/>
                          </a:solidFill>
                          <a:effectLst/>
                          <a:uLnTx/>
                          <a:uFillTx/>
                          <a:latin typeface="+mn-lt"/>
                          <a:ea typeface="+mn-ea"/>
                          <a:cs typeface="+mn-cs"/>
                        </a:rPr>
                        <a:t>
 📅 8 June 2008 - Luka Modrić scored a penalty vs Austria at Euro 2008 to become Croatia's youngest ever goalscorer at the European Championships (aged 22 years and 273 days). 👶 ⠀
⠀
📆 22 June 2021 - Modrić scores vs Scotland making him Croatia's oldest ever goalscorer at the European Championships (aged 35 years and 286 days). 🔥 ⠀
⠀
Croatia's most capped player of all-time ages like a fine wine!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676694"/>
                  </a:ext>
                </a:extLst>
              </a:tr>
            </a:tbl>
          </a:graphicData>
        </a:graphic>
      </p:graphicFrame>
      <p:sp>
        <p:nvSpPr>
          <p:cNvPr id="4" name="Text Placeholder 3">
            <a:extLst>
              <a:ext uri="{FF2B5EF4-FFF2-40B4-BE49-F238E27FC236}">
                <a16:creationId xmlns:a16="http://schemas.microsoft.com/office/drawing/2014/main" id="{566D637C-6502-4696-8C9C-8844E659B128}"/>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302336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1166B-2311-4F50-8A08-D384DD1F28E1}"/>
              </a:ext>
            </a:extLst>
          </p:cNvPr>
          <p:cNvSpPr>
            <a:spLocks noGrp="1"/>
          </p:cNvSpPr>
          <p:nvPr>
            <p:ph type="title"/>
          </p:nvPr>
        </p:nvSpPr>
        <p:spPr/>
        <p:txBody>
          <a:bodyPr/>
          <a:lstStyle/>
          <a:p>
            <a:r>
              <a:rPr lang="en-US"/>
              <a:t>Instagram Posts Table | All Pages - 8 of 16</a:t>
            </a:r>
          </a:p>
        </p:txBody>
      </p:sp>
      <p:graphicFrame>
        <p:nvGraphicFramePr>
          <p:cNvPr id="5" name="Table Placeholder 4">
            <a:extLst>
              <a:ext uri="{FF2B5EF4-FFF2-40B4-BE49-F238E27FC236}">
                <a16:creationId xmlns:a16="http://schemas.microsoft.com/office/drawing/2014/main" id="{3FB11382-B7DE-47BC-9C08-A6F6B9F3EA3C}"/>
              </a:ext>
            </a:extLst>
          </p:cNvPr>
          <p:cNvGraphicFramePr>
            <a:graphicFrameLocks noGrp="1"/>
          </p:cNvGraphicFramePr>
          <p:nvPr>
            <p:ph type="tbl" sz="quarter" idx="13"/>
            <p:extLst>
              <p:ext uri="{D42A27DB-BD31-4B8C-83A1-F6EECF244321}">
                <p14:modId xmlns:p14="http://schemas.microsoft.com/office/powerpoint/2010/main" val="3085767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76154319"/>
                    </a:ext>
                  </a:extLst>
                </a:gridCol>
                <a:gridCol w="1975104">
                  <a:extLst>
                    <a:ext uri="{9D8B030D-6E8A-4147-A177-3AD203B41FA5}">
                      <a16:colId xmlns:a16="http://schemas.microsoft.com/office/drawing/2014/main" val="1011551094"/>
                    </a:ext>
                  </a:extLst>
                </a:gridCol>
                <a:gridCol w="658368">
                  <a:extLst>
                    <a:ext uri="{9D8B030D-6E8A-4147-A177-3AD203B41FA5}">
                      <a16:colId xmlns:a16="http://schemas.microsoft.com/office/drawing/2014/main" val="2778251460"/>
                    </a:ext>
                  </a:extLst>
                </a:gridCol>
                <a:gridCol w="658368">
                  <a:extLst>
                    <a:ext uri="{9D8B030D-6E8A-4147-A177-3AD203B41FA5}">
                      <a16:colId xmlns:a16="http://schemas.microsoft.com/office/drawing/2014/main" val="1366695611"/>
                    </a:ext>
                  </a:extLst>
                </a:gridCol>
                <a:gridCol w="658368">
                  <a:extLst>
                    <a:ext uri="{9D8B030D-6E8A-4147-A177-3AD203B41FA5}">
                      <a16:colId xmlns:a16="http://schemas.microsoft.com/office/drawing/2014/main" val="1977128123"/>
                    </a:ext>
                  </a:extLst>
                </a:gridCol>
                <a:gridCol w="658368">
                  <a:extLst>
                    <a:ext uri="{9D8B030D-6E8A-4147-A177-3AD203B41FA5}">
                      <a16:colId xmlns:a16="http://schemas.microsoft.com/office/drawing/2014/main" val="1049384927"/>
                    </a:ext>
                  </a:extLst>
                </a:gridCol>
                <a:gridCol w="658368">
                  <a:extLst>
                    <a:ext uri="{9D8B030D-6E8A-4147-A177-3AD203B41FA5}">
                      <a16:colId xmlns:a16="http://schemas.microsoft.com/office/drawing/2014/main" val="3062214823"/>
                    </a:ext>
                  </a:extLst>
                </a:gridCol>
                <a:gridCol w="658368">
                  <a:extLst>
                    <a:ext uri="{9D8B030D-6E8A-4147-A177-3AD203B41FA5}">
                      <a16:colId xmlns:a16="http://schemas.microsoft.com/office/drawing/2014/main" val="2017865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569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14:50:06</a:t>
                      </a:r>
                      <a:r>
                        <a:rPr kumimoji="0" lang="en-US" sz="1000" b="0" i="0" u="none" strike="noStrike" kern="1200" cap="none" spc="0" normalizeH="0" baseline="0" noProof="0">
                          <a:ln>
                            <a:noFill/>
                          </a:ln>
                          <a:solidFill>
                            <a:prstClr val="black"/>
                          </a:solidFill>
                          <a:effectLst/>
                          <a:uLnTx/>
                          <a:uFillTx/>
                          <a:latin typeface="+mn-lt"/>
                          <a:ea typeface="+mn-ea"/>
                          <a:cs typeface="+mn-cs"/>
                        </a:rPr>
                        <a:t>
 🇫🇷 Arsène Wenger - “He is the umbilical cord between the team and the fans.”⠀
⠀
🇮🇪 Roy Keane - “I don’t think we’ll ever be bosom buddies buying each other a drink in the pub, but out of everybody I ever faced as a player, he drove me to become better.” ⠀
⠀
🇸🇪 Zlatan Ibrahimovich - “We both had that winners’ mindset… If anyone knew that, it was Patrick Vieira. He’s the type who gives one hundred percent in every situation, and I saw how he boosted the entire team. There aren’t many football players I have that kind of respect for.” ⠀
⠀
🇫🇷 Thierry Henry - “Not a lot of players in the history of the game compare to Patrick.” ⠀
⠀
Happy 45th Birthday to one of the greatest Premier League midfielders of all-time, Patrick Viera!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4002831"/>
                  </a:ext>
                </a:extLst>
              </a:tr>
            </a:tbl>
          </a:graphicData>
        </a:graphic>
      </p:graphicFrame>
      <p:sp>
        <p:nvSpPr>
          <p:cNvPr id="4" name="Text Placeholder 3">
            <a:extLst>
              <a:ext uri="{FF2B5EF4-FFF2-40B4-BE49-F238E27FC236}">
                <a16:creationId xmlns:a16="http://schemas.microsoft.com/office/drawing/2014/main" id="{DE0EE808-F5B3-4641-9935-60A2B2E44109}"/>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251035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84A66-4B80-4BF1-8AE2-6D3B3D373EC5}"/>
              </a:ext>
            </a:extLst>
          </p:cNvPr>
          <p:cNvSpPr>
            <a:spLocks noGrp="1"/>
          </p:cNvSpPr>
          <p:nvPr>
            <p:ph type="title"/>
          </p:nvPr>
        </p:nvSpPr>
        <p:spPr/>
        <p:txBody>
          <a:bodyPr/>
          <a:lstStyle/>
          <a:p>
            <a:r>
              <a:rPr lang="en-US"/>
              <a:t>Instagram Posts Table | All Pages - 9 of 16</a:t>
            </a:r>
          </a:p>
        </p:txBody>
      </p:sp>
      <p:graphicFrame>
        <p:nvGraphicFramePr>
          <p:cNvPr id="5" name="Table Placeholder 4">
            <a:extLst>
              <a:ext uri="{FF2B5EF4-FFF2-40B4-BE49-F238E27FC236}">
                <a16:creationId xmlns:a16="http://schemas.microsoft.com/office/drawing/2014/main" id="{AF72B7CD-DD37-4825-BB52-81A757833FA9}"/>
              </a:ext>
            </a:extLst>
          </p:cNvPr>
          <p:cNvGraphicFramePr>
            <a:graphicFrameLocks noGrp="1"/>
          </p:cNvGraphicFramePr>
          <p:nvPr>
            <p:ph type="tbl" sz="quarter" idx="13"/>
            <p:extLst>
              <p:ext uri="{D42A27DB-BD31-4B8C-83A1-F6EECF244321}">
                <p14:modId xmlns:p14="http://schemas.microsoft.com/office/powerpoint/2010/main" val="1077816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08472565"/>
                    </a:ext>
                  </a:extLst>
                </a:gridCol>
                <a:gridCol w="1975104">
                  <a:extLst>
                    <a:ext uri="{9D8B030D-6E8A-4147-A177-3AD203B41FA5}">
                      <a16:colId xmlns:a16="http://schemas.microsoft.com/office/drawing/2014/main" val="786738240"/>
                    </a:ext>
                  </a:extLst>
                </a:gridCol>
                <a:gridCol w="658368">
                  <a:extLst>
                    <a:ext uri="{9D8B030D-6E8A-4147-A177-3AD203B41FA5}">
                      <a16:colId xmlns:a16="http://schemas.microsoft.com/office/drawing/2014/main" val="4048460128"/>
                    </a:ext>
                  </a:extLst>
                </a:gridCol>
                <a:gridCol w="658368">
                  <a:extLst>
                    <a:ext uri="{9D8B030D-6E8A-4147-A177-3AD203B41FA5}">
                      <a16:colId xmlns:a16="http://schemas.microsoft.com/office/drawing/2014/main" val="2044065476"/>
                    </a:ext>
                  </a:extLst>
                </a:gridCol>
                <a:gridCol w="658368">
                  <a:extLst>
                    <a:ext uri="{9D8B030D-6E8A-4147-A177-3AD203B41FA5}">
                      <a16:colId xmlns:a16="http://schemas.microsoft.com/office/drawing/2014/main" val="463746526"/>
                    </a:ext>
                  </a:extLst>
                </a:gridCol>
                <a:gridCol w="658368">
                  <a:extLst>
                    <a:ext uri="{9D8B030D-6E8A-4147-A177-3AD203B41FA5}">
                      <a16:colId xmlns:a16="http://schemas.microsoft.com/office/drawing/2014/main" val="894741035"/>
                    </a:ext>
                  </a:extLst>
                </a:gridCol>
                <a:gridCol w="658368">
                  <a:extLst>
                    <a:ext uri="{9D8B030D-6E8A-4147-A177-3AD203B41FA5}">
                      <a16:colId xmlns:a16="http://schemas.microsoft.com/office/drawing/2014/main" val="109564711"/>
                    </a:ext>
                  </a:extLst>
                </a:gridCol>
                <a:gridCol w="658368">
                  <a:extLst>
                    <a:ext uri="{9D8B030D-6E8A-4147-A177-3AD203B41FA5}">
                      <a16:colId xmlns:a16="http://schemas.microsoft.com/office/drawing/2014/main" val="1180957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13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06:00:05</a:t>
                      </a:r>
                      <a:r>
                        <a:rPr kumimoji="0" lang="en-US" sz="1000" b="0" i="0" u="none" strike="noStrike" kern="1200" cap="none" spc="0" normalizeH="0" baseline="0" noProof="0">
                          <a:ln>
                            <a:noFill/>
                          </a:ln>
                          <a:solidFill>
                            <a:prstClr val="black"/>
                          </a:solidFill>
                          <a:effectLst/>
                          <a:uLnTx/>
                          <a:uFillTx/>
                          <a:latin typeface="+mn-lt"/>
                          <a:ea typeface="+mn-ea"/>
                          <a:cs typeface="+mn-cs"/>
                        </a:rPr>
                        <a:t>
 Marcel Desailly: "A true artist. What he could do with the ball was incredible. Only Maradona could do the same. Zizou was also a player capable of rising to the occasion at important moments, and deciding games.”⠀
⠀
Ronaldinho Gaúcho: “Zidane is one of the best footballers of all time, one of my idols. He had such elegance and grace, a wonderful touch and superb vision.” ⠀
⠀
Thierry Henry: “In France, everybody realized that God exists, and that he is back in the French international team. God is back, there is little left to say.”⠀
⠀
The man who triumphed as a player &amp; manager 👏🏆⠀
⠀
Happy birthday Real Madrid C.F. &amp; France icon, Zinedine Zidane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7410473"/>
                  </a:ext>
                </a:extLst>
              </a:tr>
            </a:tbl>
          </a:graphicData>
        </a:graphic>
      </p:graphicFrame>
      <p:sp>
        <p:nvSpPr>
          <p:cNvPr id="4" name="Text Placeholder 3">
            <a:extLst>
              <a:ext uri="{FF2B5EF4-FFF2-40B4-BE49-F238E27FC236}">
                <a16:creationId xmlns:a16="http://schemas.microsoft.com/office/drawing/2014/main" id="{B3018911-9B1F-437D-98B5-70E60D4CA3ED}"/>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332705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641B-A7F3-4B13-A83B-585FF5B49C99}"/>
              </a:ext>
            </a:extLst>
          </p:cNvPr>
          <p:cNvSpPr>
            <a:spLocks noGrp="1"/>
          </p:cNvSpPr>
          <p:nvPr>
            <p:ph type="title"/>
          </p:nvPr>
        </p:nvSpPr>
        <p:spPr/>
        <p:txBody>
          <a:bodyPr/>
          <a:lstStyle/>
          <a:p>
            <a:r>
              <a:rPr lang="en-US"/>
              <a:t>Instagram Posts Table | All Pages - 10 of 16</a:t>
            </a:r>
          </a:p>
        </p:txBody>
      </p:sp>
      <p:graphicFrame>
        <p:nvGraphicFramePr>
          <p:cNvPr id="5" name="Table Placeholder 4">
            <a:extLst>
              <a:ext uri="{FF2B5EF4-FFF2-40B4-BE49-F238E27FC236}">
                <a16:creationId xmlns:a16="http://schemas.microsoft.com/office/drawing/2014/main" id="{53D8E4DB-A236-4017-B7C4-3C9C56378848}"/>
              </a:ext>
            </a:extLst>
          </p:cNvPr>
          <p:cNvGraphicFramePr>
            <a:graphicFrameLocks noGrp="1"/>
          </p:cNvGraphicFramePr>
          <p:nvPr>
            <p:ph type="tbl" sz="quarter" idx="13"/>
            <p:extLst>
              <p:ext uri="{D42A27DB-BD31-4B8C-83A1-F6EECF244321}">
                <p14:modId xmlns:p14="http://schemas.microsoft.com/office/powerpoint/2010/main" val="4134497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78943577"/>
                    </a:ext>
                  </a:extLst>
                </a:gridCol>
                <a:gridCol w="1975104">
                  <a:extLst>
                    <a:ext uri="{9D8B030D-6E8A-4147-A177-3AD203B41FA5}">
                      <a16:colId xmlns:a16="http://schemas.microsoft.com/office/drawing/2014/main" val="2993037889"/>
                    </a:ext>
                  </a:extLst>
                </a:gridCol>
                <a:gridCol w="658368">
                  <a:extLst>
                    <a:ext uri="{9D8B030D-6E8A-4147-A177-3AD203B41FA5}">
                      <a16:colId xmlns:a16="http://schemas.microsoft.com/office/drawing/2014/main" val="3748314574"/>
                    </a:ext>
                  </a:extLst>
                </a:gridCol>
                <a:gridCol w="658368">
                  <a:extLst>
                    <a:ext uri="{9D8B030D-6E8A-4147-A177-3AD203B41FA5}">
                      <a16:colId xmlns:a16="http://schemas.microsoft.com/office/drawing/2014/main" val="1415582853"/>
                    </a:ext>
                  </a:extLst>
                </a:gridCol>
                <a:gridCol w="658368">
                  <a:extLst>
                    <a:ext uri="{9D8B030D-6E8A-4147-A177-3AD203B41FA5}">
                      <a16:colId xmlns:a16="http://schemas.microsoft.com/office/drawing/2014/main" val="3899862497"/>
                    </a:ext>
                  </a:extLst>
                </a:gridCol>
                <a:gridCol w="658368">
                  <a:extLst>
                    <a:ext uri="{9D8B030D-6E8A-4147-A177-3AD203B41FA5}">
                      <a16:colId xmlns:a16="http://schemas.microsoft.com/office/drawing/2014/main" val="4231702635"/>
                    </a:ext>
                  </a:extLst>
                </a:gridCol>
                <a:gridCol w="658368">
                  <a:extLst>
                    <a:ext uri="{9D8B030D-6E8A-4147-A177-3AD203B41FA5}">
                      <a16:colId xmlns:a16="http://schemas.microsoft.com/office/drawing/2014/main" val="4063914773"/>
                    </a:ext>
                  </a:extLst>
                </a:gridCol>
                <a:gridCol w="658368">
                  <a:extLst>
                    <a:ext uri="{9D8B030D-6E8A-4147-A177-3AD203B41FA5}">
                      <a16:colId xmlns:a16="http://schemas.microsoft.com/office/drawing/2014/main" val="677963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886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00:30:21</a:t>
                      </a:r>
                      <a:r>
                        <a:rPr kumimoji="0" lang="en-US" sz="1000" b="0" i="0" u="none" strike="noStrike" kern="1200" cap="none" spc="0" normalizeH="0" baseline="0" noProof="0">
                          <a:ln>
                            <a:noFill/>
                          </a:ln>
                          <a:solidFill>
                            <a:prstClr val="black"/>
                          </a:solidFill>
                          <a:effectLst/>
                          <a:uLnTx/>
                          <a:uFillTx/>
                          <a:latin typeface="+mn-lt"/>
                          <a:ea typeface="+mn-ea"/>
                          <a:cs typeface="+mn-cs"/>
                        </a:rPr>
                        <a:t>
 Luka Modrić is 35-years-old &amp; pulling out masterclasses in UEFA Champions League &amp; UEFA EURO 2020 🙌🇭🇷⠀
⠀
Legend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215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22:55:13</a:t>
                      </a:r>
                      <a:r>
                        <a:rPr kumimoji="0" lang="en-US" sz="1000" b="0" i="0" u="none" strike="noStrike" kern="1200" cap="none" spc="0" normalizeH="0" baseline="0" noProof="0">
                          <a:ln>
                            <a:noFill/>
                          </a:ln>
                          <a:solidFill>
                            <a:prstClr val="black"/>
                          </a:solidFill>
                          <a:effectLst/>
                          <a:uLnTx/>
                          <a:uFillTx/>
                          <a:latin typeface="+mn-lt"/>
                          <a:ea typeface="+mn-ea"/>
                          <a:cs typeface="+mn-cs"/>
                        </a:rPr>
                        <a:t>
 The difference in England when Jack Grealish plays 😍🌟⠀
⠀
1 start, 1 assist, 1 man who must start every game at UEFA EURO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9030117"/>
                  </a:ext>
                </a:extLst>
              </a:tr>
            </a:tbl>
          </a:graphicData>
        </a:graphic>
      </p:graphicFrame>
      <p:sp>
        <p:nvSpPr>
          <p:cNvPr id="4" name="Text Placeholder 3">
            <a:extLst>
              <a:ext uri="{FF2B5EF4-FFF2-40B4-BE49-F238E27FC236}">
                <a16:creationId xmlns:a16="http://schemas.microsoft.com/office/drawing/2014/main" id="{D98AA57C-A0D7-4B27-B2DD-761CD2008525}"/>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931429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1C7F7-0364-46CB-B524-10347B3898CC}"/>
              </a:ext>
            </a:extLst>
          </p:cNvPr>
          <p:cNvSpPr>
            <a:spLocks noGrp="1"/>
          </p:cNvSpPr>
          <p:nvPr>
            <p:ph type="title"/>
          </p:nvPr>
        </p:nvSpPr>
        <p:spPr/>
        <p:txBody>
          <a:bodyPr/>
          <a:lstStyle/>
          <a:p>
            <a:r>
              <a:rPr lang="en-US"/>
              <a:t>Instagram Posts Table | All Pages - 11 of 16</a:t>
            </a:r>
          </a:p>
        </p:txBody>
      </p:sp>
      <p:graphicFrame>
        <p:nvGraphicFramePr>
          <p:cNvPr id="5" name="Table Placeholder 4">
            <a:extLst>
              <a:ext uri="{FF2B5EF4-FFF2-40B4-BE49-F238E27FC236}">
                <a16:creationId xmlns:a16="http://schemas.microsoft.com/office/drawing/2014/main" id="{EABA166C-8F18-44C4-8B81-CA1D791B3C80}"/>
              </a:ext>
            </a:extLst>
          </p:cNvPr>
          <p:cNvGraphicFramePr>
            <a:graphicFrameLocks noGrp="1"/>
          </p:cNvGraphicFramePr>
          <p:nvPr>
            <p:ph type="tbl" sz="quarter" idx="13"/>
            <p:extLst>
              <p:ext uri="{D42A27DB-BD31-4B8C-83A1-F6EECF244321}">
                <p14:modId xmlns:p14="http://schemas.microsoft.com/office/powerpoint/2010/main" val="211554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2968267"/>
                    </a:ext>
                  </a:extLst>
                </a:gridCol>
                <a:gridCol w="1975104">
                  <a:extLst>
                    <a:ext uri="{9D8B030D-6E8A-4147-A177-3AD203B41FA5}">
                      <a16:colId xmlns:a16="http://schemas.microsoft.com/office/drawing/2014/main" val="3273177797"/>
                    </a:ext>
                  </a:extLst>
                </a:gridCol>
                <a:gridCol w="658368">
                  <a:extLst>
                    <a:ext uri="{9D8B030D-6E8A-4147-A177-3AD203B41FA5}">
                      <a16:colId xmlns:a16="http://schemas.microsoft.com/office/drawing/2014/main" val="2325459644"/>
                    </a:ext>
                  </a:extLst>
                </a:gridCol>
                <a:gridCol w="658368">
                  <a:extLst>
                    <a:ext uri="{9D8B030D-6E8A-4147-A177-3AD203B41FA5}">
                      <a16:colId xmlns:a16="http://schemas.microsoft.com/office/drawing/2014/main" val="1025976155"/>
                    </a:ext>
                  </a:extLst>
                </a:gridCol>
                <a:gridCol w="658368">
                  <a:extLst>
                    <a:ext uri="{9D8B030D-6E8A-4147-A177-3AD203B41FA5}">
                      <a16:colId xmlns:a16="http://schemas.microsoft.com/office/drawing/2014/main" val="1276922060"/>
                    </a:ext>
                  </a:extLst>
                </a:gridCol>
                <a:gridCol w="658368">
                  <a:extLst>
                    <a:ext uri="{9D8B030D-6E8A-4147-A177-3AD203B41FA5}">
                      <a16:colId xmlns:a16="http://schemas.microsoft.com/office/drawing/2014/main" val="3087819213"/>
                    </a:ext>
                  </a:extLst>
                </a:gridCol>
                <a:gridCol w="658368">
                  <a:extLst>
                    <a:ext uri="{9D8B030D-6E8A-4147-A177-3AD203B41FA5}">
                      <a16:colId xmlns:a16="http://schemas.microsoft.com/office/drawing/2014/main" val="3791009796"/>
                    </a:ext>
                  </a:extLst>
                </a:gridCol>
                <a:gridCol w="658368">
                  <a:extLst>
                    <a:ext uri="{9D8B030D-6E8A-4147-A177-3AD203B41FA5}">
                      <a16:colId xmlns:a16="http://schemas.microsoft.com/office/drawing/2014/main" val="2584187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511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17:50:07</a:t>
                      </a:r>
                      <a:r>
                        <a:rPr kumimoji="0" lang="en-US" sz="1000" b="0" i="0" u="none" strike="noStrike" kern="1200" cap="none" spc="0" normalizeH="0" baseline="0" noProof="0">
                          <a:ln>
                            <a:noFill/>
                          </a:ln>
                          <a:solidFill>
                            <a:prstClr val="black"/>
                          </a:solidFill>
                          <a:effectLst/>
                          <a:uLnTx/>
                          <a:uFillTx/>
                          <a:latin typeface="+mn-lt"/>
                          <a:ea typeface="+mn-ea"/>
                          <a:cs typeface="+mn-cs"/>
                        </a:rPr>
                        <a:t>
 Arsene Wenger: "Football is now about money. If you spend, you win. If you don't spend you lose."⠀
⠀
The game just isn't the same anymore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507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14:50:06</a:t>
                      </a:r>
                      <a:r>
                        <a:rPr kumimoji="0" lang="en-US" sz="1000" b="0" i="0" u="none" strike="noStrike" kern="1200" cap="none" spc="0" normalizeH="0" baseline="0" noProof="0">
                          <a:ln>
                            <a:noFill/>
                          </a:ln>
                          <a:solidFill>
                            <a:prstClr val="black"/>
                          </a:solidFill>
                          <a:effectLst/>
                          <a:uLnTx/>
                          <a:uFillTx/>
                          <a:latin typeface="+mn-lt"/>
                          <a:ea typeface="+mn-ea"/>
                          <a:cs typeface="+mn-cs"/>
                        </a:rPr>
                        <a:t>
 leomessi is now joint all-time most capped Argentina player ever! 🇦🇷 ⠀
⠀
He shares the record with Javier Mascherano on 147 appearances.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0202639"/>
                  </a:ext>
                </a:extLst>
              </a:tr>
            </a:tbl>
          </a:graphicData>
        </a:graphic>
      </p:graphicFrame>
      <p:sp>
        <p:nvSpPr>
          <p:cNvPr id="4" name="Text Placeholder 3">
            <a:extLst>
              <a:ext uri="{FF2B5EF4-FFF2-40B4-BE49-F238E27FC236}">
                <a16:creationId xmlns:a16="http://schemas.microsoft.com/office/drawing/2014/main" id="{F36E4074-432A-4124-8492-A4264D67B614}"/>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965630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7588F-6898-42B2-A299-75D2BD9798A4}"/>
              </a:ext>
            </a:extLst>
          </p:cNvPr>
          <p:cNvSpPr>
            <a:spLocks noGrp="1"/>
          </p:cNvSpPr>
          <p:nvPr>
            <p:ph type="title"/>
          </p:nvPr>
        </p:nvSpPr>
        <p:spPr/>
        <p:txBody>
          <a:bodyPr/>
          <a:lstStyle/>
          <a:p>
            <a:r>
              <a:rPr lang="en-US"/>
              <a:t>Instagram Posts Table | All Pages - 12 of 16</a:t>
            </a:r>
          </a:p>
        </p:txBody>
      </p:sp>
      <p:graphicFrame>
        <p:nvGraphicFramePr>
          <p:cNvPr id="5" name="Table Placeholder 4">
            <a:extLst>
              <a:ext uri="{FF2B5EF4-FFF2-40B4-BE49-F238E27FC236}">
                <a16:creationId xmlns:a16="http://schemas.microsoft.com/office/drawing/2014/main" id="{8098896A-AFF2-40AD-94DA-EDC7470CB00D}"/>
              </a:ext>
            </a:extLst>
          </p:cNvPr>
          <p:cNvGraphicFramePr>
            <a:graphicFrameLocks noGrp="1"/>
          </p:cNvGraphicFramePr>
          <p:nvPr>
            <p:ph type="tbl" sz="quarter" idx="13"/>
            <p:extLst>
              <p:ext uri="{D42A27DB-BD31-4B8C-83A1-F6EECF244321}">
                <p14:modId xmlns:p14="http://schemas.microsoft.com/office/powerpoint/2010/main" val="1045536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23444"/>
                    </a:ext>
                  </a:extLst>
                </a:gridCol>
                <a:gridCol w="1975104">
                  <a:extLst>
                    <a:ext uri="{9D8B030D-6E8A-4147-A177-3AD203B41FA5}">
                      <a16:colId xmlns:a16="http://schemas.microsoft.com/office/drawing/2014/main" val="13559183"/>
                    </a:ext>
                  </a:extLst>
                </a:gridCol>
                <a:gridCol w="658368">
                  <a:extLst>
                    <a:ext uri="{9D8B030D-6E8A-4147-A177-3AD203B41FA5}">
                      <a16:colId xmlns:a16="http://schemas.microsoft.com/office/drawing/2014/main" val="1786494743"/>
                    </a:ext>
                  </a:extLst>
                </a:gridCol>
                <a:gridCol w="658368">
                  <a:extLst>
                    <a:ext uri="{9D8B030D-6E8A-4147-A177-3AD203B41FA5}">
                      <a16:colId xmlns:a16="http://schemas.microsoft.com/office/drawing/2014/main" val="3397097040"/>
                    </a:ext>
                  </a:extLst>
                </a:gridCol>
                <a:gridCol w="658368">
                  <a:extLst>
                    <a:ext uri="{9D8B030D-6E8A-4147-A177-3AD203B41FA5}">
                      <a16:colId xmlns:a16="http://schemas.microsoft.com/office/drawing/2014/main" val="3640525094"/>
                    </a:ext>
                  </a:extLst>
                </a:gridCol>
                <a:gridCol w="658368">
                  <a:extLst>
                    <a:ext uri="{9D8B030D-6E8A-4147-A177-3AD203B41FA5}">
                      <a16:colId xmlns:a16="http://schemas.microsoft.com/office/drawing/2014/main" val="1966609646"/>
                    </a:ext>
                  </a:extLst>
                </a:gridCol>
                <a:gridCol w="658368">
                  <a:extLst>
                    <a:ext uri="{9D8B030D-6E8A-4147-A177-3AD203B41FA5}">
                      <a16:colId xmlns:a16="http://schemas.microsoft.com/office/drawing/2014/main" val="984332839"/>
                    </a:ext>
                  </a:extLst>
                </a:gridCol>
                <a:gridCol w="658368">
                  <a:extLst>
                    <a:ext uri="{9D8B030D-6E8A-4147-A177-3AD203B41FA5}">
                      <a16:colId xmlns:a16="http://schemas.microsoft.com/office/drawing/2014/main" val="51922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176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13:07:39</a:t>
                      </a:r>
                      <a:r>
                        <a:rPr kumimoji="0" lang="en-US" sz="1000" b="0" i="0" u="none" strike="noStrike" kern="1200" cap="none" spc="0" normalizeH="0" baseline="0" noProof="0">
                          <a:ln>
                            <a:noFill/>
                          </a:ln>
                          <a:solidFill>
                            <a:prstClr val="black"/>
                          </a:solidFill>
                          <a:effectLst/>
                          <a:uLnTx/>
                          <a:uFillTx/>
                          <a:latin typeface="+mn-lt"/>
                          <a:ea typeface="+mn-ea"/>
                          <a:cs typeface="+mn-cs"/>
                        </a:rPr>
                        <a:t>
 👏 100% tackle success⠀
👏 7/8 aerial duels won⠀
👏 2 shots on target⠀
👏 1 iconic thunderbolt⠀
🏅 Man of the Match⠀
❤️ A tribute to Christian Eriksen after scoring⠀
⠀
Denmark needed a hero, Andres Christensen delivered arguably the goal of the tournament to send Copenhagen crazy, national hero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8443931"/>
                  </a:ext>
                </a:extLst>
              </a:tr>
            </a:tbl>
          </a:graphicData>
        </a:graphic>
      </p:graphicFrame>
      <p:sp>
        <p:nvSpPr>
          <p:cNvPr id="4" name="Text Placeholder 3">
            <a:extLst>
              <a:ext uri="{FF2B5EF4-FFF2-40B4-BE49-F238E27FC236}">
                <a16:creationId xmlns:a16="http://schemas.microsoft.com/office/drawing/2014/main" id="{4A971B0D-A74C-475F-9DD9-BC34D95C1837}"/>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674307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3FE07-833A-4D6A-A0EB-F95156E75C33}"/>
              </a:ext>
            </a:extLst>
          </p:cNvPr>
          <p:cNvSpPr>
            <a:spLocks noGrp="1"/>
          </p:cNvSpPr>
          <p:nvPr>
            <p:ph type="title"/>
          </p:nvPr>
        </p:nvSpPr>
        <p:spPr/>
        <p:txBody>
          <a:bodyPr/>
          <a:lstStyle/>
          <a:p>
            <a:r>
              <a:rPr lang="en-US"/>
              <a:t>Instagram Posts Table | All Pages - 13 of 16</a:t>
            </a:r>
          </a:p>
        </p:txBody>
      </p:sp>
      <p:graphicFrame>
        <p:nvGraphicFramePr>
          <p:cNvPr id="5" name="Table Placeholder 4">
            <a:extLst>
              <a:ext uri="{FF2B5EF4-FFF2-40B4-BE49-F238E27FC236}">
                <a16:creationId xmlns:a16="http://schemas.microsoft.com/office/drawing/2014/main" id="{CD7E51FA-DB34-4155-A9E6-4F261C847FA5}"/>
              </a:ext>
            </a:extLst>
          </p:cNvPr>
          <p:cNvGraphicFramePr>
            <a:graphicFrameLocks noGrp="1"/>
          </p:cNvGraphicFramePr>
          <p:nvPr>
            <p:ph type="tbl" sz="quarter" idx="13"/>
            <p:extLst>
              <p:ext uri="{D42A27DB-BD31-4B8C-83A1-F6EECF244321}">
                <p14:modId xmlns:p14="http://schemas.microsoft.com/office/powerpoint/2010/main" val="3426221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45160317"/>
                    </a:ext>
                  </a:extLst>
                </a:gridCol>
                <a:gridCol w="1975104">
                  <a:extLst>
                    <a:ext uri="{9D8B030D-6E8A-4147-A177-3AD203B41FA5}">
                      <a16:colId xmlns:a16="http://schemas.microsoft.com/office/drawing/2014/main" val="636877676"/>
                    </a:ext>
                  </a:extLst>
                </a:gridCol>
                <a:gridCol w="658368">
                  <a:extLst>
                    <a:ext uri="{9D8B030D-6E8A-4147-A177-3AD203B41FA5}">
                      <a16:colId xmlns:a16="http://schemas.microsoft.com/office/drawing/2014/main" val="1578032963"/>
                    </a:ext>
                  </a:extLst>
                </a:gridCol>
                <a:gridCol w="658368">
                  <a:extLst>
                    <a:ext uri="{9D8B030D-6E8A-4147-A177-3AD203B41FA5}">
                      <a16:colId xmlns:a16="http://schemas.microsoft.com/office/drawing/2014/main" val="3059698342"/>
                    </a:ext>
                  </a:extLst>
                </a:gridCol>
                <a:gridCol w="658368">
                  <a:extLst>
                    <a:ext uri="{9D8B030D-6E8A-4147-A177-3AD203B41FA5}">
                      <a16:colId xmlns:a16="http://schemas.microsoft.com/office/drawing/2014/main" val="4294474209"/>
                    </a:ext>
                  </a:extLst>
                </a:gridCol>
                <a:gridCol w="658368">
                  <a:extLst>
                    <a:ext uri="{9D8B030D-6E8A-4147-A177-3AD203B41FA5}">
                      <a16:colId xmlns:a16="http://schemas.microsoft.com/office/drawing/2014/main" val="2667698210"/>
                    </a:ext>
                  </a:extLst>
                </a:gridCol>
                <a:gridCol w="658368">
                  <a:extLst>
                    <a:ext uri="{9D8B030D-6E8A-4147-A177-3AD203B41FA5}">
                      <a16:colId xmlns:a16="http://schemas.microsoft.com/office/drawing/2014/main" val="805449509"/>
                    </a:ext>
                  </a:extLst>
                </a:gridCol>
                <a:gridCol w="658368">
                  <a:extLst>
                    <a:ext uri="{9D8B030D-6E8A-4147-A177-3AD203B41FA5}">
                      <a16:colId xmlns:a16="http://schemas.microsoft.com/office/drawing/2014/main" val="323335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363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06:00:07</a:t>
                      </a:r>
                      <a:r>
                        <a:rPr kumimoji="0" lang="en-US" sz="1000" b="0" i="0" u="none" strike="noStrike" kern="1200" cap="none" spc="0" normalizeH="0" baseline="0" noProof="0">
                          <a:ln>
                            <a:noFill/>
                          </a:ln>
                          <a:solidFill>
                            <a:prstClr val="black"/>
                          </a:solidFill>
                          <a:effectLst/>
                          <a:uLnTx/>
                          <a:uFillTx/>
                          <a:latin typeface="+mn-lt"/>
                          <a:ea typeface="+mn-ea"/>
                          <a:cs typeface="+mn-cs"/>
                        </a:rPr>
                        <a:t>
 Harry Kane has played &amp; scored at every level for the England football team, up to his senior debut where he scored off the bench inside 80 seconds. Kane is now on 34 goals in 55 games, the sixth-highest scorer for England.⠀
⠀
He captained England for the first time against Scotland, scoring a dramatic late equaliser. He is the highest-scoring captain for England &amp; a leader in the dressing room for the next generation coming through.⠀
⠀
Kane was the talisman as England reached their first FIFA World Cup semi-final in 28 years. During the tournament he became the third man to score a World Cup hat-trick for England and the countries first golden boot winner since Gary Lineker in 1986.⠀
⠀
The Tottenham Hotspur forward was the integral in England reaching the Nations League semi-finals. He assisted two in a 3-2 win over Spain, then scored &amp; assisted in a 2-1 win over Croatia that sealed their place. He's the only English player to score in every game of a qualifying process, for UEFA EURO 2020 &amp; ended this Premier League season as top scorer &amp; playmaker.⠀
⠀
He is England's best player and a generational talent, respect Harry Kane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960650"/>
                  </a:ext>
                </a:extLst>
              </a:tr>
            </a:tbl>
          </a:graphicData>
        </a:graphic>
      </p:graphicFrame>
      <p:sp>
        <p:nvSpPr>
          <p:cNvPr id="4" name="Text Placeholder 3">
            <a:extLst>
              <a:ext uri="{FF2B5EF4-FFF2-40B4-BE49-F238E27FC236}">
                <a16:creationId xmlns:a16="http://schemas.microsoft.com/office/drawing/2014/main" id="{3AF9E45B-AAC4-420D-9E35-AAAF15132B5F}"/>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215665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049D7-13B9-4A23-B9C0-A794C14A77BB}"/>
              </a:ext>
            </a:extLst>
          </p:cNvPr>
          <p:cNvSpPr>
            <a:spLocks noGrp="1"/>
          </p:cNvSpPr>
          <p:nvPr>
            <p:ph type="title"/>
          </p:nvPr>
        </p:nvSpPr>
        <p:spPr/>
        <p:txBody>
          <a:bodyPr/>
          <a:lstStyle/>
          <a:p>
            <a:r>
              <a:rPr lang="en-US"/>
              <a:t>Instagram Posts Table | All Pages - 14 of 16</a:t>
            </a:r>
          </a:p>
        </p:txBody>
      </p:sp>
      <p:graphicFrame>
        <p:nvGraphicFramePr>
          <p:cNvPr id="5" name="Table Placeholder 4">
            <a:extLst>
              <a:ext uri="{FF2B5EF4-FFF2-40B4-BE49-F238E27FC236}">
                <a16:creationId xmlns:a16="http://schemas.microsoft.com/office/drawing/2014/main" id="{9EF3E4D5-B488-4F8E-9C98-C5D7B4090404}"/>
              </a:ext>
            </a:extLst>
          </p:cNvPr>
          <p:cNvGraphicFramePr>
            <a:graphicFrameLocks noGrp="1"/>
          </p:cNvGraphicFramePr>
          <p:nvPr>
            <p:ph type="tbl" sz="quarter" idx="13"/>
            <p:extLst>
              <p:ext uri="{D42A27DB-BD31-4B8C-83A1-F6EECF244321}">
                <p14:modId xmlns:p14="http://schemas.microsoft.com/office/powerpoint/2010/main" val="883031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16531942"/>
                    </a:ext>
                  </a:extLst>
                </a:gridCol>
                <a:gridCol w="1975104">
                  <a:extLst>
                    <a:ext uri="{9D8B030D-6E8A-4147-A177-3AD203B41FA5}">
                      <a16:colId xmlns:a16="http://schemas.microsoft.com/office/drawing/2014/main" val="1296482569"/>
                    </a:ext>
                  </a:extLst>
                </a:gridCol>
                <a:gridCol w="658368">
                  <a:extLst>
                    <a:ext uri="{9D8B030D-6E8A-4147-A177-3AD203B41FA5}">
                      <a16:colId xmlns:a16="http://schemas.microsoft.com/office/drawing/2014/main" val="3997684136"/>
                    </a:ext>
                  </a:extLst>
                </a:gridCol>
                <a:gridCol w="658368">
                  <a:extLst>
                    <a:ext uri="{9D8B030D-6E8A-4147-A177-3AD203B41FA5}">
                      <a16:colId xmlns:a16="http://schemas.microsoft.com/office/drawing/2014/main" val="800622820"/>
                    </a:ext>
                  </a:extLst>
                </a:gridCol>
                <a:gridCol w="658368">
                  <a:extLst>
                    <a:ext uri="{9D8B030D-6E8A-4147-A177-3AD203B41FA5}">
                      <a16:colId xmlns:a16="http://schemas.microsoft.com/office/drawing/2014/main" val="442166083"/>
                    </a:ext>
                  </a:extLst>
                </a:gridCol>
                <a:gridCol w="658368">
                  <a:extLst>
                    <a:ext uri="{9D8B030D-6E8A-4147-A177-3AD203B41FA5}">
                      <a16:colId xmlns:a16="http://schemas.microsoft.com/office/drawing/2014/main" val="3521594504"/>
                    </a:ext>
                  </a:extLst>
                </a:gridCol>
                <a:gridCol w="658368">
                  <a:extLst>
                    <a:ext uri="{9D8B030D-6E8A-4147-A177-3AD203B41FA5}">
                      <a16:colId xmlns:a16="http://schemas.microsoft.com/office/drawing/2014/main" val="1807359943"/>
                    </a:ext>
                  </a:extLst>
                </a:gridCol>
                <a:gridCol w="658368">
                  <a:extLst>
                    <a:ext uri="{9D8B030D-6E8A-4147-A177-3AD203B41FA5}">
                      <a16:colId xmlns:a16="http://schemas.microsoft.com/office/drawing/2014/main" val="158815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854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03:00:05</a:t>
                      </a:r>
                      <a:r>
                        <a:rPr kumimoji="0" lang="en-US" sz="1000" b="0" i="0" u="none" strike="noStrike" kern="1200" cap="none" spc="0" normalizeH="0" baseline="0" noProof="0">
                          <a:ln>
                            <a:noFill/>
                          </a:ln>
                          <a:solidFill>
                            <a:prstClr val="black"/>
                          </a:solidFill>
                          <a:effectLst/>
                          <a:uLnTx/>
                          <a:uFillTx/>
                          <a:latin typeface="+mn-lt"/>
                          <a:ea typeface="+mn-ea"/>
                          <a:cs typeface="+mn-cs"/>
                        </a:rPr>
                        <a:t>
 22nd June 1986, the day Diego Maradona scored his legendary 'Hand of God' goal &amp; 'The Goal of the Century' against England at the World Cup 🐐⠀
⠀
El Pibe de Oro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39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00:30:14</a:t>
                      </a:r>
                      <a:r>
                        <a:rPr kumimoji="0" lang="en-US" sz="1000" b="0" i="0" u="none" strike="noStrike" kern="1200" cap="none" spc="0" normalizeH="0" baseline="0" noProof="0">
                          <a:ln>
                            <a:noFill/>
                          </a:ln>
                          <a:solidFill>
                            <a:prstClr val="black"/>
                          </a:solidFill>
                          <a:effectLst/>
                          <a:uLnTx/>
                          <a:uFillTx/>
                          <a:latin typeface="+mn-lt"/>
                          <a:ea typeface="+mn-ea"/>
                          <a:cs typeface="+mn-cs"/>
                        </a:rPr>
                        <a:t>
 Imagine if Chelsea had kept these ballers 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2312866"/>
                  </a:ext>
                </a:extLst>
              </a:tr>
            </a:tbl>
          </a:graphicData>
        </a:graphic>
      </p:graphicFrame>
      <p:sp>
        <p:nvSpPr>
          <p:cNvPr id="4" name="Text Placeholder 3">
            <a:extLst>
              <a:ext uri="{FF2B5EF4-FFF2-40B4-BE49-F238E27FC236}">
                <a16:creationId xmlns:a16="http://schemas.microsoft.com/office/drawing/2014/main" id="{813B4049-9A5A-467D-88E8-E44591E0BA8C}"/>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878931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734A-AE74-4FC9-9572-1AC83E8DB713}"/>
              </a:ext>
            </a:extLst>
          </p:cNvPr>
          <p:cNvSpPr>
            <a:spLocks noGrp="1"/>
          </p:cNvSpPr>
          <p:nvPr>
            <p:ph type="title"/>
          </p:nvPr>
        </p:nvSpPr>
        <p:spPr/>
        <p:txBody>
          <a:bodyPr/>
          <a:lstStyle/>
          <a:p>
            <a:r>
              <a:rPr lang="en-US"/>
              <a:t>Instagram Posts Table | All Pages - 15 of 16</a:t>
            </a:r>
          </a:p>
        </p:txBody>
      </p:sp>
      <p:graphicFrame>
        <p:nvGraphicFramePr>
          <p:cNvPr id="5" name="Table Placeholder 4">
            <a:extLst>
              <a:ext uri="{FF2B5EF4-FFF2-40B4-BE49-F238E27FC236}">
                <a16:creationId xmlns:a16="http://schemas.microsoft.com/office/drawing/2014/main" id="{B71F8BFA-295A-4440-9BC8-F91151551F59}"/>
              </a:ext>
            </a:extLst>
          </p:cNvPr>
          <p:cNvGraphicFramePr>
            <a:graphicFrameLocks noGrp="1"/>
          </p:cNvGraphicFramePr>
          <p:nvPr>
            <p:ph type="tbl" sz="quarter" idx="13"/>
            <p:extLst>
              <p:ext uri="{D42A27DB-BD31-4B8C-83A1-F6EECF244321}">
                <p14:modId xmlns:p14="http://schemas.microsoft.com/office/powerpoint/2010/main" val="363230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74728763"/>
                    </a:ext>
                  </a:extLst>
                </a:gridCol>
                <a:gridCol w="1975104">
                  <a:extLst>
                    <a:ext uri="{9D8B030D-6E8A-4147-A177-3AD203B41FA5}">
                      <a16:colId xmlns:a16="http://schemas.microsoft.com/office/drawing/2014/main" val="262348625"/>
                    </a:ext>
                  </a:extLst>
                </a:gridCol>
                <a:gridCol w="658368">
                  <a:extLst>
                    <a:ext uri="{9D8B030D-6E8A-4147-A177-3AD203B41FA5}">
                      <a16:colId xmlns:a16="http://schemas.microsoft.com/office/drawing/2014/main" val="1522221445"/>
                    </a:ext>
                  </a:extLst>
                </a:gridCol>
                <a:gridCol w="658368">
                  <a:extLst>
                    <a:ext uri="{9D8B030D-6E8A-4147-A177-3AD203B41FA5}">
                      <a16:colId xmlns:a16="http://schemas.microsoft.com/office/drawing/2014/main" val="2188757811"/>
                    </a:ext>
                  </a:extLst>
                </a:gridCol>
                <a:gridCol w="658368">
                  <a:extLst>
                    <a:ext uri="{9D8B030D-6E8A-4147-A177-3AD203B41FA5}">
                      <a16:colId xmlns:a16="http://schemas.microsoft.com/office/drawing/2014/main" val="4277805049"/>
                    </a:ext>
                  </a:extLst>
                </a:gridCol>
                <a:gridCol w="658368">
                  <a:extLst>
                    <a:ext uri="{9D8B030D-6E8A-4147-A177-3AD203B41FA5}">
                      <a16:colId xmlns:a16="http://schemas.microsoft.com/office/drawing/2014/main" val="2427730007"/>
                    </a:ext>
                  </a:extLst>
                </a:gridCol>
                <a:gridCol w="658368">
                  <a:extLst>
                    <a:ext uri="{9D8B030D-6E8A-4147-A177-3AD203B41FA5}">
                      <a16:colId xmlns:a16="http://schemas.microsoft.com/office/drawing/2014/main" val="2556989404"/>
                    </a:ext>
                  </a:extLst>
                </a:gridCol>
                <a:gridCol w="658368">
                  <a:extLst>
                    <a:ext uri="{9D8B030D-6E8A-4147-A177-3AD203B41FA5}">
                      <a16:colId xmlns:a16="http://schemas.microsoft.com/office/drawing/2014/main" val="2379074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0330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22:51:15</a:t>
                      </a:r>
                      <a:r>
                        <a:rPr kumimoji="0" lang="en-US" sz="1000" b="0" i="0" u="none" strike="noStrike" kern="1200" cap="none" spc="0" normalizeH="0" baseline="0" noProof="0">
                          <a:ln>
                            <a:noFill/>
                          </a:ln>
                          <a:solidFill>
                            <a:prstClr val="black"/>
                          </a:solidFill>
                          <a:effectLst/>
                          <a:uLnTx/>
                          <a:uFillTx/>
                          <a:latin typeface="+mn-lt"/>
                          <a:ea typeface="+mn-ea"/>
                          <a:cs typeface="+mn-cs"/>
                        </a:rPr>
                        <a:t>
 Denmark suffered the horrific events of seeing their beloved Christian Eriksen collapse in their opening game against Finland. The whole team waited for him to be rushed to hospital, was told he was stable, and continued the game but lost.⠀
⠀
They were brave in defeat to Belgium were beaten. Just when you thought they were down and out, they thrash Russia 4-1 in Copenhagen. Belgium's win means Denmark automatically qualify for the knock-out stages.⠀
⠀
An incredible triumph, an inspiring comeback, they made Christian Eriksen proud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6318443"/>
                  </a:ext>
                </a:extLst>
              </a:tr>
            </a:tbl>
          </a:graphicData>
        </a:graphic>
      </p:graphicFrame>
      <p:sp>
        <p:nvSpPr>
          <p:cNvPr id="4" name="Text Placeholder 3">
            <a:extLst>
              <a:ext uri="{FF2B5EF4-FFF2-40B4-BE49-F238E27FC236}">
                <a16:creationId xmlns:a16="http://schemas.microsoft.com/office/drawing/2014/main" id="{6C9729D5-112D-4905-BAE1-0154287DA296}"/>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4012945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6F7B4-AE5D-4E57-972C-2C6ADC208069}"/>
              </a:ext>
            </a:extLst>
          </p:cNvPr>
          <p:cNvSpPr>
            <a:spLocks noGrp="1"/>
          </p:cNvSpPr>
          <p:nvPr>
            <p:ph type="title"/>
          </p:nvPr>
        </p:nvSpPr>
        <p:spPr/>
        <p:txBody>
          <a:bodyPr/>
          <a:lstStyle/>
          <a:p>
            <a:r>
              <a:rPr lang="en-US"/>
              <a:t>Instagram Posts Table | All Pages - 16 of 16</a:t>
            </a:r>
          </a:p>
        </p:txBody>
      </p:sp>
      <p:graphicFrame>
        <p:nvGraphicFramePr>
          <p:cNvPr id="5" name="Table Placeholder 4">
            <a:extLst>
              <a:ext uri="{FF2B5EF4-FFF2-40B4-BE49-F238E27FC236}">
                <a16:creationId xmlns:a16="http://schemas.microsoft.com/office/drawing/2014/main" id="{D3F44CAE-9CB5-45AF-9FDC-B8FB5020BA12}"/>
              </a:ext>
            </a:extLst>
          </p:cNvPr>
          <p:cNvGraphicFramePr>
            <a:graphicFrameLocks noGrp="1"/>
          </p:cNvGraphicFramePr>
          <p:nvPr>
            <p:ph type="tbl" sz="quarter" idx="13"/>
            <p:extLst>
              <p:ext uri="{D42A27DB-BD31-4B8C-83A1-F6EECF244321}">
                <p14:modId xmlns:p14="http://schemas.microsoft.com/office/powerpoint/2010/main" val="3456892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75723996"/>
                    </a:ext>
                  </a:extLst>
                </a:gridCol>
                <a:gridCol w="1975104">
                  <a:extLst>
                    <a:ext uri="{9D8B030D-6E8A-4147-A177-3AD203B41FA5}">
                      <a16:colId xmlns:a16="http://schemas.microsoft.com/office/drawing/2014/main" val="2154436323"/>
                    </a:ext>
                  </a:extLst>
                </a:gridCol>
                <a:gridCol w="658368">
                  <a:extLst>
                    <a:ext uri="{9D8B030D-6E8A-4147-A177-3AD203B41FA5}">
                      <a16:colId xmlns:a16="http://schemas.microsoft.com/office/drawing/2014/main" val="2060073556"/>
                    </a:ext>
                  </a:extLst>
                </a:gridCol>
                <a:gridCol w="658368">
                  <a:extLst>
                    <a:ext uri="{9D8B030D-6E8A-4147-A177-3AD203B41FA5}">
                      <a16:colId xmlns:a16="http://schemas.microsoft.com/office/drawing/2014/main" val="685780961"/>
                    </a:ext>
                  </a:extLst>
                </a:gridCol>
                <a:gridCol w="658368">
                  <a:extLst>
                    <a:ext uri="{9D8B030D-6E8A-4147-A177-3AD203B41FA5}">
                      <a16:colId xmlns:a16="http://schemas.microsoft.com/office/drawing/2014/main" val="2954606937"/>
                    </a:ext>
                  </a:extLst>
                </a:gridCol>
                <a:gridCol w="658368">
                  <a:extLst>
                    <a:ext uri="{9D8B030D-6E8A-4147-A177-3AD203B41FA5}">
                      <a16:colId xmlns:a16="http://schemas.microsoft.com/office/drawing/2014/main" val="3903885867"/>
                    </a:ext>
                  </a:extLst>
                </a:gridCol>
                <a:gridCol w="658368">
                  <a:extLst>
                    <a:ext uri="{9D8B030D-6E8A-4147-A177-3AD203B41FA5}">
                      <a16:colId xmlns:a16="http://schemas.microsoft.com/office/drawing/2014/main" val="1839217414"/>
                    </a:ext>
                  </a:extLst>
                </a:gridCol>
                <a:gridCol w="658368">
                  <a:extLst>
                    <a:ext uri="{9D8B030D-6E8A-4147-A177-3AD203B41FA5}">
                      <a16:colId xmlns:a16="http://schemas.microsoft.com/office/drawing/2014/main" val="148788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6351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20:07:52</a:t>
                      </a:r>
                      <a:r>
                        <a:rPr kumimoji="0" lang="en-US" sz="1000" b="0" i="0" u="none" strike="noStrike" kern="1200" cap="none" spc="0" normalizeH="0" baseline="0" noProof="0">
                          <a:ln>
                            <a:noFill/>
                          </a:ln>
                          <a:solidFill>
                            <a:prstClr val="black"/>
                          </a:solidFill>
                          <a:effectLst/>
                          <a:uLnTx/>
                          <a:uFillTx/>
                          <a:latin typeface="+mn-lt"/>
                          <a:ea typeface="+mn-ea"/>
                          <a:cs typeface="+mn-cs"/>
                        </a:rPr>
                        <a:t>
 Gini Wijnaldum is a different beast for Netherlands 🔥🇳🇱⠀
⠀
Their 100% record at UEFA EURO 2020 continues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452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18:50:08</a:t>
                      </a:r>
                      <a:r>
                        <a:rPr kumimoji="0" lang="en-US" sz="1000" b="0" i="0" u="none" strike="noStrike" kern="1200" cap="none" spc="0" normalizeH="0" baseline="0" noProof="0">
                          <a:ln>
                            <a:noFill/>
                          </a:ln>
                          <a:solidFill>
                            <a:prstClr val="black"/>
                          </a:solidFill>
                          <a:effectLst/>
                          <a:uLnTx/>
                          <a:uFillTx/>
                          <a:latin typeface="+mn-lt"/>
                          <a:ea typeface="+mn-ea"/>
                          <a:cs typeface="+mn-cs"/>
                        </a:rPr>
                        <a:t>
 🏅 1983, 1984 &amp; 1985 Ballon d'Or winner, only man other than Leo Messi to win three in a row⠀
⠀
🇫🇷 Golden Boot &amp; Golden Ball winner as he led France to win Euro 84⠀
⠀
Happy 66th birthday Michel Platini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1079792"/>
                  </a:ext>
                </a:extLst>
              </a:tr>
            </a:tbl>
          </a:graphicData>
        </a:graphic>
      </p:graphicFrame>
      <p:sp>
        <p:nvSpPr>
          <p:cNvPr id="4" name="Text Placeholder 3">
            <a:extLst>
              <a:ext uri="{FF2B5EF4-FFF2-40B4-BE49-F238E27FC236}">
                <a16:creationId xmlns:a16="http://schemas.microsoft.com/office/drawing/2014/main" id="{B6931C42-6D4A-44D7-AFB5-7E91BB978304}"/>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871273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216D6-3F80-4CDD-A9CD-FDA77F2BA0EF}"/>
              </a:ext>
            </a:extLst>
          </p:cNvPr>
          <p:cNvSpPr>
            <a:spLocks noGrp="1"/>
          </p:cNvSpPr>
          <p:nvPr>
            <p:ph type="title"/>
          </p:nvPr>
        </p:nvSpPr>
        <p:spPr/>
        <p:txBody>
          <a:bodyPr/>
          <a:lstStyle/>
          <a:p>
            <a:r>
              <a:rPr lang="en-US"/>
              <a:t>Instagram IGTV Videos Table | All Pages - 1 of 25</a:t>
            </a:r>
          </a:p>
        </p:txBody>
      </p:sp>
      <p:graphicFrame>
        <p:nvGraphicFramePr>
          <p:cNvPr id="5" name="Table Placeholder 4">
            <a:extLst>
              <a:ext uri="{FF2B5EF4-FFF2-40B4-BE49-F238E27FC236}">
                <a16:creationId xmlns:a16="http://schemas.microsoft.com/office/drawing/2014/main" id="{D425F85B-092B-497A-B9E9-B69F07DFD70F}"/>
              </a:ext>
            </a:extLst>
          </p:cNvPr>
          <p:cNvGraphicFramePr>
            <a:graphicFrameLocks noGrp="1"/>
          </p:cNvGraphicFramePr>
          <p:nvPr>
            <p:ph type="tbl" sz="quarter" idx="13"/>
            <p:extLst>
              <p:ext uri="{D42A27DB-BD31-4B8C-83A1-F6EECF244321}">
                <p14:modId xmlns:p14="http://schemas.microsoft.com/office/powerpoint/2010/main" val="2601253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71048517"/>
                    </a:ext>
                  </a:extLst>
                </a:gridCol>
                <a:gridCol w="411480">
                  <a:extLst>
                    <a:ext uri="{9D8B030D-6E8A-4147-A177-3AD203B41FA5}">
                      <a16:colId xmlns:a16="http://schemas.microsoft.com/office/drawing/2014/main" val="943836136"/>
                    </a:ext>
                  </a:extLst>
                </a:gridCol>
                <a:gridCol w="1316736">
                  <a:extLst>
                    <a:ext uri="{9D8B030D-6E8A-4147-A177-3AD203B41FA5}">
                      <a16:colId xmlns:a16="http://schemas.microsoft.com/office/drawing/2014/main" val="3845945427"/>
                    </a:ext>
                  </a:extLst>
                </a:gridCol>
                <a:gridCol w="411480">
                  <a:extLst>
                    <a:ext uri="{9D8B030D-6E8A-4147-A177-3AD203B41FA5}">
                      <a16:colId xmlns:a16="http://schemas.microsoft.com/office/drawing/2014/main" val="3177043113"/>
                    </a:ext>
                  </a:extLst>
                </a:gridCol>
                <a:gridCol w="411480">
                  <a:extLst>
                    <a:ext uri="{9D8B030D-6E8A-4147-A177-3AD203B41FA5}">
                      <a16:colId xmlns:a16="http://schemas.microsoft.com/office/drawing/2014/main" val="758361194"/>
                    </a:ext>
                  </a:extLst>
                </a:gridCol>
                <a:gridCol w="411480">
                  <a:extLst>
                    <a:ext uri="{9D8B030D-6E8A-4147-A177-3AD203B41FA5}">
                      <a16:colId xmlns:a16="http://schemas.microsoft.com/office/drawing/2014/main" val="3908827325"/>
                    </a:ext>
                  </a:extLst>
                </a:gridCol>
                <a:gridCol w="411480">
                  <a:extLst>
                    <a:ext uri="{9D8B030D-6E8A-4147-A177-3AD203B41FA5}">
                      <a16:colId xmlns:a16="http://schemas.microsoft.com/office/drawing/2014/main" val="2909347002"/>
                    </a:ext>
                  </a:extLst>
                </a:gridCol>
                <a:gridCol w="411480">
                  <a:extLst>
                    <a:ext uri="{9D8B030D-6E8A-4147-A177-3AD203B41FA5}">
                      <a16:colId xmlns:a16="http://schemas.microsoft.com/office/drawing/2014/main" val="1720772981"/>
                    </a:ext>
                  </a:extLst>
                </a:gridCol>
                <a:gridCol w="411480">
                  <a:extLst>
                    <a:ext uri="{9D8B030D-6E8A-4147-A177-3AD203B41FA5}">
                      <a16:colId xmlns:a16="http://schemas.microsoft.com/office/drawing/2014/main" val="1013123787"/>
                    </a:ext>
                  </a:extLst>
                </a:gridCol>
                <a:gridCol w="411480">
                  <a:extLst>
                    <a:ext uri="{9D8B030D-6E8A-4147-A177-3AD203B41FA5}">
                      <a16:colId xmlns:a16="http://schemas.microsoft.com/office/drawing/2014/main" val="2804082896"/>
                    </a:ext>
                  </a:extLst>
                </a:gridCol>
                <a:gridCol w="411480">
                  <a:extLst>
                    <a:ext uri="{9D8B030D-6E8A-4147-A177-3AD203B41FA5}">
                      <a16:colId xmlns:a16="http://schemas.microsoft.com/office/drawing/2014/main" val="1506903929"/>
                    </a:ext>
                  </a:extLst>
                </a:gridCol>
                <a:gridCol w="411480">
                  <a:extLst>
                    <a:ext uri="{9D8B030D-6E8A-4147-A177-3AD203B41FA5}">
                      <a16:colId xmlns:a16="http://schemas.microsoft.com/office/drawing/2014/main" val="3091877013"/>
                    </a:ext>
                  </a:extLst>
                </a:gridCol>
                <a:gridCol w="411480">
                  <a:extLst>
                    <a:ext uri="{9D8B030D-6E8A-4147-A177-3AD203B41FA5}">
                      <a16:colId xmlns:a16="http://schemas.microsoft.com/office/drawing/2014/main" val="2228015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944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21:05:50</a:t>
                      </a:r>
                      <a:r>
                        <a:rPr kumimoji="0" lang="en-US" sz="1000" b="0" i="0" u="none" strike="noStrike" kern="1200" cap="none" spc="0" normalizeH="0" baseline="0" noProof="0">
                          <a:ln>
                            <a:noFill/>
                          </a:ln>
                          <a:solidFill>
                            <a:prstClr val="black"/>
                          </a:solidFill>
                          <a:effectLst/>
                          <a:uLnTx/>
                          <a:uFillTx/>
                          <a:latin typeface="+mn-lt"/>
                          <a:ea typeface="+mn-ea"/>
                          <a:cs typeface="+mn-cs"/>
                        </a:rPr>
                        <a:t>
 The Chelsea boys are buzzing for England vs Germany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Chelsea WhatsApp Chat Leaked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41084</a:t>
                      </a:r>
                    </a:p>
                  </a:txBody>
                  <a:tcPr/>
                </a:tc>
                <a:extLst>
                  <a:ext uri="{0D108BD9-81ED-4DB2-BD59-A6C34878D82A}">
                    <a16:rowId xmlns:a16="http://schemas.microsoft.com/office/drawing/2014/main" val="778420961"/>
                  </a:ext>
                </a:extLst>
              </a:tr>
            </a:tbl>
          </a:graphicData>
        </a:graphic>
      </p:graphicFrame>
      <p:sp>
        <p:nvSpPr>
          <p:cNvPr id="4" name="Text Placeholder 3">
            <a:extLst>
              <a:ext uri="{FF2B5EF4-FFF2-40B4-BE49-F238E27FC236}">
                <a16:creationId xmlns:a16="http://schemas.microsoft.com/office/drawing/2014/main" id="{9980DB0D-0E14-461D-B712-2D4E4EC537AF}"/>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810874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AD41B-9919-4FAF-8109-3307279FCA35}"/>
              </a:ext>
            </a:extLst>
          </p:cNvPr>
          <p:cNvSpPr>
            <a:spLocks noGrp="1"/>
          </p:cNvSpPr>
          <p:nvPr>
            <p:ph type="title"/>
          </p:nvPr>
        </p:nvSpPr>
        <p:spPr/>
        <p:txBody>
          <a:bodyPr/>
          <a:lstStyle/>
          <a:p>
            <a:r>
              <a:rPr lang="en-US"/>
              <a:t>Instagram IGTV Videos Table | All Pages - 2 of 25</a:t>
            </a:r>
          </a:p>
        </p:txBody>
      </p:sp>
      <p:graphicFrame>
        <p:nvGraphicFramePr>
          <p:cNvPr id="5" name="Table Placeholder 4">
            <a:extLst>
              <a:ext uri="{FF2B5EF4-FFF2-40B4-BE49-F238E27FC236}">
                <a16:creationId xmlns:a16="http://schemas.microsoft.com/office/drawing/2014/main" id="{933676D5-10B4-43D2-85D2-DB6BBA5B7F7A}"/>
              </a:ext>
            </a:extLst>
          </p:cNvPr>
          <p:cNvGraphicFramePr>
            <a:graphicFrameLocks noGrp="1"/>
          </p:cNvGraphicFramePr>
          <p:nvPr>
            <p:ph type="tbl" sz="quarter" idx="13"/>
            <p:extLst>
              <p:ext uri="{D42A27DB-BD31-4B8C-83A1-F6EECF244321}">
                <p14:modId xmlns:p14="http://schemas.microsoft.com/office/powerpoint/2010/main" val="4217510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0341819"/>
                    </a:ext>
                  </a:extLst>
                </a:gridCol>
                <a:gridCol w="411480">
                  <a:extLst>
                    <a:ext uri="{9D8B030D-6E8A-4147-A177-3AD203B41FA5}">
                      <a16:colId xmlns:a16="http://schemas.microsoft.com/office/drawing/2014/main" val="2790118559"/>
                    </a:ext>
                  </a:extLst>
                </a:gridCol>
                <a:gridCol w="1316736">
                  <a:extLst>
                    <a:ext uri="{9D8B030D-6E8A-4147-A177-3AD203B41FA5}">
                      <a16:colId xmlns:a16="http://schemas.microsoft.com/office/drawing/2014/main" val="1811863076"/>
                    </a:ext>
                  </a:extLst>
                </a:gridCol>
                <a:gridCol w="411480">
                  <a:extLst>
                    <a:ext uri="{9D8B030D-6E8A-4147-A177-3AD203B41FA5}">
                      <a16:colId xmlns:a16="http://schemas.microsoft.com/office/drawing/2014/main" val="1722000250"/>
                    </a:ext>
                  </a:extLst>
                </a:gridCol>
                <a:gridCol w="411480">
                  <a:extLst>
                    <a:ext uri="{9D8B030D-6E8A-4147-A177-3AD203B41FA5}">
                      <a16:colId xmlns:a16="http://schemas.microsoft.com/office/drawing/2014/main" val="1368137651"/>
                    </a:ext>
                  </a:extLst>
                </a:gridCol>
                <a:gridCol w="411480">
                  <a:extLst>
                    <a:ext uri="{9D8B030D-6E8A-4147-A177-3AD203B41FA5}">
                      <a16:colId xmlns:a16="http://schemas.microsoft.com/office/drawing/2014/main" val="3966042390"/>
                    </a:ext>
                  </a:extLst>
                </a:gridCol>
                <a:gridCol w="411480">
                  <a:extLst>
                    <a:ext uri="{9D8B030D-6E8A-4147-A177-3AD203B41FA5}">
                      <a16:colId xmlns:a16="http://schemas.microsoft.com/office/drawing/2014/main" val="2608272737"/>
                    </a:ext>
                  </a:extLst>
                </a:gridCol>
                <a:gridCol w="411480">
                  <a:extLst>
                    <a:ext uri="{9D8B030D-6E8A-4147-A177-3AD203B41FA5}">
                      <a16:colId xmlns:a16="http://schemas.microsoft.com/office/drawing/2014/main" val="3450275745"/>
                    </a:ext>
                  </a:extLst>
                </a:gridCol>
                <a:gridCol w="411480">
                  <a:extLst>
                    <a:ext uri="{9D8B030D-6E8A-4147-A177-3AD203B41FA5}">
                      <a16:colId xmlns:a16="http://schemas.microsoft.com/office/drawing/2014/main" val="478882088"/>
                    </a:ext>
                  </a:extLst>
                </a:gridCol>
                <a:gridCol w="411480">
                  <a:extLst>
                    <a:ext uri="{9D8B030D-6E8A-4147-A177-3AD203B41FA5}">
                      <a16:colId xmlns:a16="http://schemas.microsoft.com/office/drawing/2014/main" val="3496404006"/>
                    </a:ext>
                  </a:extLst>
                </a:gridCol>
                <a:gridCol w="411480">
                  <a:extLst>
                    <a:ext uri="{9D8B030D-6E8A-4147-A177-3AD203B41FA5}">
                      <a16:colId xmlns:a16="http://schemas.microsoft.com/office/drawing/2014/main" val="3894965340"/>
                    </a:ext>
                  </a:extLst>
                </a:gridCol>
                <a:gridCol w="411480">
                  <a:extLst>
                    <a:ext uri="{9D8B030D-6E8A-4147-A177-3AD203B41FA5}">
                      <a16:colId xmlns:a16="http://schemas.microsoft.com/office/drawing/2014/main" val="2003267987"/>
                    </a:ext>
                  </a:extLst>
                </a:gridCol>
                <a:gridCol w="411480">
                  <a:extLst>
                    <a:ext uri="{9D8B030D-6E8A-4147-A177-3AD203B41FA5}">
                      <a16:colId xmlns:a16="http://schemas.microsoft.com/office/drawing/2014/main" val="2316221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7366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15:59:05</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@officialpatrickvieira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Arsene Wenger's Most Important Signing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16987</a:t>
                      </a:r>
                    </a:p>
                  </a:txBody>
                  <a:tcPr/>
                </a:tc>
                <a:extLst>
                  <a:ext uri="{0D108BD9-81ED-4DB2-BD59-A6C34878D82A}">
                    <a16:rowId xmlns:a16="http://schemas.microsoft.com/office/drawing/2014/main" val="1928133834"/>
                  </a:ext>
                </a:extLst>
              </a:tr>
            </a:tbl>
          </a:graphicData>
        </a:graphic>
      </p:graphicFrame>
      <p:sp>
        <p:nvSpPr>
          <p:cNvPr id="4" name="Text Placeholder 3">
            <a:extLst>
              <a:ext uri="{FF2B5EF4-FFF2-40B4-BE49-F238E27FC236}">
                <a16:creationId xmlns:a16="http://schemas.microsoft.com/office/drawing/2014/main" id="{25956B36-08C5-4F2D-8621-6D842756CE66}"/>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882085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BFDB-F44F-4B52-841D-6F198D511217}"/>
              </a:ext>
            </a:extLst>
          </p:cNvPr>
          <p:cNvSpPr>
            <a:spLocks noGrp="1"/>
          </p:cNvSpPr>
          <p:nvPr>
            <p:ph type="title"/>
          </p:nvPr>
        </p:nvSpPr>
        <p:spPr/>
        <p:txBody>
          <a:bodyPr/>
          <a:lstStyle/>
          <a:p>
            <a:r>
              <a:rPr lang="en-US"/>
              <a:t>Instagram IGTV Videos Table | All Pages - 3 of 25</a:t>
            </a:r>
          </a:p>
        </p:txBody>
      </p:sp>
      <p:graphicFrame>
        <p:nvGraphicFramePr>
          <p:cNvPr id="5" name="Table Placeholder 4">
            <a:extLst>
              <a:ext uri="{FF2B5EF4-FFF2-40B4-BE49-F238E27FC236}">
                <a16:creationId xmlns:a16="http://schemas.microsoft.com/office/drawing/2014/main" id="{687FDFC1-1ACD-4F0D-9E7C-C31816B70589}"/>
              </a:ext>
            </a:extLst>
          </p:cNvPr>
          <p:cNvGraphicFramePr>
            <a:graphicFrameLocks noGrp="1"/>
          </p:cNvGraphicFramePr>
          <p:nvPr>
            <p:ph type="tbl" sz="quarter" idx="13"/>
            <p:extLst>
              <p:ext uri="{D42A27DB-BD31-4B8C-83A1-F6EECF244321}">
                <p14:modId xmlns:p14="http://schemas.microsoft.com/office/powerpoint/2010/main" val="3740450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95232424"/>
                    </a:ext>
                  </a:extLst>
                </a:gridCol>
                <a:gridCol w="411480">
                  <a:extLst>
                    <a:ext uri="{9D8B030D-6E8A-4147-A177-3AD203B41FA5}">
                      <a16:colId xmlns:a16="http://schemas.microsoft.com/office/drawing/2014/main" val="3002929300"/>
                    </a:ext>
                  </a:extLst>
                </a:gridCol>
                <a:gridCol w="1316736">
                  <a:extLst>
                    <a:ext uri="{9D8B030D-6E8A-4147-A177-3AD203B41FA5}">
                      <a16:colId xmlns:a16="http://schemas.microsoft.com/office/drawing/2014/main" val="4101064408"/>
                    </a:ext>
                  </a:extLst>
                </a:gridCol>
                <a:gridCol w="411480">
                  <a:extLst>
                    <a:ext uri="{9D8B030D-6E8A-4147-A177-3AD203B41FA5}">
                      <a16:colId xmlns:a16="http://schemas.microsoft.com/office/drawing/2014/main" val="2102025074"/>
                    </a:ext>
                  </a:extLst>
                </a:gridCol>
                <a:gridCol w="411480">
                  <a:extLst>
                    <a:ext uri="{9D8B030D-6E8A-4147-A177-3AD203B41FA5}">
                      <a16:colId xmlns:a16="http://schemas.microsoft.com/office/drawing/2014/main" val="3085921010"/>
                    </a:ext>
                  </a:extLst>
                </a:gridCol>
                <a:gridCol w="411480">
                  <a:extLst>
                    <a:ext uri="{9D8B030D-6E8A-4147-A177-3AD203B41FA5}">
                      <a16:colId xmlns:a16="http://schemas.microsoft.com/office/drawing/2014/main" val="2020266084"/>
                    </a:ext>
                  </a:extLst>
                </a:gridCol>
                <a:gridCol w="411480">
                  <a:extLst>
                    <a:ext uri="{9D8B030D-6E8A-4147-A177-3AD203B41FA5}">
                      <a16:colId xmlns:a16="http://schemas.microsoft.com/office/drawing/2014/main" val="4171656025"/>
                    </a:ext>
                  </a:extLst>
                </a:gridCol>
                <a:gridCol w="411480">
                  <a:extLst>
                    <a:ext uri="{9D8B030D-6E8A-4147-A177-3AD203B41FA5}">
                      <a16:colId xmlns:a16="http://schemas.microsoft.com/office/drawing/2014/main" val="1289249992"/>
                    </a:ext>
                  </a:extLst>
                </a:gridCol>
                <a:gridCol w="411480">
                  <a:extLst>
                    <a:ext uri="{9D8B030D-6E8A-4147-A177-3AD203B41FA5}">
                      <a16:colId xmlns:a16="http://schemas.microsoft.com/office/drawing/2014/main" val="2334227985"/>
                    </a:ext>
                  </a:extLst>
                </a:gridCol>
                <a:gridCol w="411480">
                  <a:extLst>
                    <a:ext uri="{9D8B030D-6E8A-4147-A177-3AD203B41FA5}">
                      <a16:colId xmlns:a16="http://schemas.microsoft.com/office/drawing/2014/main" val="270483539"/>
                    </a:ext>
                  </a:extLst>
                </a:gridCol>
                <a:gridCol w="411480">
                  <a:extLst>
                    <a:ext uri="{9D8B030D-6E8A-4147-A177-3AD203B41FA5}">
                      <a16:colId xmlns:a16="http://schemas.microsoft.com/office/drawing/2014/main" val="764046212"/>
                    </a:ext>
                  </a:extLst>
                </a:gridCol>
                <a:gridCol w="411480">
                  <a:extLst>
                    <a:ext uri="{9D8B030D-6E8A-4147-A177-3AD203B41FA5}">
                      <a16:colId xmlns:a16="http://schemas.microsoft.com/office/drawing/2014/main" val="336993361"/>
                    </a:ext>
                  </a:extLst>
                </a:gridCol>
                <a:gridCol w="411480">
                  <a:extLst>
                    <a:ext uri="{9D8B030D-6E8A-4147-A177-3AD203B41FA5}">
                      <a16:colId xmlns:a16="http://schemas.microsoft.com/office/drawing/2014/main" val="528794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386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13:48:14</a:t>
                      </a:r>
                      <a:r>
                        <a:rPr kumimoji="0" lang="en-US" sz="1000" b="0" i="0" u="none" strike="noStrike" kern="1200" cap="none" spc="0" normalizeH="0" baseline="0" noProof="0">
                          <a:ln>
                            <a:noFill/>
                          </a:ln>
                          <a:solidFill>
                            <a:prstClr val="black"/>
                          </a:solidFill>
                          <a:effectLst/>
                          <a:uLnTx/>
                          <a:uFillTx/>
                          <a:latin typeface="+mn-lt"/>
                          <a:ea typeface="+mn-ea"/>
                          <a:cs typeface="+mn-cs"/>
                        </a:rPr>
                        <a:t>
 How @england fans reacted to another @sterling7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England Fans Live Reaction to Czech Republic 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25843</a:t>
                      </a:r>
                    </a:p>
                  </a:txBody>
                  <a:tcPr/>
                </a:tc>
                <a:extLst>
                  <a:ext uri="{0D108BD9-81ED-4DB2-BD59-A6C34878D82A}">
                    <a16:rowId xmlns:a16="http://schemas.microsoft.com/office/drawing/2014/main" val="262464096"/>
                  </a:ext>
                </a:extLst>
              </a:tr>
            </a:tbl>
          </a:graphicData>
        </a:graphic>
      </p:graphicFrame>
      <p:sp>
        <p:nvSpPr>
          <p:cNvPr id="4" name="Text Placeholder 3">
            <a:extLst>
              <a:ext uri="{FF2B5EF4-FFF2-40B4-BE49-F238E27FC236}">
                <a16:creationId xmlns:a16="http://schemas.microsoft.com/office/drawing/2014/main" id="{32AB5AE4-A3A3-442B-B3AA-86DE0428CE20}"/>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4185235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2DBE-310B-44D0-8C6F-32157E21E041}"/>
              </a:ext>
            </a:extLst>
          </p:cNvPr>
          <p:cNvSpPr>
            <a:spLocks noGrp="1"/>
          </p:cNvSpPr>
          <p:nvPr>
            <p:ph type="title"/>
          </p:nvPr>
        </p:nvSpPr>
        <p:spPr/>
        <p:txBody>
          <a:bodyPr/>
          <a:lstStyle/>
          <a:p>
            <a:r>
              <a:rPr lang="en-US"/>
              <a:t>Instagram IGTV Videos Table | All Pages - 4 of 25</a:t>
            </a:r>
          </a:p>
        </p:txBody>
      </p:sp>
      <p:graphicFrame>
        <p:nvGraphicFramePr>
          <p:cNvPr id="5" name="Table Placeholder 4">
            <a:extLst>
              <a:ext uri="{FF2B5EF4-FFF2-40B4-BE49-F238E27FC236}">
                <a16:creationId xmlns:a16="http://schemas.microsoft.com/office/drawing/2014/main" id="{2C1B5D92-4DB3-47B8-B4A3-6C0133F48DF0}"/>
              </a:ext>
            </a:extLst>
          </p:cNvPr>
          <p:cNvGraphicFramePr>
            <a:graphicFrameLocks noGrp="1"/>
          </p:cNvGraphicFramePr>
          <p:nvPr>
            <p:ph type="tbl" sz="quarter" idx="13"/>
            <p:extLst>
              <p:ext uri="{D42A27DB-BD31-4B8C-83A1-F6EECF244321}">
                <p14:modId xmlns:p14="http://schemas.microsoft.com/office/powerpoint/2010/main" val="711276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36060371"/>
                    </a:ext>
                  </a:extLst>
                </a:gridCol>
                <a:gridCol w="411480">
                  <a:extLst>
                    <a:ext uri="{9D8B030D-6E8A-4147-A177-3AD203B41FA5}">
                      <a16:colId xmlns:a16="http://schemas.microsoft.com/office/drawing/2014/main" val="4007109455"/>
                    </a:ext>
                  </a:extLst>
                </a:gridCol>
                <a:gridCol w="1316736">
                  <a:extLst>
                    <a:ext uri="{9D8B030D-6E8A-4147-A177-3AD203B41FA5}">
                      <a16:colId xmlns:a16="http://schemas.microsoft.com/office/drawing/2014/main" val="202716828"/>
                    </a:ext>
                  </a:extLst>
                </a:gridCol>
                <a:gridCol w="411480">
                  <a:extLst>
                    <a:ext uri="{9D8B030D-6E8A-4147-A177-3AD203B41FA5}">
                      <a16:colId xmlns:a16="http://schemas.microsoft.com/office/drawing/2014/main" val="2898975845"/>
                    </a:ext>
                  </a:extLst>
                </a:gridCol>
                <a:gridCol w="411480">
                  <a:extLst>
                    <a:ext uri="{9D8B030D-6E8A-4147-A177-3AD203B41FA5}">
                      <a16:colId xmlns:a16="http://schemas.microsoft.com/office/drawing/2014/main" val="875326353"/>
                    </a:ext>
                  </a:extLst>
                </a:gridCol>
                <a:gridCol w="411480">
                  <a:extLst>
                    <a:ext uri="{9D8B030D-6E8A-4147-A177-3AD203B41FA5}">
                      <a16:colId xmlns:a16="http://schemas.microsoft.com/office/drawing/2014/main" val="4009898695"/>
                    </a:ext>
                  </a:extLst>
                </a:gridCol>
                <a:gridCol w="411480">
                  <a:extLst>
                    <a:ext uri="{9D8B030D-6E8A-4147-A177-3AD203B41FA5}">
                      <a16:colId xmlns:a16="http://schemas.microsoft.com/office/drawing/2014/main" val="3639452551"/>
                    </a:ext>
                  </a:extLst>
                </a:gridCol>
                <a:gridCol w="411480">
                  <a:extLst>
                    <a:ext uri="{9D8B030D-6E8A-4147-A177-3AD203B41FA5}">
                      <a16:colId xmlns:a16="http://schemas.microsoft.com/office/drawing/2014/main" val="3232816794"/>
                    </a:ext>
                  </a:extLst>
                </a:gridCol>
                <a:gridCol w="411480">
                  <a:extLst>
                    <a:ext uri="{9D8B030D-6E8A-4147-A177-3AD203B41FA5}">
                      <a16:colId xmlns:a16="http://schemas.microsoft.com/office/drawing/2014/main" val="3595836632"/>
                    </a:ext>
                  </a:extLst>
                </a:gridCol>
                <a:gridCol w="411480">
                  <a:extLst>
                    <a:ext uri="{9D8B030D-6E8A-4147-A177-3AD203B41FA5}">
                      <a16:colId xmlns:a16="http://schemas.microsoft.com/office/drawing/2014/main" val="1255087448"/>
                    </a:ext>
                  </a:extLst>
                </a:gridCol>
                <a:gridCol w="411480">
                  <a:extLst>
                    <a:ext uri="{9D8B030D-6E8A-4147-A177-3AD203B41FA5}">
                      <a16:colId xmlns:a16="http://schemas.microsoft.com/office/drawing/2014/main" val="3886377822"/>
                    </a:ext>
                  </a:extLst>
                </a:gridCol>
                <a:gridCol w="411480">
                  <a:extLst>
                    <a:ext uri="{9D8B030D-6E8A-4147-A177-3AD203B41FA5}">
                      <a16:colId xmlns:a16="http://schemas.microsoft.com/office/drawing/2014/main" val="3542930107"/>
                    </a:ext>
                  </a:extLst>
                </a:gridCol>
                <a:gridCol w="411480">
                  <a:extLst>
                    <a:ext uri="{9D8B030D-6E8A-4147-A177-3AD203B41FA5}">
                      <a16:colId xmlns:a16="http://schemas.microsoft.com/office/drawing/2014/main" val="878088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039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22:09:42</a:t>
                      </a:r>
                      <a:r>
                        <a:rPr kumimoji="0" lang="en-US" sz="1000" b="0" i="0" u="none" strike="noStrike" kern="1200" cap="none" spc="0" normalizeH="0" baseline="0" noProof="0">
                          <a:ln>
                            <a:noFill/>
                          </a:ln>
                          <a:solidFill>
                            <a:prstClr val="black"/>
                          </a:solidFill>
                          <a:effectLst/>
                          <a:uLnTx/>
                          <a:uFillTx/>
                          <a:latin typeface="+mn-lt"/>
                          <a:ea typeface="+mn-ea"/>
                          <a:cs typeface="+mn-cs"/>
                        </a:rPr>
                        <a:t>
 From YouTubers to fights we will never see... 😭 What has happened to boxing? 😤
#boxing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Why Boxing Is The Most Annoying Sport In The World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16582</a:t>
                      </a:r>
                    </a:p>
                  </a:txBody>
                  <a:tcPr/>
                </a:tc>
                <a:extLst>
                  <a:ext uri="{0D108BD9-81ED-4DB2-BD59-A6C34878D82A}">
                    <a16:rowId xmlns:a16="http://schemas.microsoft.com/office/drawing/2014/main" val="2422627664"/>
                  </a:ext>
                </a:extLst>
              </a:tr>
            </a:tbl>
          </a:graphicData>
        </a:graphic>
      </p:graphicFrame>
      <p:sp>
        <p:nvSpPr>
          <p:cNvPr id="4" name="Text Placeholder 3">
            <a:extLst>
              <a:ext uri="{FF2B5EF4-FFF2-40B4-BE49-F238E27FC236}">
                <a16:creationId xmlns:a16="http://schemas.microsoft.com/office/drawing/2014/main" id="{5FDCB800-D85D-4103-B766-877C2366E207}"/>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75332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93C12-6500-47A8-A5A7-C12E0893CCA2}"/>
              </a:ext>
            </a:extLst>
          </p:cNvPr>
          <p:cNvSpPr>
            <a:spLocks noGrp="1"/>
          </p:cNvSpPr>
          <p:nvPr>
            <p:ph type="title"/>
          </p:nvPr>
        </p:nvSpPr>
        <p:spPr/>
        <p:txBody>
          <a:bodyPr/>
          <a:lstStyle/>
          <a:p>
            <a:r>
              <a:rPr lang="en-US"/>
              <a:t>Instagram IGTV Videos Table | All Pages - 5 of 25</a:t>
            </a:r>
          </a:p>
        </p:txBody>
      </p:sp>
      <p:graphicFrame>
        <p:nvGraphicFramePr>
          <p:cNvPr id="5" name="Table Placeholder 4">
            <a:extLst>
              <a:ext uri="{FF2B5EF4-FFF2-40B4-BE49-F238E27FC236}">
                <a16:creationId xmlns:a16="http://schemas.microsoft.com/office/drawing/2014/main" id="{990DA0B9-518F-4F97-86F5-EE2014B1CFC3}"/>
              </a:ext>
            </a:extLst>
          </p:cNvPr>
          <p:cNvGraphicFramePr>
            <a:graphicFrameLocks noGrp="1"/>
          </p:cNvGraphicFramePr>
          <p:nvPr>
            <p:ph type="tbl" sz="quarter" idx="13"/>
            <p:extLst>
              <p:ext uri="{D42A27DB-BD31-4B8C-83A1-F6EECF244321}">
                <p14:modId xmlns:p14="http://schemas.microsoft.com/office/powerpoint/2010/main" val="2164264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00074950"/>
                    </a:ext>
                  </a:extLst>
                </a:gridCol>
                <a:gridCol w="411480">
                  <a:extLst>
                    <a:ext uri="{9D8B030D-6E8A-4147-A177-3AD203B41FA5}">
                      <a16:colId xmlns:a16="http://schemas.microsoft.com/office/drawing/2014/main" val="4215935082"/>
                    </a:ext>
                  </a:extLst>
                </a:gridCol>
                <a:gridCol w="1316736">
                  <a:extLst>
                    <a:ext uri="{9D8B030D-6E8A-4147-A177-3AD203B41FA5}">
                      <a16:colId xmlns:a16="http://schemas.microsoft.com/office/drawing/2014/main" val="1581861390"/>
                    </a:ext>
                  </a:extLst>
                </a:gridCol>
                <a:gridCol w="411480">
                  <a:extLst>
                    <a:ext uri="{9D8B030D-6E8A-4147-A177-3AD203B41FA5}">
                      <a16:colId xmlns:a16="http://schemas.microsoft.com/office/drawing/2014/main" val="2017116717"/>
                    </a:ext>
                  </a:extLst>
                </a:gridCol>
                <a:gridCol w="411480">
                  <a:extLst>
                    <a:ext uri="{9D8B030D-6E8A-4147-A177-3AD203B41FA5}">
                      <a16:colId xmlns:a16="http://schemas.microsoft.com/office/drawing/2014/main" val="3377225326"/>
                    </a:ext>
                  </a:extLst>
                </a:gridCol>
                <a:gridCol w="411480">
                  <a:extLst>
                    <a:ext uri="{9D8B030D-6E8A-4147-A177-3AD203B41FA5}">
                      <a16:colId xmlns:a16="http://schemas.microsoft.com/office/drawing/2014/main" val="4239045245"/>
                    </a:ext>
                  </a:extLst>
                </a:gridCol>
                <a:gridCol w="411480">
                  <a:extLst>
                    <a:ext uri="{9D8B030D-6E8A-4147-A177-3AD203B41FA5}">
                      <a16:colId xmlns:a16="http://schemas.microsoft.com/office/drawing/2014/main" val="155602119"/>
                    </a:ext>
                  </a:extLst>
                </a:gridCol>
                <a:gridCol w="411480">
                  <a:extLst>
                    <a:ext uri="{9D8B030D-6E8A-4147-A177-3AD203B41FA5}">
                      <a16:colId xmlns:a16="http://schemas.microsoft.com/office/drawing/2014/main" val="985305210"/>
                    </a:ext>
                  </a:extLst>
                </a:gridCol>
                <a:gridCol w="411480">
                  <a:extLst>
                    <a:ext uri="{9D8B030D-6E8A-4147-A177-3AD203B41FA5}">
                      <a16:colId xmlns:a16="http://schemas.microsoft.com/office/drawing/2014/main" val="2322512613"/>
                    </a:ext>
                  </a:extLst>
                </a:gridCol>
                <a:gridCol w="411480">
                  <a:extLst>
                    <a:ext uri="{9D8B030D-6E8A-4147-A177-3AD203B41FA5}">
                      <a16:colId xmlns:a16="http://schemas.microsoft.com/office/drawing/2014/main" val="4285692558"/>
                    </a:ext>
                  </a:extLst>
                </a:gridCol>
                <a:gridCol w="411480">
                  <a:extLst>
                    <a:ext uri="{9D8B030D-6E8A-4147-A177-3AD203B41FA5}">
                      <a16:colId xmlns:a16="http://schemas.microsoft.com/office/drawing/2014/main" val="3473500170"/>
                    </a:ext>
                  </a:extLst>
                </a:gridCol>
                <a:gridCol w="411480">
                  <a:extLst>
                    <a:ext uri="{9D8B030D-6E8A-4147-A177-3AD203B41FA5}">
                      <a16:colId xmlns:a16="http://schemas.microsoft.com/office/drawing/2014/main" val="2906343011"/>
                    </a:ext>
                  </a:extLst>
                </a:gridCol>
                <a:gridCol w="411480">
                  <a:extLst>
                    <a:ext uri="{9D8B030D-6E8A-4147-A177-3AD203B41FA5}">
                      <a16:colId xmlns:a16="http://schemas.microsoft.com/office/drawing/2014/main" val="1595145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5658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11:22:07</a:t>
                      </a:r>
                      <a:r>
                        <a:rPr kumimoji="0" lang="en-US" sz="1000" b="0" i="0" u="none" strike="noStrike" kern="1200" cap="none" spc="0" normalizeH="0" baseline="0" noProof="0">
                          <a:ln>
                            <a:noFill/>
                          </a:ln>
                          <a:solidFill>
                            <a:prstClr val="black"/>
                          </a:solidFill>
                          <a:effectLst/>
                          <a:uLnTx/>
                          <a:uFillTx/>
                          <a:latin typeface="+mn-lt"/>
                          <a:ea typeface="+mn-ea"/>
                          <a:cs typeface="+mn-cs"/>
                        </a:rPr>
                        <a:t>
 Underdog champions, viking claps &amp; saving a man's life 🙏❤️
#euro2020 #euros #uefaeuropeanchampionship #denmark #iceland #greece #netherlands #premierleague #fifaworldcup #ucl #championsleague #christianeriksen #eriksen #schmeichel #sneijder #robben #england #cristianoronaldo #luisfigo #ronaldo #football #soccer #euro2016 #euro2004 #euro92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Times The Euros Shocked The World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14726</a:t>
                      </a:r>
                    </a:p>
                  </a:txBody>
                  <a:tcPr/>
                </a:tc>
                <a:extLst>
                  <a:ext uri="{0D108BD9-81ED-4DB2-BD59-A6C34878D82A}">
                    <a16:rowId xmlns:a16="http://schemas.microsoft.com/office/drawing/2014/main" val="3004158884"/>
                  </a:ext>
                </a:extLst>
              </a:tr>
            </a:tbl>
          </a:graphicData>
        </a:graphic>
      </p:graphicFrame>
      <p:sp>
        <p:nvSpPr>
          <p:cNvPr id="4" name="Text Placeholder 3">
            <a:extLst>
              <a:ext uri="{FF2B5EF4-FFF2-40B4-BE49-F238E27FC236}">
                <a16:creationId xmlns:a16="http://schemas.microsoft.com/office/drawing/2014/main" id="{1C41A8BB-E372-4B44-A48E-06304C04EBD2}"/>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4153642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B5D9C-48F0-4014-9C1E-FBC98A42C8C4}"/>
              </a:ext>
            </a:extLst>
          </p:cNvPr>
          <p:cNvSpPr>
            <a:spLocks noGrp="1"/>
          </p:cNvSpPr>
          <p:nvPr>
            <p:ph type="title"/>
          </p:nvPr>
        </p:nvSpPr>
        <p:spPr/>
        <p:txBody>
          <a:bodyPr/>
          <a:lstStyle/>
          <a:p>
            <a:r>
              <a:rPr lang="en-US"/>
              <a:t>Instagram IGTV Videos Table | All Pages - 6 of 25</a:t>
            </a:r>
          </a:p>
        </p:txBody>
      </p:sp>
      <p:graphicFrame>
        <p:nvGraphicFramePr>
          <p:cNvPr id="5" name="Table Placeholder 4">
            <a:extLst>
              <a:ext uri="{FF2B5EF4-FFF2-40B4-BE49-F238E27FC236}">
                <a16:creationId xmlns:a16="http://schemas.microsoft.com/office/drawing/2014/main" id="{8816722A-565B-44EF-AF9C-780DE1E6C73B}"/>
              </a:ext>
            </a:extLst>
          </p:cNvPr>
          <p:cNvGraphicFramePr>
            <a:graphicFrameLocks noGrp="1"/>
          </p:cNvGraphicFramePr>
          <p:nvPr>
            <p:ph type="tbl" sz="quarter" idx="13"/>
            <p:extLst>
              <p:ext uri="{D42A27DB-BD31-4B8C-83A1-F6EECF244321}">
                <p14:modId xmlns:p14="http://schemas.microsoft.com/office/powerpoint/2010/main" val="363885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98135872"/>
                    </a:ext>
                  </a:extLst>
                </a:gridCol>
                <a:gridCol w="411480">
                  <a:extLst>
                    <a:ext uri="{9D8B030D-6E8A-4147-A177-3AD203B41FA5}">
                      <a16:colId xmlns:a16="http://schemas.microsoft.com/office/drawing/2014/main" val="767655589"/>
                    </a:ext>
                  </a:extLst>
                </a:gridCol>
                <a:gridCol w="1316736">
                  <a:extLst>
                    <a:ext uri="{9D8B030D-6E8A-4147-A177-3AD203B41FA5}">
                      <a16:colId xmlns:a16="http://schemas.microsoft.com/office/drawing/2014/main" val="1223268165"/>
                    </a:ext>
                  </a:extLst>
                </a:gridCol>
                <a:gridCol w="411480">
                  <a:extLst>
                    <a:ext uri="{9D8B030D-6E8A-4147-A177-3AD203B41FA5}">
                      <a16:colId xmlns:a16="http://schemas.microsoft.com/office/drawing/2014/main" val="4226963356"/>
                    </a:ext>
                  </a:extLst>
                </a:gridCol>
                <a:gridCol w="411480">
                  <a:extLst>
                    <a:ext uri="{9D8B030D-6E8A-4147-A177-3AD203B41FA5}">
                      <a16:colId xmlns:a16="http://schemas.microsoft.com/office/drawing/2014/main" val="1190457731"/>
                    </a:ext>
                  </a:extLst>
                </a:gridCol>
                <a:gridCol w="411480">
                  <a:extLst>
                    <a:ext uri="{9D8B030D-6E8A-4147-A177-3AD203B41FA5}">
                      <a16:colId xmlns:a16="http://schemas.microsoft.com/office/drawing/2014/main" val="811758450"/>
                    </a:ext>
                  </a:extLst>
                </a:gridCol>
                <a:gridCol w="411480">
                  <a:extLst>
                    <a:ext uri="{9D8B030D-6E8A-4147-A177-3AD203B41FA5}">
                      <a16:colId xmlns:a16="http://schemas.microsoft.com/office/drawing/2014/main" val="4066008502"/>
                    </a:ext>
                  </a:extLst>
                </a:gridCol>
                <a:gridCol w="411480">
                  <a:extLst>
                    <a:ext uri="{9D8B030D-6E8A-4147-A177-3AD203B41FA5}">
                      <a16:colId xmlns:a16="http://schemas.microsoft.com/office/drawing/2014/main" val="3999056479"/>
                    </a:ext>
                  </a:extLst>
                </a:gridCol>
                <a:gridCol w="411480">
                  <a:extLst>
                    <a:ext uri="{9D8B030D-6E8A-4147-A177-3AD203B41FA5}">
                      <a16:colId xmlns:a16="http://schemas.microsoft.com/office/drawing/2014/main" val="1421549299"/>
                    </a:ext>
                  </a:extLst>
                </a:gridCol>
                <a:gridCol w="411480">
                  <a:extLst>
                    <a:ext uri="{9D8B030D-6E8A-4147-A177-3AD203B41FA5}">
                      <a16:colId xmlns:a16="http://schemas.microsoft.com/office/drawing/2014/main" val="1496994007"/>
                    </a:ext>
                  </a:extLst>
                </a:gridCol>
                <a:gridCol w="411480">
                  <a:extLst>
                    <a:ext uri="{9D8B030D-6E8A-4147-A177-3AD203B41FA5}">
                      <a16:colId xmlns:a16="http://schemas.microsoft.com/office/drawing/2014/main" val="568536289"/>
                    </a:ext>
                  </a:extLst>
                </a:gridCol>
                <a:gridCol w="411480">
                  <a:extLst>
                    <a:ext uri="{9D8B030D-6E8A-4147-A177-3AD203B41FA5}">
                      <a16:colId xmlns:a16="http://schemas.microsoft.com/office/drawing/2014/main" val="2074278165"/>
                    </a:ext>
                  </a:extLst>
                </a:gridCol>
                <a:gridCol w="411480">
                  <a:extLst>
                    <a:ext uri="{9D8B030D-6E8A-4147-A177-3AD203B41FA5}">
                      <a16:colId xmlns:a16="http://schemas.microsoft.com/office/drawing/2014/main" val="2608055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294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- 2021-06-18 16:20:54</a:t>
                      </a:r>
                      <a:r>
                        <a:rPr kumimoji="0" lang="en-US" sz="1000" b="0" i="0" u="none" strike="noStrike" kern="1200" cap="none" spc="0" normalizeH="0" baseline="0" noProof="0">
                          <a:ln>
                            <a:noFill/>
                          </a:ln>
                          <a:solidFill>
                            <a:prstClr val="black"/>
                          </a:solidFill>
                          <a:effectLst/>
                          <a:uLnTx/>
                          <a:uFillTx/>
                          <a:latin typeface="+mn-lt"/>
                          <a:ea typeface="+mn-ea"/>
                          <a:cs typeface="+mn-cs"/>
                        </a:rPr>
                        <a:t>
 The 17-year-old living his dream at Euro 2020 🙌🌟
#Euro2020 #euros #uefaeuro2020 #eng #england #threelions #bellingham #judebellingham #itscominghome #football #soccer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Remarkable Rise Of Jude Bellingham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17311</a:t>
                      </a:r>
                    </a:p>
                  </a:txBody>
                  <a:tcPr/>
                </a:tc>
                <a:extLst>
                  <a:ext uri="{0D108BD9-81ED-4DB2-BD59-A6C34878D82A}">
                    <a16:rowId xmlns:a16="http://schemas.microsoft.com/office/drawing/2014/main" val="2403930252"/>
                  </a:ext>
                </a:extLst>
              </a:tr>
            </a:tbl>
          </a:graphicData>
        </a:graphic>
      </p:graphicFrame>
      <p:sp>
        <p:nvSpPr>
          <p:cNvPr id="4" name="Text Placeholder 3">
            <a:extLst>
              <a:ext uri="{FF2B5EF4-FFF2-40B4-BE49-F238E27FC236}">
                <a16:creationId xmlns:a16="http://schemas.microsoft.com/office/drawing/2014/main" id="{E11A3FC1-E5C0-4BCB-B2D2-86B359A75692}"/>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639532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2B7E-4BC2-46E2-A756-8C95208BF97D}"/>
              </a:ext>
            </a:extLst>
          </p:cNvPr>
          <p:cNvSpPr>
            <a:spLocks noGrp="1"/>
          </p:cNvSpPr>
          <p:nvPr>
            <p:ph type="title"/>
          </p:nvPr>
        </p:nvSpPr>
        <p:spPr/>
        <p:txBody>
          <a:bodyPr/>
          <a:lstStyle/>
          <a:p>
            <a:r>
              <a:rPr lang="en-US"/>
              <a:t>Instagram IGTV Videos Table | All Pages - 7 of 25</a:t>
            </a:r>
          </a:p>
        </p:txBody>
      </p:sp>
      <p:graphicFrame>
        <p:nvGraphicFramePr>
          <p:cNvPr id="5" name="Table Placeholder 4">
            <a:extLst>
              <a:ext uri="{FF2B5EF4-FFF2-40B4-BE49-F238E27FC236}">
                <a16:creationId xmlns:a16="http://schemas.microsoft.com/office/drawing/2014/main" id="{044E21DD-42A0-4ADB-8D66-0BC9137B3FDD}"/>
              </a:ext>
            </a:extLst>
          </p:cNvPr>
          <p:cNvGraphicFramePr>
            <a:graphicFrameLocks noGrp="1"/>
          </p:cNvGraphicFramePr>
          <p:nvPr>
            <p:ph type="tbl" sz="quarter" idx="13"/>
            <p:extLst>
              <p:ext uri="{D42A27DB-BD31-4B8C-83A1-F6EECF244321}">
                <p14:modId xmlns:p14="http://schemas.microsoft.com/office/powerpoint/2010/main" val="1036730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5125777"/>
                    </a:ext>
                  </a:extLst>
                </a:gridCol>
                <a:gridCol w="411480">
                  <a:extLst>
                    <a:ext uri="{9D8B030D-6E8A-4147-A177-3AD203B41FA5}">
                      <a16:colId xmlns:a16="http://schemas.microsoft.com/office/drawing/2014/main" val="2535838097"/>
                    </a:ext>
                  </a:extLst>
                </a:gridCol>
                <a:gridCol w="1316736">
                  <a:extLst>
                    <a:ext uri="{9D8B030D-6E8A-4147-A177-3AD203B41FA5}">
                      <a16:colId xmlns:a16="http://schemas.microsoft.com/office/drawing/2014/main" val="131443516"/>
                    </a:ext>
                  </a:extLst>
                </a:gridCol>
                <a:gridCol w="411480">
                  <a:extLst>
                    <a:ext uri="{9D8B030D-6E8A-4147-A177-3AD203B41FA5}">
                      <a16:colId xmlns:a16="http://schemas.microsoft.com/office/drawing/2014/main" val="3152370608"/>
                    </a:ext>
                  </a:extLst>
                </a:gridCol>
                <a:gridCol w="411480">
                  <a:extLst>
                    <a:ext uri="{9D8B030D-6E8A-4147-A177-3AD203B41FA5}">
                      <a16:colId xmlns:a16="http://schemas.microsoft.com/office/drawing/2014/main" val="3827811319"/>
                    </a:ext>
                  </a:extLst>
                </a:gridCol>
                <a:gridCol w="411480">
                  <a:extLst>
                    <a:ext uri="{9D8B030D-6E8A-4147-A177-3AD203B41FA5}">
                      <a16:colId xmlns:a16="http://schemas.microsoft.com/office/drawing/2014/main" val="3235227217"/>
                    </a:ext>
                  </a:extLst>
                </a:gridCol>
                <a:gridCol w="411480">
                  <a:extLst>
                    <a:ext uri="{9D8B030D-6E8A-4147-A177-3AD203B41FA5}">
                      <a16:colId xmlns:a16="http://schemas.microsoft.com/office/drawing/2014/main" val="2034316747"/>
                    </a:ext>
                  </a:extLst>
                </a:gridCol>
                <a:gridCol w="411480">
                  <a:extLst>
                    <a:ext uri="{9D8B030D-6E8A-4147-A177-3AD203B41FA5}">
                      <a16:colId xmlns:a16="http://schemas.microsoft.com/office/drawing/2014/main" val="3819654319"/>
                    </a:ext>
                  </a:extLst>
                </a:gridCol>
                <a:gridCol w="411480">
                  <a:extLst>
                    <a:ext uri="{9D8B030D-6E8A-4147-A177-3AD203B41FA5}">
                      <a16:colId xmlns:a16="http://schemas.microsoft.com/office/drawing/2014/main" val="4248889619"/>
                    </a:ext>
                  </a:extLst>
                </a:gridCol>
                <a:gridCol w="411480">
                  <a:extLst>
                    <a:ext uri="{9D8B030D-6E8A-4147-A177-3AD203B41FA5}">
                      <a16:colId xmlns:a16="http://schemas.microsoft.com/office/drawing/2014/main" val="2282612815"/>
                    </a:ext>
                  </a:extLst>
                </a:gridCol>
                <a:gridCol w="411480">
                  <a:extLst>
                    <a:ext uri="{9D8B030D-6E8A-4147-A177-3AD203B41FA5}">
                      <a16:colId xmlns:a16="http://schemas.microsoft.com/office/drawing/2014/main" val="815752937"/>
                    </a:ext>
                  </a:extLst>
                </a:gridCol>
                <a:gridCol w="411480">
                  <a:extLst>
                    <a:ext uri="{9D8B030D-6E8A-4147-A177-3AD203B41FA5}">
                      <a16:colId xmlns:a16="http://schemas.microsoft.com/office/drawing/2014/main" val="608022815"/>
                    </a:ext>
                  </a:extLst>
                </a:gridCol>
                <a:gridCol w="411480">
                  <a:extLst>
                    <a:ext uri="{9D8B030D-6E8A-4147-A177-3AD203B41FA5}">
                      <a16:colId xmlns:a16="http://schemas.microsoft.com/office/drawing/2014/main" val="1898289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3631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- 2021-06-18 13:21:30</a:t>
                      </a:r>
                      <a:r>
                        <a:rPr kumimoji="0" lang="en-US" sz="1000" b="0" i="0" u="none" strike="noStrike" kern="1200" cap="none" spc="0" normalizeH="0" baseline="0" noProof="0">
                          <a:ln>
                            <a:noFill/>
                          </a:ln>
                          <a:solidFill>
                            <a:prstClr val="black"/>
                          </a:solidFill>
                          <a:effectLst/>
                          <a:uLnTx/>
                          <a:uFillTx/>
                          <a:latin typeface="+mn-lt"/>
                          <a:ea typeface="+mn-ea"/>
                          <a:cs typeface="+mn-cs"/>
                        </a:rPr>
                        <a:t>
 🗣️ ‘Scoring for England at Wembley in front of 95,000 was just wow’
Former player and manager Barry Fry reveals his most cherished football items in the latest ‘Show and Tell’.🏆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Barry Fry Reveals How It Felt To Score Against Scotland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8310</a:t>
                      </a:r>
                    </a:p>
                  </a:txBody>
                  <a:tcPr/>
                </a:tc>
                <a:extLst>
                  <a:ext uri="{0D108BD9-81ED-4DB2-BD59-A6C34878D82A}">
                    <a16:rowId xmlns:a16="http://schemas.microsoft.com/office/drawing/2014/main" val="3822655110"/>
                  </a:ext>
                </a:extLst>
              </a:tr>
            </a:tbl>
          </a:graphicData>
        </a:graphic>
      </p:graphicFrame>
      <p:sp>
        <p:nvSpPr>
          <p:cNvPr id="4" name="Text Placeholder 3">
            <a:extLst>
              <a:ext uri="{FF2B5EF4-FFF2-40B4-BE49-F238E27FC236}">
                <a16:creationId xmlns:a16="http://schemas.microsoft.com/office/drawing/2014/main" id="{5AB06C26-BB8D-4A7B-9050-87710AAA0EF1}"/>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898792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3CA26-A433-4C78-9A81-EC7870D35570}"/>
              </a:ext>
            </a:extLst>
          </p:cNvPr>
          <p:cNvSpPr>
            <a:spLocks noGrp="1"/>
          </p:cNvSpPr>
          <p:nvPr>
            <p:ph type="title"/>
          </p:nvPr>
        </p:nvSpPr>
        <p:spPr/>
        <p:txBody>
          <a:bodyPr/>
          <a:lstStyle/>
          <a:p>
            <a:r>
              <a:rPr lang="en-US"/>
              <a:t>Instagram IGTV Videos Table | All Pages - 8 of 25</a:t>
            </a:r>
          </a:p>
        </p:txBody>
      </p:sp>
      <p:graphicFrame>
        <p:nvGraphicFramePr>
          <p:cNvPr id="5" name="Table Placeholder 4">
            <a:extLst>
              <a:ext uri="{FF2B5EF4-FFF2-40B4-BE49-F238E27FC236}">
                <a16:creationId xmlns:a16="http://schemas.microsoft.com/office/drawing/2014/main" id="{1CFD0C20-50A2-4FB5-BB77-504C626D582E}"/>
              </a:ext>
            </a:extLst>
          </p:cNvPr>
          <p:cNvGraphicFramePr>
            <a:graphicFrameLocks noGrp="1"/>
          </p:cNvGraphicFramePr>
          <p:nvPr>
            <p:ph type="tbl" sz="quarter" idx="13"/>
            <p:extLst>
              <p:ext uri="{D42A27DB-BD31-4B8C-83A1-F6EECF244321}">
                <p14:modId xmlns:p14="http://schemas.microsoft.com/office/powerpoint/2010/main" val="3199599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24467829"/>
                    </a:ext>
                  </a:extLst>
                </a:gridCol>
                <a:gridCol w="411480">
                  <a:extLst>
                    <a:ext uri="{9D8B030D-6E8A-4147-A177-3AD203B41FA5}">
                      <a16:colId xmlns:a16="http://schemas.microsoft.com/office/drawing/2014/main" val="3171837720"/>
                    </a:ext>
                  </a:extLst>
                </a:gridCol>
                <a:gridCol w="1316736">
                  <a:extLst>
                    <a:ext uri="{9D8B030D-6E8A-4147-A177-3AD203B41FA5}">
                      <a16:colId xmlns:a16="http://schemas.microsoft.com/office/drawing/2014/main" val="2410577405"/>
                    </a:ext>
                  </a:extLst>
                </a:gridCol>
                <a:gridCol w="411480">
                  <a:extLst>
                    <a:ext uri="{9D8B030D-6E8A-4147-A177-3AD203B41FA5}">
                      <a16:colId xmlns:a16="http://schemas.microsoft.com/office/drawing/2014/main" val="2585076909"/>
                    </a:ext>
                  </a:extLst>
                </a:gridCol>
                <a:gridCol w="411480">
                  <a:extLst>
                    <a:ext uri="{9D8B030D-6E8A-4147-A177-3AD203B41FA5}">
                      <a16:colId xmlns:a16="http://schemas.microsoft.com/office/drawing/2014/main" val="355987992"/>
                    </a:ext>
                  </a:extLst>
                </a:gridCol>
                <a:gridCol w="411480">
                  <a:extLst>
                    <a:ext uri="{9D8B030D-6E8A-4147-A177-3AD203B41FA5}">
                      <a16:colId xmlns:a16="http://schemas.microsoft.com/office/drawing/2014/main" val="2070105859"/>
                    </a:ext>
                  </a:extLst>
                </a:gridCol>
                <a:gridCol w="411480">
                  <a:extLst>
                    <a:ext uri="{9D8B030D-6E8A-4147-A177-3AD203B41FA5}">
                      <a16:colId xmlns:a16="http://schemas.microsoft.com/office/drawing/2014/main" val="4059813532"/>
                    </a:ext>
                  </a:extLst>
                </a:gridCol>
                <a:gridCol w="411480">
                  <a:extLst>
                    <a:ext uri="{9D8B030D-6E8A-4147-A177-3AD203B41FA5}">
                      <a16:colId xmlns:a16="http://schemas.microsoft.com/office/drawing/2014/main" val="3781781904"/>
                    </a:ext>
                  </a:extLst>
                </a:gridCol>
                <a:gridCol w="411480">
                  <a:extLst>
                    <a:ext uri="{9D8B030D-6E8A-4147-A177-3AD203B41FA5}">
                      <a16:colId xmlns:a16="http://schemas.microsoft.com/office/drawing/2014/main" val="1548395787"/>
                    </a:ext>
                  </a:extLst>
                </a:gridCol>
                <a:gridCol w="411480">
                  <a:extLst>
                    <a:ext uri="{9D8B030D-6E8A-4147-A177-3AD203B41FA5}">
                      <a16:colId xmlns:a16="http://schemas.microsoft.com/office/drawing/2014/main" val="4173609514"/>
                    </a:ext>
                  </a:extLst>
                </a:gridCol>
                <a:gridCol w="411480">
                  <a:extLst>
                    <a:ext uri="{9D8B030D-6E8A-4147-A177-3AD203B41FA5}">
                      <a16:colId xmlns:a16="http://schemas.microsoft.com/office/drawing/2014/main" val="3705218332"/>
                    </a:ext>
                  </a:extLst>
                </a:gridCol>
                <a:gridCol w="411480">
                  <a:extLst>
                    <a:ext uri="{9D8B030D-6E8A-4147-A177-3AD203B41FA5}">
                      <a16:colId xmlns:a16="http://schemas.microsoft.com/office/drawing/2014/main" val="2609724314"/>
                    </a:ext>
                  </a:extLst>
                </a:gridCol>
                <a:gridCol w="411480">
                  <a:extLst>
                    <a:ext uri="{9D8B030D-6E8A-4147-A177-3AD203B41FA5}">
                      <a16:colId xmlns:a16="http://schemas.microsoft.com/office/drawing/2014/main" val="293455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5831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- 2021-06-18 07:51:19</a:t>
                      </a:r>
                      <a:r>
                        <a:rPr kumimoji="0" lang="en-US" sz="1000" b="0" i="0" u="none" strike="noStrike" kern="1200" cap="none" spc="0" normalizeH="0" baseline="0" noProof="0">
                          <a:ln>
                            <a:noFill/>
                          </a:ln>
                          <a:solidFill>
                            <a:prstClr val="black"/>
                          </a:solidFill>
                          <a:effectLst/>
                          <a:uLnTx/>
                          <a:uFillTx/>
                          <a:latin typeface="+mn-lt"/>
                          <a:ea typeface="+mn-ea"/>
                          <a:cs typeface="+mn-cs"/>
                        </a:rPr>
                        <a:t>
 GiveMeSport find out how well England fans know the @england football team, in the latest quiz👀
Is football coming 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Well Do England Fans Know The National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a:t>
                      </a:r>
                    </a:p>
                  </a:txBody>
                  <a:tcPr/>
                </a:tc>
                <a:extLst>
                  <a:ext uri="{0D108BD9-81ED-4DB2-BD59-A6C34878D82A}">
                    <a16:rowId xmlns:a16="http://schemas.microsoft.com/office/drawing/2014/main" val="2743645472"/>
                  </a:ext>
                </a:extLst>
              </a:tr>
            </a:tbl>
          </a:graphicData>
        </a:graphic>
      </p:graphicFrame>
      <p:sp>
        <p:nvSpPr>
          <p:cNvPr id="4" name="Text Placeholder 3">
            <a:extLst>
              <a:ext uri="{FF2B5EF4-FFF2-40B4-BE49-F238E27FC236}">
                <a16:creationId xmlns:a16="http://schemas.microsoft.com/office/drawing/2014/main" id="{8B45962C-8524-4E98-B23C-A701524E851A}"/>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035428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296C-9E9E-4AF1-B015-37210782EB06}"/>
              </a:ext>
            </a:extLst>
          </p:cNvPr>
          <p:cNvSpPr>
            <a:spLocks noGrp="1"/>
          </p:cNvSpPr>
          <p:nvPr>
            <p:ph type="title"/>
          </p:nvPr>
        </p:nvSpPr>
        <p:spPr/>
        <p:txBody>
          <a:bodyPr/>
          <a:lstStyle/>
          <a:p>
            <a:r>
              <a:rPr lang="en-US"/>
              <a:t>Instagram IGTV Videos Table | All Pages - 9 of 25</a:t>
            </a:r>
          </a:p>
        </p:txBody>
      </p:sp>
      <p:graphicFrame>
        <p:nvGraphicFramePr>
          <p:cNvPr id="5" name="Table Placeholder 4">
            <a:extLst>
              <a:ext uri="{FF2B5EF4-FFF2-40B4-BE49-F238E27FC236}">
                <a16:creationId xmlns:a16="http://schemas.microsoft.com/office/drawing/2014/main" id="{24537385-9FAC-4068-9A93-3554E12F760F}"/>
              </a:ext>
            </a:extLst>
          </p:cNvPr>
          <p:cNvGraphicFramePr>
            <a:graphicFrameLocks noGrp="1"/>
          </p:cNvGraphicFramePr>
          <p:nvPr>
            <p:ph type="tbl" sz="quarter" idx="13"/>
            <p:extLst>
              <p:ext uri="{D42A27DB-BD31-4B8C-83A1-F6EECF244321}">
                <p14:modId xmlns:p14="http://schemas.microsoft.com/office/powerpoint/2010/main" val="167029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94187066"/>
                    </a:ext>
                  </a:extLst>
                </a:gridCol>
                <a:gridCol w="411480">
                  <a:extLst>
                    <a:ext uri="{9D8B030D-6E8A-4147-A177-3AD203B41FA5}">
                      <a16:colId xmlns:a16="http://schemas.microsoft.com/office/drawing/2014/main" val="2174291044"/>
                    </a:ext>
                  </a:extLst>
                </a:gridCol>
                <a:gridCol w="1316736">
                  <a:extLst>
                    <a:ext uri="{9D8B030D-6E8A-4147-A177-3AD203B41FA5}">
                      <a16:colId xmlns:a16="http://schemas.microsoft.com/office/drawing/2014/main" val="120075981"/>
                    </a:ext>
                  </a:extLst>
                </a:gridCol>
                <a:gridCol w="411480">
                  <a:extLst>
                    <a:ext uri="{9D8B030D-6E8A-4147-A177-3AD203B41FA5}">
                      <a16:colId xmlns:a16="http://schemas.microsoft.com/office/drawing/2014/main" val="1417386035"/>
                    </a:ext>
                  </a:extLst>
                </a:gridCol>
                <a:gridCol w="411480">
                  <a:extLst>
                    <a:ext uri="{9D8B030D-6E8A-4147-A177-3AD203B41FA5}">
                      <a16:colId xmlns:a16="http://schemas.microsoft.com/office/drawing/2014/main" val="561476985"/>
                    </a:ext>
                  </a:extLst>
                </a:gridCol>
                <a:gridCol w="411480">
                  <a:extLst>
                    <a:ext uri="{9D8B030D-6E8A-4147-A177-3AD203B41FA5}">
                      <a16:colId xmlns:a16="http://schemas.microsoft.com/office/drawing/2014/main" val="3766165568"/>
                    </a:ext>
                  </a:extLst>
                </a:gridCol>
                <a:gridCol w="411480">
                  <a:extLst>
                    <a:ext uri="{9D8B030D-6E8A-4147-A177-3AD203B41FA5}">
                      <a16:colId xmlns:a16="http://schemas.microsoft.com/office/drawing/2014/main" val="718890586"/>
                    </a:ext>
                  </a:extLst>
                </a:gridCol>
                <a:gridCol w="411480">
                  <a:extLst>
                    <a:ext uri="{9D8B030D-6E8A-4147-A177-3AD203B41FA5}">
                      <a16:colId xmlns:a16="http://schemas.microsoft.com/office/drawing/2014/main" val="3683141197"/>
                    </a:ext>
                  </a:extLst>
                </a:gridCol>
                <a:gridCol w="411480">
                  <a:extLst>
                    <a:ext uri="{9D8B030D-6E8A-4147-A177-3AD203B41FA5}">
                      <a16:colId xmlns:a16="http://schemas.microsoft.com/office/drawing/2014/main" val="3689922914"/>
                    </a:ext>
                  </a:extLst>
                </a:gridCol>
                <a:gridCol w="411480">
                  <a:extLst>
                    <a:ext uri="{9D8B030D-6E8A-4147-A177-3AD203B41FA5}">
                      <a16:colId xmlns:a16="http://schemas.microsoft.com/office/drawing/2014/main" val="3262617718"/>
                    </a:ext>
                  </a:extLst>
                </a:gridCol>
                <a:gridCol w="411480">
                  <a:extLst>
                    <a:ext uri="{9D8B030D-6E8A-4147-A177-3AD203B41FA5}">
                      <a16:colId xmlns:a16="http://schemas.microsoft.com/office/drawing/2014/main" val="3832614260"/>
                    </a:ext>
                  </a:extLst>
                </a:gridCol>
                <a:gridCol w="411480">
                  <a:extLst>
                    <a:ext uri="{9D8B030D-6E8A-4147-A177-3AD203B41FA5}">
                      <a16:colId xmlns:a16="http://schemas.microsoft.com/office/drawing/2014/main" val="808845000"/>
                    </a:ext>
                  </a:extLst>
                </a:gridCol>
                <a:gridCol w="411480">
                  <a:extLst>
                    <a:ext uri="{9D8B030D-6E8A-4147-A177-3AD203B41FA5}">
                      <a16:colId xmlns:a16="http://schemas.microsoft.com/office/drawing/2014/main" val="2643909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2506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- 2021-06-17 23:21:01</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to Liverpool captain @jhenderson 🎂🙌🏽
Did you know these 10 facts about the England star? 😳👀
🎥  @ollyhud #threelions #england #eng #ynwa #anfield #epl #pl #premierleague #henderson #euro2020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Things You Didn't Know About Jordan Henderson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10392</a:t>
                      </a:r>
                    </a:p>
                  </a:txBody>
                  <a:tcPr/>
                </a:tc>
                <a:extLst>
                  <a:ext uri="{0D108BD9-81ED-4DB2-BD59-A6C34878D82A}">
                    <a16:rowId xmlns:a16="http://schemas.microsoft.com/office/drawing/2014/main" val="2887626727"/>
                  </a:ext>
                </a:extLst>
              </a:tr>
            </a:tbl>
          </a:graphicData>
        </a:graphic>
      </p:graphicFrame>
      <p:sp>
        <p:nvSpPr>
          <p:cNvPr id="4" name="Text Placeholder 3">
            <a:extLst>
              <a:ext uri="{FF2B5EF4-FFF2-40B4-BE49-F238E27FC236}">
                <a16:creationId xmlns:a16="http://schemas.microsoft.com/office/drawing/2014/main" id="{FFF3C2B8-243B-42B7-A684-DF484BC3BC8A}"/>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730407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039F-8919-4D50-9569-C4FE49C9FF6D}"/>
              </a:ext>
            </a:extLst>
          </p:cNvPr>
          <p:cNvSpPr>
            <a:spLocks noGrp="1"/>
          </p:cNvSpPr>
          <p:nvPr>
            <p:ph type="title"/>
          </p:nvPr>
        </p:nvSpPr>
        <p:spPr/>
        <p:txBody>
          <a:bodyPr/>
          <a:lstStyle/>
          <a:p>
            <a:r>
              <a:rPr lang="en-US"/>
              <a:t>Instagram IGTV Videos Table | All Pages - 10 of 25</a:t>
            </a:r>
          </a:p>
        </p:txBody>
      </p:sp>
      <p:graphicFrame>
        <p:nvGraphicFramePr>
          <p:cNvPr id="5" name="Table Placeholder 4">
            <a:extLst>
              <a:ext uri="{FF2B5EF4-FFF2-40B4-BE49-F238E27FC236}">
                <a16:creationId xmlns:a16="http://schemas.microsoft.com/office/drawing/2014/main" id="{4E8C561B-3EBA-4813-93AC-44C9DE166E22}"/>
              </a:ext>
            </a:extLst>
          </p:cNvPr>
          <p:cNvGraphicFramePr>
            <a:graphicFrameLocks noGrp="1"/>
          </p:cNvGraphicFramePr>
          <p:nvPr>
            <p:ph type="tbl" sz="quarter" idx="13"/>
            <p:extLst>
              <p:ext uri="{D42A27DB-BD31-4B8C-83A1-F6EECF244321}">
                <p14:modId xmlns:p14="http://schemas.microsoft.com/office/powerpoint/2010/main" val="1889306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54587071"/>
                    </a:ext>
                  </a:extLst>
                </a:gridCol>
                <a:gridCol w="411480">
                  <a:extLst>
                    <a:ext uri="{9D8B030D-6E8A-4147-A177-3AD203B41FA5}">
                      <a16:colId xmlns:a16="http://schemas.microsoft.com/office/drawing/2014/main" val="4067045790"/>
                    </a:ext>
                  </a:extLst>
                </a:gridCol>
                <a:gridCol w="1316736">
                  <a:extLst>
                    <a:ext uri="{9D8B030D-6E8A-4147-A177-3AD203B41FA5}">
                      <a16:colId xmlns:a16="http://schemas.microsoft.com/office/drawing/2014/main" val="2946289334"/>
                    </a:ext>
                  </a:extLst>
                </a:gridCol>
                <a:gridCol w="411480">
                  <a:extLst>
                    <a:ext uri="{9D8B030D-6E8A-4147-A177-3AD203B41FA5}">
                      <a16:colId xmlns:a16="http://schemas.microsoft.com/office/drawing/2014/main" val="1223355943"/>
                    </a:ext>
                  </a:extLst>
                </a:gridCol>
                <a:gridCol w="411480">
                  <a:extLst>
                    <a:ext uri="{9D8B030D-6E8A-4147-A177-3AD203B41FA5}">
                      <a16:colId xmlns:a16="http://schemas.microsoft.com/office/drawing/2014/main" val="4234544544"/>
                    </a:ext>
                  </a:extLst>
                </a:gridCol>
                <a:gridCol w="411480">
                  <a:extLst>
                    <a:ext uri="{9D8B030D-6E8A-4147-A177-3AD203B41FA5}">
                      <a16:colId xmlns:a16="http://schemas.microsoft.com/office/drawing/2014/main" val="3623543480"/>
                    </a:ext>
                  </a:extLst>
                </a:gridCol>
                <a:gridCol w="411480">
                  <a:extLst>
                    <a:ext uri="{9D8B030D-6E8A-4147-A177-3AD203B41FA5}">
                      <a16:colId xmlns:a16="http://schemas.microsoft.com/office/drawing/2014/main" val="2762715268"/>
                    </a:ext>
                  </a:extLst>
                </a:gridCol>
                <a:gridCol w="411480">
                  <a:extLst>
                    <a:ext uri="{9D8B030D-6E8A-4147-A177-3AD203B41FA5}">
                      <a16:colId xmlns:a16="http://schemas.microsoft.com/office/drawing/2014/main" val="567287660"/>
                    </a:ext>
                  </a:extLst>
                </a:gridCol>
                <a:gridCol w="411480">
                  <a:extLst>
                    <a:ext uri="{9D8B030D-6E8A-4147-A177-3AD203B41FA5}">
                      <a16:colId xmlns:a16="http://schemas.microsoft.com/office/drawing/2014/main" val="2465480932"/>
                    </a:ext>
                  </a:extLst>
                </a:gridCol>
                <a:gridCol w="411480">
                  <a:extLst>
                    <a:ext uri="{9D8B030D-6E8A-4147-A177-3AD203B41FA5}">
                      <a16:colId xmlns:a16="http://schemas.microsoft.com/office/drawing/2014/main" val="4194041469"/>
                    </a:ext>
                  </a:extLst>
                </a:gridCol>
                <a:gridCol w="411480">
                  <a:extLst>
                    <a:ext uri="{9D8B030D-6E8A-4147-A177-3AD203B41FA5}">
                      <a16:colId xmlns:a16="http://schemas.microsoft.com/office/drawing/2014/main" val="2969641023"/>
                    </a:ext>
                  </a:extLst>
                </a:gridCol>
                <a:gridCol w="411480">
                  <a:extLst>
                    <a:ext uri="{9D8B030D-6E8A-4147-A177-3AD203B41FA5}">
                      <a16:colId xmlns:a16="http://schemas.microsoft.com/office/drawing/2014/main" val="821810725"/>
                    </a:ext>
                  </a:extLst>
                </a:gridCol>
                <a:gridCol w="411480">
                  <a:extLst>
                    <a:ext uri="{9D8B030D-6E8A-4147-A177-3AD203B41FA5}">
                      <a16:colId xmlns:a16="http://schemas.microsoft.com/office/drawing/2014/main" val="1623039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4455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- 2021-06-17 20:20:51</a:t>
                      </a:r>
                      <a:r>
                        <a:rPr kumimoji="0" lang="en-US" sz="1000" b="0" i="0" u="none" strike="noStrike" kern="1200" cap="none" spc="0" normalizeH="0" baseline="0" noProof="0">
                          <a:ln>
                            <a:noFill/>
                          </a:ln>
                          <a:solidFill>
                            <a:prstClr val="black"/>
                          </a:solidFill>
                          <a:effectLst/>
                          <a:uLnTx/>
                          <a:uFillTx/>
                          <a:latin typeface="+mn-lt"/>
                          <a:ea typeface="+mn-ea"/>
                          <a:cs typeface="+mn-cs"/>
                        </a:rPr>
                        <a:t>
 How many of these could you do? 🏃🏻‍♂️🙌🏽
🎥 @jiembasands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Smoothest Video You'll See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18792</a:t>
                      </a:r>
                    </a:p>
                  </a:txBody>
                  <a:tcPr/>
                </a:tc>
                <a:extLst>
                  <a:ext uri="{0D108BD9-81ED-4DB2-BD59-A6C34878D82A}">
                    <a16:rowId xmlns:a16="http://schemas.microsoft.com/office/drawing/2014/main" val="2123068577"/>
                  </a:ext>
                </a:extLst>
              </a:tr>
            </a:tbl>
          </a:graphicData>
        </a:graphic>
      </p:graphicFrame>
      <p:sp>
        <p:nvSpPr>
          <p:cNvPr id="4" name="Text Placeholder 3">
            <a:extLst>
              <a:ext uri="{FF2B5EF4-FFF2-40B4-BE49-F238E27FC236}">
                <a16:creationId xmlns:a16="http://schemas.microsoft.com/office/drawing/2014/main" id="{CD3FD87D-EF55-4A6F-B2FB-094A1EF051E6}"/>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10047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1C81-EFCA-4904-A753-C309D3120590}"/>
              </a:ext>
            </a:extLst>
          </p:cNvPr>
          <p:cNvSpPr>
            <a:spLocks noGrp="1"/>
          </p:cNvSpPr>
          <p:nvPr>
            <p:ph type="title"/>
          </p:nvPr>
        </p:nvSpPr>
        <p:spPr/>
        <p:txBody>
          <a:bodyPr/>
          <a:lstStyle/>
          <a:p>
            <a:r>
              <a:rPr lang="en-US"/>
              <a:t>Instagram IGTV Videos Table | All Pages - 11 of 25</a:t>
            </a:r>
          </a:p>
        </p:txBody>
      </p:sp>
      <p:graphicFrame>
        <p:nvGraphicFramePr>
          <p:cNvPr id="5" name="Table Placeholder 4">
            <a:extLst>
              <a:ext uri="{FF2B5EF4-FFF2-40B4-BE49-F238E27FC236}">
                <a16:creationId xmlns:a16="http://schemas.microsoft.com/office/drawing/2014/main" id="{AACCFF8C-08C0-4209-ACAF-7FF227ACFD9B}"/>
              </a:ext>
            </a:extLst>
          </p:cNvPr>
          <p:cNvGraphicFramePr>
            <a:graphicFrameLocks noGrp="1"/>
          </p:cNvGraphicFramePr>
          <p:nvPr>
            <p:ph type="tbl" sz="quarter" idx="13"/>
            <p:extLst>
              <p:ext uri="{D42A27DB-BD31-4B8C-83A1-F6EECF244321}">
                <p14:modId xmlns:p14="http://schemas.microsoft.com/office/powerpoint/2010/main" val="2155444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07036577"/>
                    </a:ext>
                  </a:extLst>
                </a:gridCol>
                <a:gridCol w="411480">
                  <a:extLst>
                    <a:ext uri="{9D8B030D-6E8A-4147-A177-3AD203B41FA5}">
                      <a16:colId xmlns:a16="http://schemas.microsoft.com/office/drawing/2014/main" val="4072820558"/>
                    </a:ext>
                  </a:extLst>
                </a:gridCol>
                <a:gridCol w="1316736">
                  <a:extLst>
                    <a:ext uri="{9D8B030D-6E8A-4147-A177-3AD203B41FA5}">
                      <a16:colId xmlns:a16="http://schemas.microsoft.com/office/drawing/2014/main" val="2896834324"/>
                    </a:ext>
                  </a:extLst>
                </a:gridCol>
                <a:gridCol w="411480">
                  <a:extLst>
                    <a:ext uri="{9D8B030D-6E8A-4147-A177-3AD203B41FA5}">
                      <a16:colId xmlns:a16="http://schemas.microsoft.com/office/drawing/2014/main" val="3647952208"/>
                    </a:ext>
                  </a:extLst>
                </a:gridCol>
                <a:gridCol w="411480">
                  <a:extLst>
                    <a:ext uri="{9D8B030D-6E8A-4147-A177-3AD203B41FA5}">
                      <a16:colId xmlns:a16="http://schemas.microsoft.com/office/drawing/2014/main" val="3731410120"/>
                    </a:ext>
                  </a:extLst>
                </a:gridCol>
                <a:gridCol w="411480">
                  <a:extLst>
                    <a:ext uri="{9D8B030D-6E8A-4147-A177-3AD203B41FA5}">
                      <a16:colId xmlns:a16="http://schemas.microsoft.com/office/drawing/2014/main" val="2412227897"/>
                    </a:ext>
                  </a:extLst>
                </a:gridCol>
                <a:gridCol w="411480">
                  <a:extLst>
                    <a:ext uri="{9D8B030D-6E8A-4147-A177-3AD203B41FA5}">
                      <a16:colId xmlns:a16="http://schemas.microsoft.com/office/drawing/2014/main" val="2140825185"/>
                    </a:ext>
                  </a:extLst>
                </a:gridCol>
                <a:gridCol w="411480">
                  <a:extLst>
                    <a:ext uri="{9D8B030D-6E8A-4147-A177-3AD203B41FA5}">
                      <a16:colId xmlns:a16="http://schemas.microsoft.com/office/drawing/2014/main" val="3550094464"/>
                    </a:ext>
                  </a:extLst>
                </a:gridCol>
                <a:gridCol w="411480">
                  <a:extLst>
                    <a:ext uri="{9D8B030D-6E8A-4147-A177-3AD203B41FA5}">
                      <a16:colId xmlns:a16="http://schemas.microsoft.com/office/drawing/2014/main" val="1876000267"/>
                    </a:ext>
                  </a:extLst>
                </a:gridCol>
                <a:gridCol w="411480">
                  <a:extLst>
                    <a:ext uri="{9D8B030D-6E8A-4147-A177-3AD203B41FA5}">
                      <a16:colId xmlns:a16="http://schemas.microsoft.com/office/drawing/2014/main" val="3509312353"/>
                    </a:ext>
                  </a:extLst>
                </a:gridCol>
                <a:gridCol w="411480">
                  <a:extLst>
                    <a:ext uri="{9D8B030D-6E8A-4147-A177-3AD203B41FA5}">
                      <a16:colId xmlns:a16="http://schemas.microsoft.com/office/drawing/2014/main" val="4191860709"/>
                    </a:ext>
                  </a:extLst>
                </a:gridCol>
                <a:gridCol w="411480">
                  <a:extLst>
                    <a:ext uri="{9D8B030D-6E8A-4147-A177-3AD203B41FA5}">
                      <a16:colId xmlns:a16="http://schemas.microsoft.com/office/drawing/2014/main" val="379901607"/>
                    </a:ext>
                  </a:extLst>
                </a:gridCol>
                <a:gridCol w="411480">
                  <a:extLst>
                    <a:ext uri="{9D8B030D-6E8A-4147-A177-3AD203B41FA5}">
                      <a16:colId xmlns:a16="http://schemas.microsoft.com/office/drawing/2014/main" val="10605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6914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- 2021-06-17 20:20:35</a:t>
                      </a:r>
                      <a:r>
                        <a:rPr kumimoji="0" lang="en-US" sz="1000" b="0" i="0" u="none" strike="noStrike" kern="1200" cap="none" spc="0" normalizeH="0" baseline="0" noProof="0">
                          <a:ln>
                            <a:noFill/>
                          </a:ln>
                          <a:solidFill>
                            <a:prstClr val="black"/>
                          </a:solidFill>
                          <a:effectLst/>
                          <a:uLnTx/>
                          <a:uFillTx/>
                          <a:latin typeface="+mn-lt"/>
                          <a:ea typeface="+mn-ea"/>
                          <a:cs typeface="+mn-cs"/>
                        </a:rPr>
                        <a:t>
 @f808z brings Tekken to real 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Real Life Tekken Character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11277</a:t>
                      </a:r>
                    </a:p>
                  </a:txBody>
                  <a:tcPr/>
                </a:tc>
                <a:extLst>
                  <a:ext uri="{0D108BD9-81ED-4DB2-BD59-A6C34878D82A}">
                    <a16:rowId xmlns:a16="http://schemas.microsoft.com/office/drawing/2014/main" val="3156036765"/>
                  </a:ext>
                </a:extLst>
              </a:tr>
            </a:tbl>
          </a:graphicData>
        </a:graphic>
      </p:graphicFrame>
      <p:sp>
        <p:nvSpPr>
          <p:cNvPr id="4" name="Text Placeholder 3">
            <a:extLst>
              <a:ext uri="{FF2B5EF4-FFF2-40B4-BE49-F238E27FC236}">
                <a16:creationId xmlns:a16="http://schemas.microsoft.com/office/drawing/2014/main" id="{53A1B753-54B1-475E-A097-49F8CBD9A6D4}"/>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587301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0003A-13A9-4C86-BC14-F93128497A9B}"/>
              </a:ext>
            </a:extLst>
          </p:cNvPr>
          <p:cNvSpPr>
            <a:spLocks noGrp="1"/>
          </p:cNvSpPr>
          <p:nvPr>
            <p:ph type="title"/>
          </p:nvPr>
        </p:nvSpPr>
        <p:spPr/>
        <p:txBody>
          <a:bodyPr/>
          <a:lstStyle/>
          <a:p>
            <a:r>
              <a:rPr lang="en-US"/>
              <a:t>Instagram IGTV Videos Table | All Pages - 12 of 25</a:t>
            </a:r>
          </a:p>
        </p:txBody>
      </p:sp>
      <p:graphicFrame>
        <p:nvGraphicFramePr>
          <p:cNvPr id="5" name="Table Placeholder 4">
            <a:extLst>
              <a:ext uri="{FF2B5EF4-FFF2-40B4-BE49-F238E27FC236}">
                <a16:creationId xmlns:a16="http://schemas.microsoft.com/office/drawing/2014/main" id="{63F65B43-6442-4646-A0F1-C9F4EC1BB991}"/>
              </a:ext>
            </a:extLst>
          </p:cNvPr>
          <p:cNvGraphicFramePr>
            <a:graphicFrameLocks noGrp="1"/>
          </p:cNvGraphicFramePr>
          <p:nvPr>
            <p:ph type="tbl" sz="quarter" idx="13"/>
            <p:extLst>
              <p:ext uri="{D42A27DB-BD31-4B8C-83A1-F6EECF244321}">
                <p14:modId xmlns:p14="http://schemas.microsoft.com/office/powerpoint/2010/main" val="1123449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3022870"/>
                    </a:ext>
                  </a:extLst>
                </a:gridCol>
                <a:gridCol w="411480">
                  <a:extLst>
                    <a:ext uri="{9D8B030D-6E8A-4147-A177-3AD203B41FA5}">
                      <a16:colId xmlns:a16="http://schemas.microsoft.com/office/drawing/2014/main" val="898177148"/>
                    </a:ext>
                  </a:extLst>
                </a:gridCol>
                <a:gridCol w="1316736">
                  <a:extLst>
                    <a:ext uri="{9D8B030D-6E8A-4147-A177-3AD203B41FA5}">
                      <a16:colId xmlns:a16="http://schemas.microsoft.com/office/drawing/2014/main" val="2495967525"/>
                    </a:ext>
                  </a:extLst>
                </a:gridCol>
                <a:gridCol w="411480">
                  <a:extLst>
                    <a:ext uri="{9D8B030D-6E8A-4147-A177-3AD203B41FA5}">
                      <a16:colId xmlns:a16="http://schemas.microsoft.com/office/drawing/2014/main" val="1237910481"/>
                    </a:ext>
                  </a:extLst>
                </a:gridCol>
                <a:gridCol w="411480">
                  <a:extLst>
                    <a:ext uri="{9D8B030D-6E8A-4147-A177-3AD203B41FA5}">
                      <a16:colId xmlns:a16="http://schemas.microsoft.com/office/drawing/2014/main" val="2634805188"/>
                    </a:ext>
                  </a:extLst>
                </a:gridCol>
                <a:gridCol w="411480">
                  <a:extLst>
                    <a:ext uri="{9D8B030D-6E8A-4147-A177-3AD203B41FA5}">
                      <a16:colId xmlns:a16="http://schemas.microsoft.com/office/drawing/2014/main" val="521043456"/>
                    </a:ext>
                  </a:extLst>
                </a:gridCol>
                <a:gridCol w="411480">
                  <a:extLst>
                    <a:ext uri="{9D8B030D-6E8A-4147-A177-3AD203B41FA5}">
                      <a16:colId xmlns:a16="http://schemas.microsoft.com/office/drawing/2014/main" val="2481061093"/>
                    </a:ext>
                  </a:extLst>
                </a:gridCol>
                <a:gridCol w="411480">
                  <a:extLst>
                    <a:ext uri="{9D8B030D-6E8A-4147-A177-3AD203B41FA5}">
                      <a16:colId xmlns:a16="http://schemas.microsoft.com/office/drawing/2014/main" val="4104628766"/>
                    </a:ext>
                  </a:extLst>
                </a:gridCol>
                <a:gridCol w="411480">
                  <a:extLst>
                    <a:ext uri="{9D8B030D-6E8A-4147-A177-3AD203B41FA5}">
                      <a16:colId xmlns:a16="http://schemas.microsoft.com/office/drawing/2014/main" val="880846637"/>
                    </a:ext>
                  </a:extLst>
                </a:gridCol>
                <a:gridCol w="411480">
                  <a:extLst>
                    <a:ext uri="{9D8B030D-6E8A-4147-A177-3AD203B41FA5}">
                      <a16:colId xmlns:a16="http://schemas.microsoft.com/office/drawing/2014/main" val="4237293564"/>
                    </a:ext>
                  </a:extLst>
                </a:gridCol>
                <a:gridCol w="411480">
                  <a:extLst>
                    <a:ext uri="{9D8B030D-6E8A-4147-A177-3AD203B41FA5}">
                      <a16:colId xmlns:a16="http://schemas.microsoft.com/office/drawing/2014/main" val="2771841122"/>
                    </a:ext>
                  </a:extLst>
                </a:gridCol>
                <a:gridCol w="411480">
                  <a:extLst>
                    <a:ext uri="{9D8B030D-6E8A-4147-A177-3AD203B41FA5}">
                      <a16:colId xmlns:a16="http://schemas.microsoft.com/office/drawing/2014/main" val="3305376406"/>
                    </a:ext>
                  </a:extLst>
                </a:gridCol>
                <a:gridCol w="411480">
                  <a:extLst>
                    <a:ext uri="{9D8B030D-6E8A-4147-A177-3AD203B41FA5}">
                      <a16:colId xmlns:a16="http://schemas.microsoft.com/office/drawing/2014/main" val="1882085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25301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- 2021-06-17 17:53:28</a:t>
                      </a:r>
                      <a:r>
                        <a:rPr kumimoji="0" lang="en-US" sz="1000" b="0" i="0" u="none" strike="noStrike" kern="1200" cap="none" spc="0" normalizeH="0" baseline="0" noProof="0">
                          <a:ln>
                            <a:noFill/>
                          </a:ln>
                          <a:solidFill>
                            <a:prstClr val="black"/>
                          </a:solidFill>
                          <a:effectLst/>
                          <a:uLnTx/>
                          <a:uFillTx/>
                          <a:latin typeface="+mn-lt"/>
                          <a:ea typeface="+mn-ea"/>
                          <a:cs typeface="+mn-cs"/>
                        </a:rPr>
                        <a:t>
 At just 17-years-old, Jude Bellingham has become the youngest player EVER to appear for England at a major tournament…🤯🔥
The question is… What were you doing at 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These England Fans Were Doing at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68598</a:t>
                      </a:r>
                    </a:p>
                  </a:txBody>
                  <a:tcPr/>
                </a:tc>
                <a:extLst>
                  <a:ext uri="{0D108BD9-81ED-4DB2-BD59-A6C34878D82A}">
                    <a16:rowId xmlns:a16="http://schemas.microsoft.com/office/drawing/2014/main" val="4124616269"/>
                  </a:ext>
                </a:extLst>
              </a:tr>
            </a:tbl>
          </a:graphicData>
        </a:graphic>
      </p:graphicFrame>
      <p:sp>
        <p:nvSpPr>
          <p:cNvPr id="4" name="Text Placeholder 3">
            <a:extLst>
              <a:ext uri="{FF2B5EF4-FFF2-40B4-BE49-F238E27FC236}">
                <a16:creationId xmlns:a16="http://schemas.microsoft.com/office/drawing/2014/main" id="{6B6B2565-9BAB-46A3-AF0F-6CE3449B84B6}"/>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1380929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60AA-69B7-4FB6-B274-A16A4801F381}"/>
              </a:ext>
            </a:extLst>
          </p:cNvPr>
          <p:cNvSpPr>
            <a:spLocks noGrp="1"/>
          </p:cNvSpPr>
          <p:nvPr>
            <p:ph type="title"/>
          </p:nvPr>
        </p:nvSpPr>
        <p:spPr/>
        <p:txBody>
          <a:bodyPr/>
          <a:lstStyle/>
          <a:p>
            <a:r>
              <a:rPr lang="en-US"/>
              <a:t>Instagram IGTV Videos Table | All Pages - 13 of 25</a:t>
            </a:r>
          </a:p>
        </p:txBody>
      </p:sp>
      <p:graphicFrame>
        <p:nvGraphicFramePr>
          <p:cNvPr id="5" name="Table Placeholder 4">
            <a:extLst>
              <a:ext uri="{FF2B5EF4-FFF2-40B4-BE49-F238E27FC236}">
                <a16:creationId xmlns:a16="http://schemas.microsoft.com/office/drawing/2014/main" id="{477E022C-8B93-4513-A376-D97D9B5B470D}"/>
              </a:ext>
            </a:extLst>
          </p:cNvPr>
          <p:cNvGraphicFramePr>
            <a:graphicFrameLocks noGrp="1"/>
          </p:cNvGraphicFramePr>
          <p:nvPr>
            <p:ph type="tbl" sz="quarter" idx="13"/>
            <p:extLst>
              <p:ext uri="{D42A27DB-BD31-4B8C-83A1-F6EECF244321}">
                <p14:modId xmlns:p14="http://schemas.microsoft.com/office/powerpoint/2010/main" val="4049689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9669333"/>
                    </a:ext>
                  </a:extLst>
                </a:gridCol>
                <a:gridCol w="411480">
                  <a:extLst>
                    <a:ext uri="{9D8B030D-6E8A-4147-A177-3AD203B41FA5}">
                      <a16:colId xmlns:a16="http://schemas.microsoft.com/office/drawing/2014/main" val="1381493444"/>
                    </a:ext>
                  </a:extLst>
                </a:gridCol>
                <a:gridCol w="1316736">
                  <a:extLst>
                    <a:ext uri="{9D8B030D-6E8A-4147-A177-3AD203B41FA5}">
                      <a16:colId xmlns:a16="http://schemas.microsoft.com/office/drawing/2014/main" val="3529843293"/>
                    </a:ext>
                  </a:extLst>
                </a:gridCol>
                <a:gridCol w="411480">
                  <a:extLst>
                    <a:ext uri="{9D8B030D-6E8A-4147-A177-3AD203B41FA5}">
                      <a16:colId xmlns:a16="http://schemas.microsoft.com/office/drawing/2014/main" val="4270983612"/>
                    </a:ext>
                  </a:extLst>
                </a:gridCol>
                <a:gridCol w="411480">
                  <a:extLst>
                    <a:ext uri="{9D8B030D-6E8A-4147-A177-3AD203B41FA5}">
                      <a16:colId xmlns:a16="http://schemas.microsoft.com/office/drawing/2014/main" val="2855474041"/>
                    </a:ext>
                  </a:extLst>
                </a:gridCol>
                <a:gridCol w="411480">
                  <a:extLst>
                    <a:ext uri="{9D8B030D-6E8A-4147-A177-3AD203B41FA5}">
                      <a16:colId xmlns:a16="http://schemas.microsoft.com/office/drawing/2014/main" val="1027445407"/>
                    </a:ext>
                  </a:extLst>
                </a:gridCol>
                <a:gridCol w="411480">
                  <a:extLst>
                    <a:ext uri="{9D8B030D-6E8A-4147-A177-3AD203B41FA5}">
                      <a16:colId xmlns:a16="http://schemas.microsoft.com/office/drawing/2014/main" val="1218772926"/>
                    </a:ext>
                  </a:extLst>
                </a:gridCol>
                <a:gridCol w="411480">
                  <a:extLst>
                    <a:ext uri="{9D8B030D-6E8A-4147-A177-3AD203B41FA5}">
                      <a16:colId xmlns:a16="http://schemas.microsoft.com/office/drawing/2014/main" val="3703605132"/>
                    </a:ext>
                  </a:extLst>
                </a:gridCol>
                <a:gridCol w="411480">
                  <a:extLst>
                    <a:ext uri="{9D8B030D-6E8A-4147-A177-3AD203B41FA5}">
                      <a16:colId xmlns:a16="http://schemas.microsoft.com/office/drawing/2014/main" val="223332710"/>
                    </a:ext>
                  </a:extLst>
                </a:gridCol>
                <a:gridCol w="411480">
                  <a:extLst>
                    <a:ext uri="{9D8B030D-6E8A-4147-A177-3AD203B41FA5}">
                      <a16:colId xmlns:a16="http://schemas.microsoft.com/office/drawing/2014/main" val="3984027146"/>
                    </a:ext>
                  </a:extLst>
                </a:gridCol>
                <a:gridCol w="411480">
                  <a:extLst>
                    <a:ext uri="{9D8B030D-6E8A-4147-A177-3AD203B41FA5}">
                      <a16:colId xmlns:a16="http://schemas.microsoft.com/office/drawing/2014/main" val="2910207900"/>
                    </a:ext>
                  </a:extLst>
                </a:gridCol>
                <a:gridCol w="411480">
                  <a:extLst>
                    <a:ext uri="{9D8B030D-6E8A-4147-A177-3AD203B41FA5}">
                      <a16:colId xmlns:a16="http://schemas.microsoft.com/office/drawing/2014/main" val="2362471605"/>
                    </a:ext>
                  </a:extLst>
                </a:gridCol>
                <a:gridCol w="411480">
                  <a:extLst>
                    <a:ext uri="{9D8B030D-6E8A-4147-A177-3AD203B41FA5}">
                      <a16:colId xmlns:a16="http://schemas.microsoft.com/office/drawing/2014/main" val="2653288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6094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- 2021-06-17 13:21:40</a:t>
                      </a:r>
                      <a:r>
                        <a:rPr kumimoji="0" lang="en-US" sz="1000" b="0" i="0" u="none" strike="noStrike" kern="1200" cap="none" spc="0" normalizeH="0" baseline="0" noProof="0">
                          <a:ln>
                            <a:noFill/>
                          </a:ln>
                          <a:solidFill>
                            <a:prstClr val="black"/>
                          </a:solidFill>
                          <a:effectLst/>
                          <a:uLnTx/>
                          <a:uFillTx/>
                          <a:latin typeface="+mn-lt"/>
                          <a:ea typeface="+mn-ea"/>
                          <a:cs typeface="+mn-cs"/>
                        </a:rPr>
                        <a:t>
 The general public have decided who's winning the @euro2020 match between @england and @scotlandnationalteam!😱
Agree with the result?👀😳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Rate My Pass Predicts England vs Scotland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8804</a:t>
                      </a:r>
                    </a:p>
                  </a:txBody>
                  <a:tcPr/>
                </a:tc>
                <a:extLst>
                  <a:ext uri="{0D108BD9-81ED-4DB2-BD59-A6C34878D82A}">
                    <a16:rowId xmlns:a16="http://schemas.microsoft.com/office/drawing/2014/main" val="1049417071"/>
                  </a:ext>
                </a:extLst>
              </a:tr>
            </a:tbl>
          </a:graphicData>
        </a:graphic>
      </p:graphicFrame>
      <p:sp>
        <p:nvSpPr>
          <p:cNvPr id="4" name="Text Placeholder 3">
            <a:extLst>
              <a:ext uri="{FF2B5EF4-FFF2-40B4-BE49-F238E27FC236}">
                <a16:creationId xmlns:a16="http://schemas.microsoft.com/office/drawing/2014/main" id="{2665372F-9DB2-41C7-BA37-7D27F0E35A06}"/>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933776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CCE5F-23F6-4973-8330-31ED1778DD20}"/>
              </a:ext>
            </a:extLst>
          </p:cNvPr>
          <p:cNvSpPr>
            <a:spLocks noGrp="1"/>
          </p:cNvSpPr>
          <p:nvPr>
            <p:ph type="title"/>
          </p:nvPr>
        </p:nvSpPr>
        <p:spPr/>
        <p:txBody>
          <a:bodyPr/>
          <a:lstStyle/>
          <a:p>
            <a:r>
              <a:rPr lang="en-US"/>
              <a:t>Instagram IGTV Videos Table | All Pages - 14 of 25</a:t>
            </a:r>
          </a:p>
        </p:txBody>
      </p:sp>
      <p:graphicFrame>
        <p:nvGraphicFramePr>
          <p:cNvPr id="5" name="Table Placeholder 4">
            <a:extLst>
              <a:ext uri="{FF2B5EF4-FFF2-40B4-BE49-F238E27FC236}">
                <a16:creationId xmlns:a16="http://schemas.microsoft.com/office/drawing/2014/main" id="{92BE6A06-467E-4995-B180-94B9C3CEB6F5}"/>
              </a:ext>
            </a:extLst>
          </p:cNvPr>
          <p:cNvGraphicFramePr>
            <a:graphicFrameLocks noGrp="1"/>
          </p:cNvGraphicFramePr>
          <p:nvPr>
            <p:ph type="tbl" sz="quarter" idx="13"/>
            <p:extLst>
              <p:ext uri="{D42A27DB-BD31-4B8C-83A1-F6EECF244321}">
                <p14:modId xmlns:p14="http://schemas.microsoft.com/office/powerpoint/2010/main" val="2092687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1256930"/>
                    </a:ext>
                  </a:extLst>
                </a:gridCol>
                <a:gridCol w="411480">
                  <a:extLst>
                    <a:ext uri="{9D8B030D-6E8A-4147-A177-3AD203B41FA5}">
                      <a16:colId xmlns:a16="http://schemas.microsoft.com/office/drawing/2014/main" val="2901602279"/>
                    </a:ext>
                  </a:extLst>
                </a:gridCol>
                <a:gridCol w="1316736">
                  <a:extLst>
                    <a:ext uri="{9D8B030D-6E8A-4147-A177-3AD203B41FA5}">
                      <a16:colId xmlns:a16="http://schemas.microsoft.com/office/drawing/2014/main" val="3099015145"/>
                    </a:ext>
                  </a:extLst>
                </a:gridCol>
                <a:gridCol w="411480">
                  <a:extLst>
                    <a:ext uri="{9D8B030D-6E8A-4147-A177-3AD203B41FA5}">
                      <a16:colId xmlns:a16="http://schemas.microsoft.com/office/drawing/2014/main" val="379843878"/>
                    </a:ext>
                  </a:extLst>
                </a:gridCol>
                <a:gridCol w="411480">
                  <a:extLst>
                    <a:ext uri="{9D8B030D-6E8A-4147-A177-3AD203B41FA5}">
                      <a16:colId xmlns:a16="http://schemas.microsoft.com/office/drawing/2014/main" val="2718644626"/>
                    </a:ext>
                  </a:extLst>
                </a:gridCol>
                <a:gridCol w="411480">
                  <a:extLst>
                    <a:ext uri="{9D8B030D-6E8A-4147-A177-3AD203B41FA5}">
                      <a16:colId xmlns:a16="http://schemas.microsoft.com/office/drawing/2014/main" val="4151659609"/>
                    </a:ext>
                  </a:extLst>
                </a:gridCol>
                <a:gridCol w="411480">
                  <a:extLst>
                    <a:ext uri="{9D8B030D-6E8A-4147-A177-3AD203B41FA5}">
                      <a16:colId xmlns:a16="http://schemas.microsoft.com/office/drawing/2014/main" val="3251817152"/>
                    </a:ext>
                  </a:extLst>
                </a:gridCol>
                <a:gridCol w="411480">
                  <a:extLst>
                    <a:ext uri="{9D8B030D-6E8A-4147-A177-3AD203B41FA5}">
                      <a16:colId xmlns:a16="http://schemas.microsoft.com/office/drawing/2014/main" val="2031227919"/>
                    </a:ext>
                  </a:extLst>
                </a:gridCol>
                <a:gridCol w="411480">
                  <a:extLst>
                    <a:ext uri="{9D8B030D-6E8A-4147-A177-3AD203B41FA5}">
                      <a16:colId xmlns:a16="http://schemas.microsoft.com/office/drawing/2014/main" val="3725475086"/>
                    </a:ext>
                  </a:extLst>
                </a:gridCol>
                <a:gridCol w="411480">
                  <a:extLst>
                    <a:ext uri="{9D8B030D-6E8A-4147-A177-3AD203B41FA5}">
                      <a16:colId xmlns:a16="http://schemas.microsoft.com/office/drawing/2014/main" val="2683209405"/>
                    </a:ext>
                  </a:extLst>
                </a:gridCol>
                <a:gridCol w="411480">
                  <a:extLst>
                    <a:ext uri="{9D8B030D-6E8A-4147-A177-3AD203B41FA5}">
                      <a16:colId xmlns:a16="http://schemas.microsoft.com/office/drawing/2014/main" val="3453782"/>
                    </a:ext>
                  </a:extLst>
                </a:gridCol>
                <a:gridCol w="411480">
                  <a:extLst>
                    <a:ext uri="{9D8B030D-6E8A-4147-A177-3AD203B41FA5}">
                      <a16:colId xmlns:a16="http://schemas.microsoft.com/office/drawing/2014/main" val="2691280136"/>
                    </a:ext>
                  </a:extLst>
                </a:gridCol>
                <a:gridCol w="411480">
                  <a:extLst>
                    <a:ext uri="{9D8B030D-6E8A-4147-A177-3AD203B41FA5}">
                      <a16:colId xmlns:a16="http://schemas.microsoft.com/office/drawing/2014/main" val="1439431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896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- 2021-06-16 21:21:57</a:t>
                      </a:r>
                      <a:r>
                        <a:rPr kumimoji="0" lang="en-US" sz="1000" b="0" i="0" u="none" strike="noStrike" kern="1200" cap="none" spc="0" normalizeH="0" baseline="0" noProof="0">
                          <a:ln>
                            <a:noFill/>
                          </a:ln>
                          <a:solidFill>
                            <a:prstClr val="black"/>
                          </a:solidFill>
                          <a:effectLst/>
                          <a:uLnTx/>
                          <a:uFillTx/>
                          <a:latin typeface="+mn-lt"/>
                          <a:ea typeface="+mn-ea"/>
                          <a:cs typeface="+mn-cs"/>
                        </a:rPr>
                        <a:t>
 How @hectorbellerin deals with the lows he’s experienced at #Arsenal 🔴⚪️💪🏽
@highperformance #gunners #bellerin #afc #coyg #arsenalfc #epl #premierleague #pl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Hector Bellerin deals with Losing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17012</a:t>
                      </a:r>
                    </a:p>
                  </a:txBody>
                  <a:tcPr/>
                </a:tc>
                <a:extLst>
                  <a:ext uri="{0D108BD9-81ED-4DB2-BD59-A6C34878D82A}">
                    <a16:rowId xmlns:a16="http://schemas.microsoft.com/office/drawing/2014/main" val="2752196426"/>
                  </a:ext>
                </a:extLst>
              </a:tr>
            </a:tbl>
          </a:graphicData>
        </a:graphic>
      </p:graphicFrame>
      <p:sp>
        <p:nvSpPr>
          <p:cNvPr id="4" name="Text Placeholder 3">
            <a:extLst>
              <a:ext uri="{FF2B5EF4-FFF2-40B4-BE49-F238E27FC236}">
                <a16:creationId xmlns:a16="http://schemas.microsoft.com/office/drawing/2014/main" id="{87DB5BAC-35C3-4A96-A0DB-6EAD9A812515}"/>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364526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C74F7-C227-4954-9FB8-2F3071FE5A84}"/>
              </a:ext>
            </a:extLst>
          </p:cNvPr>
          <p:cNvSpPr>
            <a:spLocks noGrp="1"/>
          </p:cNvSpPr>
          <p:nvPr>
            <p:ph type="title"/>
          </p:nvPr>
        </p:nvSpPr>
        <p:spPr/>
        <p:txBody>
          <a:bodyPr/>
          <a:lstStyle/>
          <a:p>
            <a:r>
              <a:rPr lang="en-US"/>
              <a:t>Instagram IGTV Videos Table | All Pages - 15 of 25</a:t>
            </a:r>
          </a:p>
        </p:txBody>
      </p:sp>
      <p:graphicFrame>
        <p:nvGraphicFramePr>
          <p:cNvPr id="5" name="Table Placeholder 4">
            <a:extLst>
              <a:ext uri="{FF2B5EF4-FFF2-40B4-BE49-F238E27FC236}">
                <a16:creationId xmlns:a16="http://schemas.microsoft.com/office/drawing/2014/main" id="{F2F3EE62-5611-4FC8-95A3-B4993DE3D030}"/>
              </a:ext>
            </a:extLst>
          </p:cNvPr>
          <p:cNvGraphicFramePr>
            <a:graphicFrameLocks noGrp="1"/>
          </p:cNvGraphicFramePr>
          <p:nvPr>
            <p:ph type="tbl" sz="quarter" idx="13"/>
            <p:extLst>
              <p:ext uri="{D42A27DB-BD31-4B8C-83A1-F6EECF244321}">
                <p14:modId xmlns:p14="http://schemas.microsoft.com/office/powerpoint/2010/main" val="13688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47579673"/>
                    </a:ext>
                  </a:extLst>
                </a:gridCol>
                <a:gridCol w="411480">
                  <a:extLst>
                    <a:ext uri="{9D8B030D-6E8A-4147-A177-3AD203B41FA5}">
                      <a16:colId xmlns:a16="http://schemas.microsoft.com/office/drawing/2014/main" val="2578210024"/>
                    </a:ext>
                  </a:extLst>
                </a:gridCol>
                <a:gridCol w="1316736">
                  <a:extLst>
                    <a:ext uri="{9D8B030D-6E8A-4147-A177-3AD203B41FA5}">
                      <a16:colId xmlns:a16="http://schemas.microsoft.com/office/drawing/2014/main" val="2251843722"/>
                    </a:ext>
                  </a:extLst>
                </a:gridCol>
                <a:gridCol w="411480">
                  <a:extLst>
                    <a:ext uri="{9D8B030D-6E8A-4147-A177-3AD203B41FA5}">
                      <a16:colId xmlns:a16="http://schemas.microsoft.com/office/drawing/2014/main" val="958619677"/>
                    </a:ext>
                  </a:extLst>
                </a:gridCol>
                <a:gridCol w="411480">
                  <a:extLst>
                    <a:ext uri="{9D8B030D-6E8A-4147-A177-3AD203B41FA5}">
                      <a16:colId xmlns:a16="http://schemas.microsoft.com/office/drawing/2014/main" val="3213778880"/>
                    </a:ext>
                  </a:extLst>
                </a:gridCol>
                <a:gridCol w="411480">
                  <a:extLst>
                    <a:ext uri="{9D8B030D-6E8A-4147-A177-3AD203B41FA5}">
                      <a16:colId xmlns:a16="http://schemas.microsoft.com/office/drawing/2014/main" val="2084595167"/>
                    </a:ext>
                  </a:extLst>
                </a:gridCol>
                <a:gridCol w="411480">
                  <a:extLst>
                    <a:ext uri="{9D8B030D-6E8A-4147-A177-3AD203B41FA5}">
                      <a16:colId xmlns:a16="http://schemas.microsoft.com/office/drawing/2014/main" val="1000558053"/>
                    </a:ext>
                  </a:extLst>
                </a:gridCol>
                <a:gridCol w="411480">
                  <a:extLst>
                    <a:ext uri="{9D8B030D-6E8A-4147-A177-3AD203B41FA5}">
                      <a16:colId xmlns:a16="http://schemas.microsoft.com/office/drawing/2014/main" val="3273665466"/>
                    </a:ext>
                  </a:extLst>
                </a:gridCol>
                <a:gridCol w="411480">
                  <a:extLst>
                    <a:ext uri="{9D8B030D-6E8A-4147-A177-3AD203B41FA5}">
                      <a16:colId xmlns:a16="http://schemas.microsoft.com/office/drawing/2014/main" val="1350890083"/>
                    </a:ext>
                  </a:extLst>
                </a:gridCol>
                <a:gridCol w="411480">
                  <a:extLst>
                    <a:ext uri="{9D8B030D-6E8A-4147-A177-3AD203B41FA5}">
                      <a16:colId xmlns:a16="http://schemas.microsoft.com/office/drawing/2014/main" val="1685821364"/>
                    </a:ext>
                  </a:extLst>
                </a:gridCol>
                <a:gridCol w="411480">
                  <a:extLst>
                    <a:ext uri="{9D8B030D-6E8A-4147-A177-3AD203B41FA5}">
                      <a16:colId xmlns:a16="http://schemas.microsoft.com/office/drawing/2014/main" val="331309362"/>
                    </a:ext>
                  </a:extLst>
                </a:gridCol>
                <a:gridCol w="411480">
                  <a:extLst>
                    <a:ext uri="{9D8B030D-6E8A-4147-A177-3AD203B41FA5}">
                      <a16:colId xmlns:a16="http://schemas.microsoft.com/office/drawing/2014/main" val="966245080"/>
                    </a:ext>
                  </a:extLst>
                </a:gridCol>
                <a:gridCol w="411480">
                  <a:extLst>
                    <a:ext uri="{9D8B030D-6E8A-4147-A177-3AD203B41FA5}">
                      <a16:colId xmlns:a16="http://schemas.microsoft.com/office/drawing/2014/main" val="201107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76674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- 2021-06-16 11:21:04</a:t>
                      </a:r>
                      <a:r>
                        <a:rPr kumimoji="0" lang="en-US" sz="1000" b="0" i="0" u="none" strike="noStrike" kern="1200" cap="none" spc="0" normalizeH="0" baseline="0" noProof="0">
                          <a:ln>
                            <a:noFill/>
                          </a:ln>
                          <a:solidFill>
                            <a:prstClr val="black"/>
                          </a:solidFill>
                          <a:effectLst/>
                          <a:uLnTx/>
                          <a:uFillTx/>
                          <a:latin typeface="+mn-lt"/>
                          <a:ea typeface="+mn-ea"/>
                          <a:cs typeface="+mn-cs"/>
                        </a:rPr>
                        <a:t>
 These ballers recreated the greatest Euros goals 🙌🔥
🎥 @freekickerz 
#euro2020 #euros #uefaeuro2020 #cristianoronaldo #marcovanbasten #davidtrezeguet #michaelballack #ronaldo #football #soccer #goals #goal #recreating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Recreating Iconic Euros Goals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7490</a:t>
                      </a:r>
                    </a:p>
                  </a:txBody>
                  <a:tcPr/>
                </a:tc>
                <a:extLst>
                  <a:ext uri="{0D108BD9-81ED-4DB2-BD59-A6C34878D82A}">
                    <a16:rowId xmlns:a16="http://schemas.microsoft.com/office/drawing/2014/main" val="1134193267"/>
                  </a:ext>
                </a:extLst>
              </a:tr>
            </a:tbl>
          </a:graphicData>
        </a:graphic>
      </p:graphicFrame>
      <p:sp>
        <p:nvSpPr>
          <p:cNvPr id="4" name="Text Placeholder 3">
            <a:extLst>
              <a:ext uri="{FF2B5EF4-FFF2-40B4-BE49-F238E27FC236}">
                <a16:creationId xmlns:a16="http://schemas.microsoft.com/office/drawing/2014/main" id="{983D6567-23AD-4843-8055-F1B1DBFE716B}"/>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232178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A945-4D0E-4AEF-A755-2D22A558FC35}"/>
              </a:ext>
            </a:extLst>
          </p:cNvPr>
          <p:cNvSpPr>
            <a:spLocks noGrp="1"/>
          </p:cNvSpPr>
          <p:nvPr>
            <p:ph type="title"/>
          </p:nvPr>
        </p:nvSpPr>
        <p:spPr/>
        <p:txBody>
          <a:bodyPr/>
          <a:lstStyle/>
          <a:p>
            <a:r>
              <a:rPr lang="en-US"/>
              <a:t>Instagram IGTV Videos Table | All Pages - 16 of 25</a:t>
            </a:r>
          </a:p>
        </p:txBody>
      </p:sp>
      <p:graphicFrame>
        <p:nvGraphicFramePr>
          <p:cNvPr id="5" name="Table Placeholder 4">
            <a:extLst>
              <a:ext uri="{FF2B5EF4-FFF2-40B4-BE49-F238E27FC236}">
                <a16:creationId xmlns:a16="http://schemas.microsoft.com/office/drawing/2014/main" id="{4D79DCF3-9977-4B9E-B1C4-302FE3D87AD0}"/>
              </a:ext>
            </a:extLst>
          </p:cNvPr>
          <p:cNvGraphicFramePr>
            <a:graphicFrameLocks noGrp="1"/>
          </p:cNvGraphicFramePr>
          <p:nvPr>
            <p:ph type="tbl" sz="quarter" idx="13"/>
            <p:extLst>
              <p:ext uri="{D42A27DB-BD31-4B8C-83A1-F6EECF244321}">
                <p14:modId xmlns:p14="http://schemas.microsoft.com/office/powerpoint/2010/main" val="106780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82020012"/>
                    </a:ext>
                  </a:extLst>
                </a:gridCol>
                <a:gridCol w="411480">
                  <a:extLst>
                    <a:ext uri="{9D8B030D-6E8A-4147-A177-3AD203B41FA5}">
                      <a16:colId xmlns:a16="http://schemas.microsoft.com/office/drawing/2014/main" val="403144765"/>
                    </a:ext>
                  </a:extLst>
                </a:gridCol>
                <a:gridCol w="1316736">
                  <a:extLst>
                    <a:ext uri="{9D8B030D-6E8A-4147-A177-3AD203B41FA5}">
                      <a16:colId xmlns:a16="http://schemas.microsoft.com/office/drawing/2014/main" val="4285168383"/>
                    </a:ext>
                  </a:extLst>
                </a:gridCol>
                <a:gridCol w="411480">
                  <a:extLst>
                    <a:ext uri="{9D8B030D-6E8A-4147-A177-3AD203B41FA5}">
                      <a16:colId xmlns:a16="http://schemas.microsoft.com/office/drawing/2014/main" val="1461917598"/>
                    </a:ext>
                  </a:extLst>
                </a:gridCol>
                <a:gridCol w="411480">
                  <a:extLst>
                    <a:ext uri="{9D8B030D-6E8A-4147-A177-3AD203B41FA5}">
                      <a16:colId xmlns:a16="http://schemas.microsoft.com/office/drawing/2014/main" val="433916890"/>
                    </a:ext>
                  </a:extLst>
                </a:gridCol>
                <a:gridCol w="411480">
                  <a:extLst>
                    <a:ext uri="{9D8B030D-6E8A-4147-A177-3AD203B41FA5}">
                      <a16:colId xmlns:a16="http://schemas.microsoft.com/office/drawing/2014/main" val="2802463541"/>
                    </a:ext>
                  </a:extLst>
                </a:gridCol>
                <a:gridCol w="411480">
                  <a:extLst>
                    <a:ext uri="{9D8B030D-6E8A-4147-A177-3AD203B41FA5}">
                      <a16:colId xmlns:a16="http://schemas.microsoft.com/office/drawing/2014/main" val="2599112271"/>
                    </a:ext>
                  </a:extLst>
                </a:gridCol>
                <a:gridCol w="411480">
                  <a:extLst>
                    <a:ext uri="{9D8B030D-6E8A-4147-A177-3AD203B41FA5}">
                      <a16:colId xmlns:a16="http://schemas.microsoft.com/office/drawing/2014/main" val="4043644903"/>
                    </a:ext>
                  </a:extLst>
                </a:gridCol>
                <a:gridCol w="411480">
                  <a:extLst>
                    <a:ext uri="{9D8B030D-6E8A-4147-A177-3AD203B41FA5}">
                      <a16:colId xmlns:a16="http://schemas.microsoft.com/office/drawing/2014/main" val="1778839333"/>
                    </a:ext>
                  </a:extLst>
                </a:gridCol>
                <a:gridCol w="411480">
                  <a:extLst>
                    <a:ext uri="{9D8B030D-6E8A-4147-A177-3AD203B41FA5}">
                      <a16:colId xmlns:a16="http://schemas.microsoft.com/office/drawing/2014/main" val="2222787915"/>
                    </a:ext>
                  </a:extLst>
                </a:gridCol>
                <a:gridCol w="411480">
                  <a:extLst>
                    <a:ext uri="{9D8B030D-6E8A-4147-A177-3AD203B41FA5}">
                      <a16:colId xmlns:a16="http://schemas.microsoft.com/office/drawing/2014/main" val="3823734041"/>
                    </a:ext>
                  </a:extLst>
                </a:gridCol>
                <a:gridCol w="411480">
                  <a:extLst>
                    <a:ext uri="{9D8B030D-6E8A-4147-A177-3AD203B41FA5}">
                      <a16:colId xmlns:a16="http://schemas.microsoft.com/office/drawing/2014/main" val="2073192331"/>
                    </a:ext>
                  </a:extLst>
                </a:gridCol>
                <a:gridCol w="411480">
                  <a:extLst>
                    <a:ext uri="{9D8B030D-6E8A-4147-A177-3AD203B41FA5}">
                      <a16:colId xmlns:a16="http://schemas.microsoft.com/office/drawing/2014/main" val="708845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8918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- 2021-06-14 21:20:49</a:t>
                      </a:r>
                      <a:r>
                        <a:rPr kumimoji="0" lang="en-US" sz="1000" b="0" i="0" u="none" strike="noStrike" kern="1200" cap="none" spc="0" normalizeH="0" baseline="0" noProof="0">
                          <a:ln>
                            <a:noFill/>
                          </a:ln>
                          <a:solidFill>
                            <a:prstClr val="black"/>
                          </a:solidFill>
                          <a:effectLst/>
                          <a:uLnTx/>
                          <a:uFillTx/>
                          <a:latin typeface="+mn-lt"/>
                          <a:ea typeface="+mn-ea"/>
                          <a:cs typeface="+mn-cs"/>
                        </a:rPr>
                        <a:t>
 How can some of these Grand Theft Auto V clips be real!? 🤣🤷🏼‍♂️😫
#GTA #grandtheftauto #grandtheftauto5 #ps5 #xbox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GTA 5: Fails And Funny Moments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9563</a:t>
                      </a:r>
                    </a:p>
                  </a:txBody>
                  <a:tcPr/>
                </a:tc>
                <a:extLst>
                  <a:ext uri="{0D108BD9-81ED-4DB2-BD59-A6C34878D82A}">
                    <a16:rowId xmlns:a16="http://schemas.microsoft.com/office/drawing/2014/main" val="2365325585"/>
                  </a:ext>
                </a:extLst>
              </a:tr>
            </a:tbl>
          </a:graphicData>
        </a:graphic>
      </p:graphicFrame>
      <p:sp>
        <p:nvSpPr>
          <p:cNvPr id="4" name="Text Placeholder 3">
            <a:extLst>
              <a:ext uri="{FF2B5EF4-FFF2-40B4-BE49-F238E27FC236}">
                <a16:creationId xmlns:a16="http://schemas.microsoft.com/office/drawing/2014/main" id="{7CDC71D4-F756-4333-9E9B-F0CAA7C34C25}"/>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758867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2DC25-39AE-48DA-9B71-57D3F69AFFCC}"/>
              </a:ext>
            </a:extLst>
          </p:cNvPr>
          <p:cNvSpPr>
            <a:spLocks noGrp="1"/>
          </p:cNvSpPr>
          <p:nvPr>
            <p:ph type="title"/>
          </p:nvPr>
        </p:nvSpPr>
        <p:spPr/>
        <p:txBody>
          <a:bodyPr/>
          <a:lstStyle/>
          <a:p>
            <a:r>
              <a:rPr lang="en-US"/>
              <a:t>Instagram IGTV Videos Table | All Pages - 17 of 25</a:t>
            </a:r>
          </a:p>
        </p:txBody>
      </p:sp>
      <p:graphicFrame>
        <p:nvGraphicFramePr>
          <p:cNvPr id="5" name="Table Placeholder 4">
            <a:extLst>
              <a:ext uri="{FF2B5EF4-FFF2-40B4-BE49-F238E27FC236}">
                <a16:creationId xmlns:a16="http://schemas.microsoft.com/office/drawing/2014/main" id="{E62443F5-FAF4-4ED4-9286-F46405A71E40}"/>
              </a:ext>
            </a:extLst>
          </p:cNvPr>
          <p:cNvGraphicFramePr>
            <a:graphicFrameLocks noGrp="1"/>
          </p:cNvGraphicFramePr>
          <p:nvPr>
            <p:ph type="tbl" sz="quarter" idx="13"/>
            <p:extLst>
              <p:ext uri="{D42A27DB-BD31-4B8C-83A1-F6EECF244321}">
                <p14:modId xmlns:p14="http://schemas.microsoft.com/office/powerpoint/2010/main" val="2277673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26661013"/>
                    </a:ext>
                  </a:extLst>
                </a:gridCol>
                <a:gridCol w="411480">
                  <a:extLst>
                    <a:ext uri="{9D8B030D-6E8A-4147-A177-3AD203B41FA5}">
                      <a16:colId xmlns:a16="http://schemas.microsoft.com/office/drawing/2014/main" val="3486412820"/>
                    </a:ext>
                  </a:extLst>
                </a:gridCol>
                <a:gridCol w="1316736">
                  <a:extLst>
                    <a:ext uri="{9D8B030D-6E8A-4147-A177-3AD203B41FA5}">
                      <a16:colId xmlns:a16="http://schemas.microsoft.com/office/drawing/2014/main" val="984459548"/>
                    </a:ext>
                  </a:extLst>
                </a:gridCol>
                <a:gridCol w="411480">
                  <a:extLst>
                    <a:ext uri="{9D8B030D-6E8A-4147-A177-3AD203B41FA5}">
                      <a16:colId xmlns:a16="http://schemas.microsoft.com/office/drawing/2014/main" val="239880397"/>
                    </a:ext>
                  </a:extLst>
                </a:gridCol>
                <a:gridCol w="411480">
                  <a:extLst>
                    <a:ext uri="{9D8B030D-6E8A-4147-A177-3AD203B41FA5}">
                      <a16:colId xmlns:a16="http://schemas.microsoft.com/office/drawing/2014/main" val="1333171975"/>
                    </a:ext>
                  </a:extLst>
                </a:gridCol>
                <a:gridCol w="411480">
                  <a:extLst>
                    <a:ext uri="{9D8B030D-6E8A-4147-A177-3AD203B41FA5}">
                      <a16:colId xmlns:a16="http://schemas.microsoft.com/office/drawing/2014/main" val="3691641356"/>
                    </a:ext>
                  </a:extLst>
                </a:gridCol>
                <a:gridCol w="411480">
                  <a:extLst>
                    <a:ext uri="{9D8B030D-6E8A-4147-A177-3AD203B41FA5}">
                      <a16:colId xmlns:a16="http://schemas.microsoft.com/office/drawing/2014/main" val="2621447414"/>
                    </a:ext>
                  </a:extLst>
                </a:gridCol>
                <a:gridCol w="411480">
                  <a:extLst>
                    <a:ext uri="{9D8B030D-6E8A-4147-A177-3AD203B41FA5}">
                      <a16:colId xmlns:a16="http://schemas.microsoft.com/office/drawing/2014/main" val="2422276135"/>
                    </a:ext>
                  </a:extLst>
                </a:gridCol>
                <a:gridCol w="411480">
                  <a:extLst>
                    <a:ext uri="{9D8B030D-6E8A-4147-A177-3AD203B41FA5}">
                      <a16:colId xmlns:a16="http://schemas.microsoft.com/office/drawing/2014/main" val="2847308525"/>
                    </a:ext>
                  </a:extLst>
                </a:gridCol>
                <a:gridCol w="411480">
                  <a:extLst>
                    <a:ext uri="{9D8B030D-6E8A-4147-A177-3AD203B41FA5}">
                      <a16:colId xmlns:a16="http://schemas.microsoft.com/office/drawing/2014/main" val="4157027059"/>
                    </a:ext>
                  </a:extLst>
                </a:gridCol>
                <a:gridCol w="411480">
                  <a:extLst>
                    <a:ext uri="{9D8B030D-6E8A-4147-A177-3AD203B41FA5}">
                      <a16:colId xmlns:a16="http://schemas.microsoft.com/office/drawing/2014/main" val="1515982231"/>
                    </a:ext>
                  </a:extLst>
                </a:gridCol>
                <a:gridCol w="411480">
                  <a:extLst>
                    <a:ext uri="{9D8B030D-6E8A-4147-A177-3AD203B41FA5}">
                      <a16:colId xmlns:a16="http://schemas.microsoft.com/office/drawing/2014/main" val="2490454436"/>
                    </a:ext>
                  </a:extLst>
                </a:gridCol>
                <a:gridCol w="411480">
                  <a:extLst>
                    <a:ext uri="{9D8B030D-6E8A-4147-A177-3AD203B41FA5}">
                      <a16:colId xmlns:a16="http://schemas.microsoft.com/office/drawing/2014/main" val="168793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3347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- 2021-06-14 17:51:21</a:t>
                      </a:r>
                      <a:r>
                        <a:rPr kumimoji="0" lang="en-US" sz="1000" b="0" i="0" u="none" strike="noStrike" kern="1200" cap="none" spc="0" normalizeH="0" baseline="0" noProof="0">
                          <a:ln>
                            <a:noFill/>
                          </a:ln>
                          <a:solidFill>
                            <a:prstClr val="black"/>
                          </a:solidFill>
                          <a:effectLst/>
                          <a:uLnTx/>
                          <a:uFillTx/>
                          <a:latin typeface="+mn-lt"/>
                          <a:ea typeface="+mn-ea"/>
                          <a:cs typeface="+mn-cs"/>
                        </a:rPr>
                        <a:t>
 Andre Silva will be looking to fire #Portugal to #Euro2020 glory this summer alongside Cristiano Ronaldo 🇵🇹🔥🙌🏽 
🎥 @ollyhud #por #ronaldo #cristiano #cr7 #andresilva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 Silva: Serie A Flop To Bundesliga Star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13133</a:t>
                      </a:r>
                    </a:p>
                  </a:txBody>
                  <a:tcPr/>
                </a:tc>
                <a:extLst>
                  <a:ext uri="{0D108BD9-81ED-4DB2-BD59-A6C34878D82A}">
                    <a16:rowId xmlns:a16="http://schemas.microsoft.com/office/drawing/2014/main" val="918063"/>
                  </a:ext>
                </a:extLst>
              </a:tr>
            </a:tbl>
          </a:graphicData>
        </a:graphic>
      </p:graphicFrame>
      <p:sp>
        <p:nvSpPr>
          <p:cNvPr id="4" name="Text Placeholder 3">
            <a:extLst>
              <a:ext uri="{FF2B5EF4-FFF2-40B4-BE49-F238E27FC236}">
                <a16:creationId xmlns:a16="http://schemas.microsoft.com/office/drawing/2014/main" id="{D14ACA36-9081-4BF6-9048-FFE579D53E3C}"/>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410822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765DD-59A7-4B96-80FF-D5663B38DA89}"/>
              </a:ext>
            </a:extLst>
          </p:cNvPr>
          <p:cNvSpPr>
            <a:spLocks noGrp="1"/>
          </p:cNvSpPr>
          <p:nvPr>
            <p:ph type="title"/>
          </p:nvPr>
        </p:nvSpPr>
        <p:spPr/>
        <p:txBody>
          <a:bodyPr/>
          <a:lstStyle/>
          <a:p>
            <a:r>
              <a:rPr lang="en-US"/>
              <a:t>Instagram IGTV Videos Table | All Pages - 18 of 25</a:t>
            </a:r>
          </a:p>
        </p:txBody>
      </p:sp>
      <p:graphicFrame>
        <p:nvGraphicFramePr>
          <p:cNvPr id="5" name="Table Placeholder 4">
            <a:extLst>
              <a:ext uri="{FF2B5EF4-FFF2-40B4-BE49-F238E27FC236}">
                <a16:creationId xmlns:a16="http://schemas.microsoft.com/office/drawing/2014/main" id="{F2645062-5FFB-43B7-A3D5-6DF61C27D7DC}"/>
              </a:ext>
            </a:extLst>
          </p:cNvPr>
          <p:cNvGraphicFramePr>
            <a:graphicFrameLocks noGrp="1"/>
          </p:cNvGraphicFramePr>
          <p:nvPr>
            <p:ph type="tbl" sz="quarter" idx="13"/>
            <p:extLst>
              <p:ext uri="{D42A27DB-BD31-4B8C-83A1-F6EECF244321}">
                <p14:modId xmlns:p14="http://schemas.microsoft.com/office/powerpoint/2010/main" val="3777167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1183607"/>
                    </a:ext>
                  </a:extLst>
                </a:gridCol>
                <a:gridCol w="411480">
                  <a:extLst>
                    <a:ext uri="{9D8B030D-6E8A-4147-A177-3AD203B41FA5}">
                      <a16:colId xmlns:a16="http://schemas.microsoft.com/office/drawing/2014/main" val="1779842618"/>
                    </a:ext>
                  </a:extLst>
                </a:gridCol>
                <a:gridCol w="1316736">
                  <a:extLst>
                    <a:ext uri="{9D8B030D-6E8A-4147-A177-3AD203B41FA5}">
                      <a16:colId xmlns:a16="http://schemas.microsoft.com/office/drawing/2014/main" val="1589807515"/>
                    </a:ext>
                  </a:extLst>
                </a:gridCol>
                <a:gridCol w="411480">
                  <a:extLst>
                    <a:ext uri="{9D8B030D-6E8A-4147-A177-3AD203B41FA5}">
                      <a16:colId xmlns:a16="http://schemas.microsoft.com/office/drawing/2014/main" val="154258414"/>
                    </a:ext>
                  </a:extLst>
                </a:gridCol>
                <a:gridCol w="411480">
                  <a:extLst>
                    <a:ext uri="{9D8B030D-6E8A-4147-A177-3AD203B41FA5}">
                      <a16:colId xmlns:a16="http://schemas.microsoft.com/office/drawing/2014/main" val="2145565521"/>
                    </a:ext>
                  </a:extLst>
                </a:gridCol>
                <a:gridCol w="411480">
                  <a:extLst>
                    <a:ext uri="{9D8B030D-6E8A-4147-A177-3AD203B41FA5}">
                      <a16:colId xmlns:a16="http://schemas.microsoft.com/office/drawing/2014/main" val="1480999897"/>
                    </a:ext>
                  </a:extLst>
                </a:gridCol>
                <a:gridCol w="411480">
                  <a:extLst>
                    <a:ext uri="{9D8B030D-6E8A-4147-A177-3AD203B41FA5}">
                      <a16:colId xmlns:a16="http://schemas.microsoft.com/office/drawing/2014/main" val="3808356541"/>
                    </a:ext>
                  </a:extLst>
                </a:gridCol>
                <a:gridCol w="411480">
                  <a:extLst>
                    <a:ext uri="{9D8B030D-6E8A-4147-A177-3AD203B41FA5}">
                      <a16:colId xmlns:a16="http://schemas.microsoft.com/office/drawing/2014/main" val="1256194979"/>
                    </a:ext>
                  </a:extLst>
                </a:gridCol>
                <a:gridCol w="411480">
                  <a:extLst>
                    <a:ext uri="{9D8B030D-6E8A-4147-A177-3AD203B41FA5}">
                      <a16:colId xmlns:a16="http://schemas.microsoft.com/office/drawing/2014/main" val="1752792082"/>
                    </a:ext>
                  </a:extLst>
                </a:gridCol>
                <a:gridCol w="411480">
                  <a:extLst>
                    <a:ext uri="{9D8B030D-6E8A-4147-A177-3AD203B41FA5}">
                      <a16:colId xmlns:a16="http://schemas.microsoft.com/office/drawing/2014/main" val="1837914113"/>
                    </a:ext>
                  </a:extLst>
                </a:gridCol>
                <a:gridCol w="411480">
                  <a:extLst>
                    <a:ext uri="{9D8B030D-6E8A-4147-A177-3AD203B41FA5}">
                      <a16:colId xmlns:a16="http://schemas.microsoft.com/office/drawing/2014/main" val="852098033"/>
                    </a:ext>
                  </a:extLst>
                </a:gridCol>
                <a:gridCol w="411480">
                  <a:extLst>
                    <a:ext uri="{9D8B030D-6E8A-4147-A177-3AD203B41FA5}">
                      <a16:colId xmlns:a16="http://schemas.microsoft.com/office/drawing/2014/main" val="3923184500"/>
                    </a:ext>
                  </a:extLst>
                </a:gridCol>
                <a:gridCol w="411480">
                  <a:extLst>
                    <a:ext uri="{9D8B030D-6E8A-4147-A177-3AD203B41FA5}">
                      <a16:colId xmlns:a16="http://schemas.microsoft.com/office/drawing/2014/main" val="1690372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7618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- 2021-06-13 21:21:01</a:t>
                      </a:r>
                      <a:r>
                        <a:rPr kumimoji="0" lang="en-US" sz="1000" b="0" i="0" u="none" strike="noStrike" kern="1200" cap="none" spc="0" normalizeH="0" baseline="0" noProof="0">
                          <a:ln>
                            <a:noFill/>
                          </a:ln>
                          <a:solidFill>
                            <a:prstClr val="black"/>
                          </a:solidFill>
                          <a:effectLst/>
                          <a:uLnTx/>
                          <a:uFillTx/>
                          <a:latin typeface="+mn-lt"/>
                          <a:ea typeface="+mn-ea"/>
                          <a:cs typeface="+mn-cs"/>
                        </a:rPr>
                        <a:t>
 A £5 kit EXACTLY the same as a £70 KIT 😳👕
#EURO2020 #euros #footballkits #football #kit #footballkit #UEFAEuro2020 #cristianoronaldo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 2020 Kits On A Budget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15462</a:t>
                      </a:r>
                    </a:p>
                  </a:txBody>
                  <a:tcPr/>
                </a:tc>
                <a:extLst>
                  <a:ext uri="{0D108BD9-81ED-4DB2-BD59-A6C34878D82A}">
                    <a16:rowId xmlns:a16="http://schemas.microsoft.com/office/drawing/2014/main" val="1381076311"/>
                  </a:ext>
                </a:extLst>
              </a:tr>
            </a:tbl>
          </a:graphicData>
        </a:graphic>
      </p:graphicFrame>
      <p:sp>
        <p:nvSpPr>
          <p:cNvPr id="4" name="Text Placeholder 3">
            <a:extLst>
              <a:ext uri="{FF2B5EF4-FFF2-40B4-BE49-F238E27FC236}">
                <a16:creationId xmlns:a16="http://schemas.microsoft.com/office/drawing/2014/main" id="{040417E2-1028-466C-8CC1-BFE2E60F59B0}"/>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495319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01CB-E4FF-4744-828C-BF9910E0E7B4}"/>
              </a:ext>
            </a:extLst>
          </p:cNvPr>
          <p:cNvSpPr>
            <a:spLocks noGrp="1"/>
          </p:cNvSpPr>
          <p:nvPr>
            <p:ph type="title"/>
          </p:nvPr>
        </p:nvSpPr>
        <p:spPr/>
        <p:txBody>
          <a:bodyPr/>
          <a:lstStyle/>
          <a:p>
            <a:r>
              <a:rPr lang="en-US"/>
              <a:t>Instagram IGTV Videos Table | All Pages - 19 of 25</a:t>
            </a:r>
          </a:p>
        </p:txBody>
      </p:sp>
      <p:graphicFrame>
        <p:nvGraphicFramePr>
          <p:cNvPr id="5" name="Table Placeholder 4">
            <a:extLst>
              <a:ext uri="{FF2B5EF4-FFF2-40B4-BE49-F238E27FC236}">
                <a16:creationId xmlns:a16="http://schemas.microsoft.com/office/drawing/2014/main" id="{8384FE47-C4A7-40A2-BF50-44B52E5C696A}"/>
              </a:ext>
            </a:extLst>
          </p:cNvPr>
          <p:cNvGraphicFramePr>
            <a:graphicFrameLocks noGrp="1"/>
          </p:cNvGraphicFramePr>
          <p:nvPr>
            <p:ph type="tbl" sz="quarter" idx="13"/>
            <p:extLst>
              <p:ext uri="{D42A27DB-BD31-4B8C-83A1-F6EECF244321}">
                <p14:modId xmlns:p14="http://schemas.microsoft.com/office/powerpoint/2010/main" val="215839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03181776"/>
                    </a:ext>
                  </a:extLst>
                </a:gridCol>
                <a:gridCol w="411480">
                  <a:extLst>
                    <a:ext uri="{9D8B030D-6E8A-4147-A177-3AD203B41FA5}">
                      <a16:colId xmlns:a16="http://schemas.microsoft.com/office/drawing/2014/main" val="3169614015"/>
                    </a:ext>
                  </a:extLst>
                </a:gridCol>
                <a:gridCol w="1316736">
                  <a:extLst>
                    <a:ext uri="{9D8B030D-6E8A-4147-A177-3AD203B41FA5}">
                      <a16:colId xmlns:a16="http://schemas.microsoft.com/office/drawing/2014/main" val="2253160834"/>
                    </a:ext>
                  </a:extLst>
                </a:gridCol>
                <a:gridCol w="411480">
                  <a:extLst>
                    <a:ext uri="{9D8B030D-6E8A-4147-A177-3AD203B41FA5}">
                      <a16:colId xmlns:a16="http://schemas.microsoft.com/office/drawing/2014/main" val="1626344059"/>
                    </a:ext>
                  </a:extLst>
                </a:gridCol>
                <a:gridCol w="411480">
                  <a:extLst>
                    <a:ext uri="{9D8B030D-6E8A-4147-A177-3AD203B41FA5}">
                      <a16:colId xmlns:a16="http://schemas.microsoft.com/office/drawing/2014/main" val="4125582670"/>
                    </a:ext>
                  </a:extLst>
                </a:gridCol>
                <a:gridCol w="411480">
                  <a:extLst>
                    <a:ext uri="{9D8B030D-6E8A-4147-A177-3AD203B41FA5}">
                      <a16:colId xmlns:a16="http://schemas.microsoft.com/office/drawing/2014/main" val="687689621"/>
                    </a:ext>
                  </a:extLst>
                </a:gridCol>
                <a:gridCol w="411480">
                  <a:extLst>
                    <a:ext uri="{9D8B030D-6E8A-4147-A177-3AD203B41FA5}">
                      <a16:colId xmlns:a16="http://schemas.microsoft.com/office/drawing/2014/main" val="4073723460"/>
                    </a:ext>
                  </a:extLst>
                </a:gridCol>
                <a:gridCol w="411480">
                  <a:extLst>
                    <a:ext uri="{9D8B030D-6E8A-4147-A177-3AD203B41FA5}">
                      <a16:colId xmlns:a16="http://schemas.microsoft.com/office/drawing/2014/main" val="2213120370"/>
                    </a:ext>
                  </a:extLst>
                </a:gridCol>
                <a:gridCol w="411480">
                  <a:extLst>
                    <a:ext uri="{9D8B030D-6E8A-4147-A177-3AD203B41FA5}">
                      <a16:colId xmlns:a16="http://schemas.microsoft.com/office/drawing/2014/main" val="1110985972"/>
                    </a:ext>
                  </a:extLst>
                </a:gridCol>
                <a:gridCol w="411480">
                  <a:extLst>
                    <a:ext uri="{9D8B030D-6E8A-4147-A177-3AD203B41FA5}">
                      <a16:colId xmlns:a16="http://schemas.microsoft.com/office/drawing/2014/main" val="1411185835"/>
                    </a:ext>
                  </a:extLst>
                </a:gridCol>
                <a:gridCol w="411480">
                  <a:extLst>
                    <a:ext uri="{9D8B030D-6E8A-4147-A177-3AD203B41FA5}">
                      <a16:colId xmlns:a16="http://schemas.microsoft.com/office/drawing/2014/main" val="4245854274"/>
                    </a:ext>
                  </a:extLst>
                </a:gridCol>
                <a:gridCol w="411480">
                  <a:extLst>
                    <a:ext uri="{9D8B030D-6E8A-4147-A177-3AD203B41FA5}">
                      <a16:colId xmlns:a16="http://schemas.microsoft.com/office/drawing/2014/main" val="3522479690"/>
                    </a:ext>
                  </a:extLst>
                </a:gridCol>
                <a:gridCol w="411480">
                  <a:extLst>
                    <a:ext uri="{9D8B030D-6E8A-4147-A177-3AD203B41FA5}">
                      <a16:colId xmlns:a16="http://schemas.microsoft.com/office/drawing/2014/main" val="1046308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985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- 2021-06-12 13:21:15</a:t>
                      </a:r>
                      <a:r>
                        <a:rPr kumimoji="0" lang="en-US" sz="1000" b="0" i="0" u="none" strike="noStrike" kern="1200" cap="none" spc="0" normalizeH="0" baseline="0" noProof="0">
                          <a:ln>
                            <a:noFill/>
                          </a:ln>
                          <a:solidFill>
                            <a:prstClr val="black"/>
                          </a:solidFill>
                          <a:effectLst/>
                          <a:uLnTx/>
                          <a:uFillTx/>
                          <a:latin typeface="+mn-lt"/>
                          <a:ea typeface="+mn-ea"/>
                          <a:cs typeface="+mn-cs"/>
                        </a:rPr>
                        <a:t>
 Former @england and @wolves striker Steve Bull reveals who would make his ‘Squad’⚽️👀🍺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🗣‘Gazza Was Mad As A Box Of Frogs’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11328</a:t>
                      </a:r>
                    </a:p>
                  </a:txBody>
                  <a:tcPr/>
                </a:tc>
                <a:extLst>
                  <a:ext uri="{0D108BD9-81ED-4DB2-BD59-A6C34878D82A}">
                    <a16:rowId xmlns:a16="http://schemas.microsoft.com/office/drawing/2014/main" val="41940098"/>
                  </a:ext>
                </a:extLst>
              </a:tr>
            </a:tbl>
          </a:graphicData>
        </a:graphic>
      </p:graphicFrame>
      <p:sp>
        <p:nvSpPr>
          <p:cNvPr id="4" name="Text Placeholder 3">
            <a:extLst>
              <a:ext uri="{FF2B5EF4-FFF2-40B4-BE49-F238E27FC236}">
                <a16:creationId xmlns:a16="http://schemas.microsoft.com/office/drawing/2014/main" id="{162C2893-56EA-48FD-BFD6-A9B383E9CC14}"/>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0374887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0C2E9-C00F-4653-971C-527D8ECDAE29}"/>
              </a:ext>
            </a:extLst>
          </p:cNvPr>
          <p:cNvSpPr>
            <a:spLocks noGrp="1"/>
          </p:cNvSpPr>
          <p:nvPr>
            <p:ph type="title"/>
          </p:nvPr>
        </p:nvSpPr>
        <p:spPr/>
        <p:txBody>
          <a:bodyPr/>
          <a:lstStyle/>
          <a:p>
            <a:r>
              <a:rPr lang="en-US"/>
              <a:t>Instagram IGTV Videos Table | All Pages - 20 of 25</a:t>
            </a:r>
          </a:p>
        </p:txBody>
      </p:sp>
      <p:graphicFrame>
        <p:nvGraphicFramePr>
          <p:cNvPr id="5" name="Table Placeholder 4">
            <a:extLst>
              <a:ext uri="{FF2B5EF4-FFF2-40B4-BE49-F238E27FC236}">
                <a16:creationId xmlns:a16="http://schemas.microsoft.com/office/drawing/2014/main" id="{42AF2702-D2AE-4E24-91CF-3535F96A1DBB}"/>
              </a:ext>
            </a:extLst>
          </p:cNvPr>
          <p:cNvGraphicFramePr>
            <a:graphicFrameLocks noGrp="1"/>
          </p:cNvGraphicFramePr>
          <p:nvPr>
            <p:ph type="tbl" sz="quarter" idx="13"/>
            <p:extLst>
              <p:ext uri="{D42A27DB-BD31-4B8C-83A1-F6EECF244321}">
                <p14:modId xmlns:p14="http://schemas.microsoft.com/office/powerpoint/2010/main" val="71623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8896864"/>
                    </a:ext>
                  </a:extLst>
                </a:gridCol>
                <a:gridCol w="411480">
                  <a:extLst>
                    <a:ext uri="{9D8B030D-6E8A-4147-A177-3AD203B41FA5}">
                      <a16:colId xmlns:a16="http://schemas.microsoft.com/office/drawing/2014/main" val="2722394995"/>
                    </a:ext>
                  </a:extLst>
                </a:gridCol>
                <a:gridCol w="1316736">
                  <a:extLst>
                    <a:ext uri="{9D8B030D-6E8A-4147-A177-3AD203B41FA5}">
                      <a16:colId xmlns:a16="http://schemas.microsoft.com/office/drawing/2014/main" val="74587271"/>
                    </a:ext>
                  </a:extLst>
                </a:gridCol>
                <a:gridCol w="411480">
                  <a:extLst>
                    <a:ext uri="{9D8B030D-6E8A-4147-A177-3AD203B41FA5}">
                      <a16:colId xmlns:a16="http://schemas.microsoft.com/office/drawing/2014/main" val="2921349974"/>
                    </a:ext>
                  </a:extLst>
                </a:gridCol>
                <a:gridCol w="411480">
                  <a:extLst>
                    <a:ext uri="{9D8B030D-6E8A-4147-A177-3AD203B41FA5}">
                      <a16:colId xmlns:a16="http://schemas.microsoft.com/office/drawing/2014/main" val="2047384671"/>
                    </a:ext>
                  </a:extLst>
                </a:gridCol>
                <a:gridCol w="411480">
                  <a:extLst>
                    <a:ext uri="{9D8B030D-6E8A-4147-A177-3AD203B41FA5}">
                      <a16:colId xmlns:a16="http://schemas.microsoft.com/office/drawing/2014/main" val="85305656"/>
                    </a:ext>
                  </a:extLst>
                </a:gridCol>
                <a:gridCol w="411480">
                  <a:extLst>
                    <a:ext uri="{9D8B030D-6E8A-4147-A177-3AD203B41FA5}">
                      <a16:colId xmlns:a16="http://schemas.microsoft.com/office/drawing/2014/main" val="2592606267"/>
                    </a:ext>
                  </a:extLst>
                </a:gridCol>
                <a:gridCol w="411480">
                  <a:extLst>
                    <a:ext uri="{9D8B030D-6E8A-4147-A177-3AD203B41FA5}">
                      <a16:colId xmlns:a16="http://schemas.microsoft.com/office/drawing/2014/main" val="3635519406"/>
                    </a:ext>
                  </a:extLst>
                </a:gridCol>
                <a:gridCol w="411480">
                  <a:extLst>
                    <a:ext uri="{9D8B030D-6E8A-4147-A177-3AD203B41FA5}">
                      <a16:colId xmlns:a16="http://schemas.microsoft.com/office/drawing/2014/main" val="2453704816"/>
                    </a:ext>
                  </a:extLst>
                </a:gridCol>
                <a:gridCol w="411480">
                  <a:extLst>
                    <a:ext uri="{9D8B030D-6E8A-4147-A177-3AD203B41FA5}">
                      <a16:colId xmlns:a16="http://schemas.microsoft.com/office/drawing/2014/main" val="402926096"/>
                    </a:ext>
                  </a:extLst>
                </a:gridCol>
                <a:gridCol w="411480">
                  <a:extLst>
                    <a:ext uri="{9D8B030D-6E8A-4147-A177-3AD203B41FA5}">
                      <a16:colId xmlns:a16="http://schemas.microsoft.com/office/drawing/2014/main" val="1146725286"/>
                    </a:ext>
                  </a:extLst>
                </a:gridCol>
                <a:gridCol w="411480">
                  <a:extLst>
                    <a:ext uri="{9D8B030D-6E8A-4147-A177-3AD203B41FA5}">
                      <a16:colId xmlns:a16="http://schemas.microsoft.com/office/drawing/2014/main" val="1544162672"/>
                    </a:ext>
                  </a:extLst>
                </a:gridCol>
                <a:gridCol w="411480">
                  <a:extLst>
                    <a:ext uri="{9D8B030D-6E8A-4147-A177-3AD203B41FA5}">
                      <a16:colId xmlns:a16="http://schemas.microsoft.com/office/drawing/2014/main" val="916951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0079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- 2021-06-11 20:36:18</a:t>
                      </a:r>
                      <a:r>
                        <a:rPr kumimoji="0" lang="en-US" sz="1000" b="0" i="0" u="none" strike="noStrike" kern="1200" cap="none" spc="0" normalizeH="0" baseline="0" noProof="0">
                          <a:ln>
                            <a:noFill/>
                          </a:ln>
                          <a:solidFill>
                            <a:prstClr val="black"/>
                          </a:solidFill>
                          <a:effectLst/>
                          <a:uLnTx/>
                          <a:uFillTx/>
                          <a:latin typeface="+mn-lt"/>
                          <a:ea typeface="+mn-ea"/>
                          <a:cs typeface="+mn-cs"/>
                        </a:rPr>
                        <a:t>
 The most catchy England song EVER... 🙌🏴󠁧󠁢󠁥󠁮󠁧󠁿
You need this song this summer 🏆
#euro2020 #euros #ENG #threelions #itscominghome #cominghome #england #premierleague #harrykane #garethsouthgate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It's Coming Home Anthem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17543</a:t>
                      </a:r>
                    </a:p>
                  </a:txBody>
                  <a:tcPr/>
                </a:tc>
                <a:extLst>
                  <a:ext uri="{0D108BD9-81ED-4DB2-BD59-A6C34878D82A}">
                    <a16:rowId xmlns:a16="http://schemas.microsoft.com/office/drawing/2014/main" val="3440848815"/>
                  </a:ext>
                </a:extLst>
              </a:tr>
            </a:tbl>
          </a:graphicData>
        </a:graphic>
      </p:graphicFrame>
      <p:sp>
        <p:nvSpPr>
          <p:cNvPr id="4" name="Text Placeholder 3">
            <a:extLst>
              <a:ext uri="{FF2B5EF4-FFF2-40B4-BE49-F238E27FC236}">
                <a16:creationId xmlns:a16="http://schemas.microsoft.com/office/drawing/2014/main" id="{CD3B3221-0E28-40A0-98C1-4579F81B827E}"/>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202846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DBF3-3B17-4CD7-BF09-AA3A521A7F78}"/>
              </a:ext>
            </a:extLst>
          </p:cNvPr>
          <p:cNvSpPr>
            <a:spLocks noGrp="1"/>
          </p:cNvSpPr>
          <p:nvPr>
            <p:ph type="title"/>
          </p:nvPr>
        </p:nvSpPr>
        <p:spPr/>
        <p:txBody>
          <a:bodyPr/>
          <a:lstStyle/>
          <a:p>
            <a:r>
              <a:rPr lang="en-US"/>
              <a:t>Instagram IGTV Videos Table | All Pages - 21 of 25</a:t>
            </a:r>
          </a:p>
        </p:txBody>
      </p:sp>
      <p:graphicFrame>
        <p:nvGraphicFramePr>
          <p:cNvPr id="5" name="Table Placeholder 4">
            <a:extLst>
              <a:ext uri="{FF2B5EF4-FFF2-40B4-BE49-F238E27FC236}">
                <a16:creationId xmlns:a16="http://schemas.microsoft.com/office/drawing/2014/main" id="{B55A074B-A808-4BE4-B920-164011FF2C4A}"/>
              </a:ext>
            </a:extLst>
          </p:cNvPr>
          <p:cNvGraphicFramePr>
            <a:graphicFrameLocks noGrp="1"/>
          </p:cNvGraphicFramePr>
          <p:nvPr>
            <p:ph type="tbl" sz="quarter" idx="13"/>
            <p:extLst>
              <p:ext uri="{D42A27DB-BD31-4B8C-83A1-F6EECF244321}">
                <p14:modId xmlns:p14="http://schemas.microsoft.com/office/powerpoint/2010/main" val="150218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2245324"/>
                    </a:ext>
                  </a:extLst>
                </a:gridCol>
                <a:gridCol w="411480">
                  <a:extLst>
                    <a:ext uri="{9D8B030D-6E8A-4147-A177-3AD203B41FA5}">
                      <a16:colId xmlns:a16="http://schemas.microsoft.com/office/drawing/2014/main" val="2414312884"/>
                    </a:ext>
                  </a:extLst>
                </a:gridCol>
                <a:gridCol w="1316736">
                  <a:extLst>
                    <a:ext uri="{9D8B030D-6E8A-4147-A177-3AD203B41FA5}">
                      <a16:colId xmlns:a16="http://schemas.microsoft.com/office/drawing/2014/main" val="3731641357"/>
                    </a:ext>
                  </a:extLst>
                </a:gridCol>
                <a:gridCol w="411480">
                  <a:extLst>
                    <a:ext uri="{9D8B030D-6E8A-4147-A177-3AD203B41FA5}">
                      <a16:colId xmlns:a16="http://schemas.microsoft.com/office/drawing/2014/main" val="591441156"/>
                    </a:ext>
                  </a:extLst>
                </a:gridCol>
                <a:gridCol w="411480">
                  <a:extLst>
                    <a:ext uri="{9D8B030D-6E8A-4147-A177-3AD203B41FA5}">
                      <a16:colId xmlns:a16="http://schemas.microsoft.com/office/drawing/2014/main" val="4248915366"/>
                    </a:ext>
                  </a:extLst>
                </a:gridCol>
                <a:gridCol w="411480">
                  <a:extLst>
                    <a:ext uri="{9D8B030D-6E8A-4147-A177-3AD203B41FA5}">
                      <a16:colId xmlns:a16="http://schemas.microsoft.com/office/drawing/2014/main" val="2070420247"/>
                    </a:ext>
                  </a:extLst>
                </a:gridCol>
                <a:gridCol w="411480">
                  <a:extLst>
                    <a:ext uri="{9D8B030D-6E8A-4147-A177-3AD203B41FA5}">
                      <a16:colId xmlns:a16="http://schemas.microsoft.com/office/drawing/2014/main" val="2310483108"/>
                    </a:ext>
                  </a:extLst>
                </a:gridCol>
                <a:gridCol w="411480">
                  <a:extLst>
                    <a:ext uri="{9D8B030D-6E8A-4147-A177-3AD203B41FA5}">
                      <a16:colId xmlns:a16="http://schemas.microsoft.com/office/drawing/2014/main" val="493883948"/>
                    </a:ext>
                  </a:extLst>
                </a:gridCol>
                <a:gridCol w="411480">
                  <a:extLst>
                    <a:ext uri="{9D8B030D-6E8A-4147-A177-3AD203B41FA5}">
                      <a16:colId xmlns:a16="http://schemas.microsoft.com/office/drawing/2014/main" val="284372118"/>
                    </a:ext>
                  </a:extLst>
                </a:gridCol>
                <a:gridCol w="411480">
                  <a:extLst>
                    <a:ext uri="{9D8B030D-6E8A-4147-A177-3AD203B41FA5}">
                      <a16:colId xmlns:a16="http://schemas.microsoft.com/office/drawing/2014/main" val="403615885"/>
                    </a:ext>
                  </a:extLst>
                </a:gridCol>
                <a:gridCol w="411480">
                  <a:extLst>
                    <a:ext uri="{9D8B030D-6E8A-4147-A177-3AD203B41FA5}">
                      <a16:colId xmlns:a16="http://schemas.microsoft.com/office/drawing/2014/main" val="3951894534"/>
                    </a:ext>
                  </a:extLst>
                </a:gridCol>
                <a:gridCol w="411480">
                  <a:extLst>
                    <a:ext uri="{9D8B030D-6E8A-4147-A177-3AD203B41FA5}">
                      <a16:colId xmlns:a16="http://schemas.microsoft.com/office/drawing/2014/main" val="3564275496"/>
                    </a:ext>
                  </a:extLst>
                </a:gridCol>
                <a:gridCol w="411480">
                  <a:extLst>
                    <a:ext uri="{9D8B030D-6E8A-4147-A177-3AD203B41FA5}">
                      <a16:colId xmlns:a16="http://schemas.microsoft.com/office/drawing/2014/main" val="620246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65217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- 2021-06-08 11:26:59</a:t>
                      </a:r>
                      <a:r>
                        <a:rPr kumimoji="0" lang="en-US" sz="1000" b="0" i="0" u="none" strike="noStrike" kern="1200" cap="none" spc="0" normalizeH="0" baseline="0" noProof="0">
                          <a:ln>
                            <a:noFill/>
                          </a:ln>
                          <a:solidFill>
                            <a:prstClr val="black"/>
                          </a:solidFill>
                          <a:effectLst/>
                          <a:uLnTx/>
                          <a:uFillTx/>
                          <a:latin typeface="+mn-lt"/>
                          <a:ea typeface="+mn-ea"/>
                          <a:cs typeface="+mn-cs"/>
                        </a:rPr>
                        <a:t>
 The stars of Euro 2020 vs the men watching at home 👀 🏆
#euro2020 #uefaeuro2020 #euros #premierleague #football #soccer #futbol #gaming #fifa #fifa21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Best Of The Euros vs Best Missing Euros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16059</a:t>
                      </a:r>
                    </a:p>
                  </a:txBody>
                  <a:tcPr/>
                </a:tc>
                <a:extLst>
                  <a:ext uri="{0D108BD9-81ED-4DB2-BD59-A6C34878D82A}">
                    <a16:rowId xmlns:a16="http://schemas.microsoft.com/office/drawing/2014/main" val="1039534661"/>
                  </a:ext>
                </a:extLst>
              </a:tr>
            </a:tbl>
          </a:graphicData>
        </a:graphic>
      </p:graphicFrame>
      <p:sp>
        <p:nvSpPr>
          <p:cNvPr id="4" name="Text Placeholder 3">
            <a:extLst>
              <a:ext uri="{FF2B5EF4-FFF2-40B4-BE49-F238E27FC236}">
                <a16:creationId xmlns:a16="http://schemas.microsoft.com/office/drawing/2014/main" id="{EAE3FA52-FB53-4412-B3BF-26E7243E450E}"/>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5623287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6104F-8C9B-4715-B4F4-FE95035267C7}"/>
              </a:ext>
            </a:extLst>
          </p:cNvPr>
          <p:cNvSpPr>
            <a:spLocks noGrp="1"/>
          </p:cNvSpPr>
          <p:nvPr>
            <p:ph type="title"/>
          </p:nvPr>
        </p:nvSpPr>
        <p:spPr/>
        <p:txBody>
          <a:bodyPr/>
          <a:lstStyle/>
          <a:p>
            <a:r>
              <a:rPr lang="en-US"/>
              <a:t>Instagram IGTV Videos Table | All Pages - 22 of 25</a:t>
            </a:r>
          </a:p>
        </p:txBody>
      </p:sp>
      <p:graphicFrame>
        <p:nvGraphicFramePr>
          <p:cNvPr id="5" name="Table Placeholder 4">
            <a:extLst>
              <a:ext uri="{FF2B5EF4-FFF2-40B4-BE49-F238E27FC236}">
                <a16:creationId xmlns:a16="http://schemas.microsoft.com/office/drawing/2014/main" id="{3E94D773-2505-48E5-B2AA-349B8782D2BB}"/>
              </a:ext>
            </a:extLst>
          </p:cNvPr>
          <p:cNvGraphicFramePr>
            <a:graphicFrameLocks noGrp="1"/>
          </p:cNvGraphicFramePr>
          <p:nvPr>
            <p:ph type="tbl" sz="quarter" idx="13"/>
            <p:extLst>
              <p:ext uri="{D42A27DB-BD31-4B8C-83A1-F6EECF244321}">
                <p14:modId xmlns:p14="http://schemas.microsoft.com/office/powerpoint/2010/main" val="2597479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82307902"/>
                    </a:ext>
                  </a:extLst>
                </a:gridCol>
                <a:gridCol w="411480">
                  <a:extLst>
                    <a:ext uri="{9D8B030D-6E8A-4147-A177-3AD203B41FA5}">
                      <a16:colId xmlns:a16="http://schemas.microsoft.com/office/drawing/2014/main" val="2204629839"/>
                    </a:ext>
                  </a:extLst>
                </a:gridCol>
                <a:gridCol w="1316736">
                  <a:extLst>
                    <a:ext uri="{9D8B030D-6E8A-4147-A177-3AD203B41FA5}">
                      <a16:colId xmlns:a16="http://schemas.microsoft.com/office/drawing/2014/main" val="4269058772"/>
                    </a:ext>
                  </a:extLst>
                </a:gridCol>
                <a:gridCol w="411480">
                  <a:extLst>
                    <a:ext uri="{9D8B030D-6E8A-4147-A177-3AD203B41FA5}">
                      <a16:colId xmlns:a16="http://schemas.microsoft.com/office/drawing/2014/main" val="1843126189"/>
                    </a:ext>
                  </a:extLst>
                </a:gridCol>
                <a:gridCol w="411480">
                  <a:extLst>
                    <a:ext uri="{9D8B030D-6E8A-4147-A177-3AD203B41FA5}">
                      <a16:colId xmlns:a16="http://schemas.microsoft.com/office/drawing/2014/main" val="2844600252"/>
                    </a:ext>
                  </a:extLst>
                </a:gridCol>
                <a:gridCol w="411480">
                  <a:extLst>
                    <a:ext uri="{9D8B030D-6E8A-4147-A177-3AD203B41FA5}">
                      <a16:colId xmlns:a16="http://schemas.microsoft.com/office/drawing/2014/main" val="338779932"/>
                    </a:ext>
                  </a:extLst>
                </a:gridCol>
                <a:gridCol w="411480">
                  <a:extLst>
                    <a:ext uri="{9D8B030D-6E8A-4147-A177-3AD203B41FA5}">
                      <a16:colId xmlns:a16="http://schemas.microsoft.com/office/drawing/2014/main" val="3271579264"/>
                    </a:ext>
                  </a:extLst>
                </a:gridCol>
                <a:gridCol w="411480">
                  <a:extLst>
                    <a:ext uri="{9D8B030D-6E8A-4147-A177-3AD203B41FA5}">
                      <a16:colId xmlns:a16="http://schemas.microsoft.com/office/drawing/2014/main" val="79651438"/>
                    </a:ext>
                  </a:extLst>
                </a:gridCol>
                <a:gridCol w="411480">
                  <a:extLst>
                    <a:ext uri="{9D8B030D-6E8A-4147-A177-3AD203B41FA5}">
                      <a16:colId xmlns:a16="http://schemas.microsoft.com/office/drawing/2014/main" val="1405929932"/>
                    </a:ext>
                  </a:extLst>
                </a:gridCol>
                <a:gridCol w="411480">
                  <a:extLst>
                    <a:ext uri="{9D8B030D-6E8A-4147-A177-3AD203B41FA5}">
                      <a16:colId xmlns:a16="http://schemas.microsoft.com/office/drawing/2014/main" val="2663497856"/>
                    </a:ext>
                  </a:extLst>
                </a:gridCol>
                <a:gridCol w="411480">
                  <a:extLst>
                    <a:ext uri="{9D8B030D-6E8A-4147-A177-3AD203B41FA5}">
                      <a16:colId xmlns:a16="http://schemas.microsoft.com/office/drawing/2014/main" val="3271882188"/>
                    </a:ext>
                  </a:extLst>
                </a:gridCol>
                <a:gridCol w="411480">
                  <a:extLst>
                    <a:ext uri="{9D8B030D-6E8A-4147-A177-3AD203B41FA5}">
                      <a16:colId xmlns:a16="http://schemas.microsoft.com/office/drawing/2014/main" val="3434133246"/>
                    </a:ext>
                  </a:extLst>
                </a:gridCol>
                <a:gridCol w="411480">
                  <a:extLst>
                    <a:ext uri="{9D8B030D-6E8A-4147-A177-3AD203B41FA5}">
                      <a16:colId xmlns:a16="http://schemas.microsoft.com/office/drawing/2014/main" val="12376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3700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- 2021-06-07 16:16:45</a:t>
                      </a:r>
                      <a:r>
                        <a:rPr kumimoji="0" lang="en-US" sz="1000" b="0" i="0" u="none" strike="noStrike" kern="1200" cap="none" spc="0" normalizeH="0" baseline="0" noProof="0">
                          <a:ln>
                            <a:noFill/>
                          </a:ln>
                          <a:solidFill>
                            <a:prstClr val="black"/>
                          </a:solidFill>
                          <a:effectLst/>
                          <a:uLnTx/>
                          <a:uFillTx/>
                          <a:latin typeface="+mn-lt"/>
                          <a:ea typeface="+mn-ea"/>
                          <a:cs typeface="+mn-cs"/>
                        </a:rPr>
                        <a:t>
 The man that got away for Liverpool 👀 🇵🇹
5 Things You Didn't Know About @rubendias 🙌
#manchestercity #rubendias #euro2020 #euros #portugal #POR #PremierLeague #mcfc #cristianoronaldo #football #soccer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Things You Didn't Know About Ruben Dias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14324</a:t>
                      </a:r>
                    </a:p>
                  </a:txBody>
                  <a:tcPr/>
                </a:tc>
                <a:extLst>
                  <a:ext uri="{0D108BD9-81ED-4DB2-BD59-A6C34878D82A}">
                    <a16:rowId xmlns:a16="http://schemas.microsoft.com/office/drawing/2014/main" val="1341462563"/>
                  </a:ext>
                </a:extLst>
              </a:tr>
            </a:tbl>
          </a:graphicData>
        </a:graphic>
      </p:graphicFrame>
      <p:sp>
        <p:nvSpPr>
          <p:cNvPr id="4" name="Text Placeholder 3">
            <a:extLst>
              <a:ext uri="{FF2B5EF4-FFF2-40B4-BE49-F238E27FC236}">
                <a16:creationId xmlns:a16="http://schemas.microsoft.com/office/drawing/2014/main" id="{5CC2AB7B-6BEE-411E-8D91-4A6C3B4D6A28}"/>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516297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2D290-3CCC-488B-B11A-94C921BB2CA4}"/>
              </a:ext>
            </a:extLst>
          </p:cNvPr>
          <p:cNvSpPr>
            <a:spLocks noGrp="1"/>
          </p:cNvSpPr>
          <p:nvPr>
            <p:ph type="title"/>
          </p:nvPr>
        </p:nvSpPr>
        <p:spPr/>
        <p:txBody>
          <a:bodyPr/>
          <a:lstStyle/>
          <a:p>
            <a:r>
              <a:rPr lang="en-US"/>
              <a:t>Instagram IGTV Videos Table | All Pages - 23 of 25</a:t>
            </a:r>
          </a:p>
        </p:txBody>
      </p:sp>
      <p:graphicFrame>
        <p:nvGraphicFramePr>
          <p:cNvPr id="5" name="Table Placeholder 4">
            <a:extLst>
              <a:ext uri="{FF2B5EF4-FFF2-40B4-BE49-F238E27FC236}">
                <a16:creationId xmlns:a16="http://schemas.microsoft.com/office/drawing/2014/main" id="{5D57F76C-4295-4448-9651-AE886FE42744}"/>
              </a:ext>
            </a:extLst>
          </p:cNvPr>
          <p:cNvGraphicFramePr>
            <a:graphicFrameLocks noGrp="1"/>
          </p:cNvGraphicFramePr>
          <p:nvPr>
            <p:ph type="tbl" sz="quarter" idx="13"/>
            <p:extLst>
              <p:ext uri="{D42A27DB-BD31-4B8C-83A1-F6EECF244321}">
                <p14:modId xmlns:p14="http://schemas.microsoft.com/office/powerpoint/2010/main" val="155579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30261212"/>
                    </a:ext>
                  </a:extLst>
                </a:gridCol>
                <a:gridCol w="411480">
                  <a:extLst>
                    <a:ext uri="{9D8B030D-6E8A-4147-A177-3AD203B41FA5}">
                      <a16:colId xmlns:a16="http://schemas.microsoft.com/office/drawing/2014/main" val="3743263891"/>
                    </a:ext>
                  </a:extLst>
                </a:gridCol>
                <a:gridCol w="1316736">
                  <a:extLst>
                    <a:ext uri="{9D8B030D-6E8A-4147-A177-3AD203B41FA5}">
                      <a16:colId xmlns:a16="http://schemas.microsoft.com/office/drawing/2014/main" val="3948885476"/>
                    </a:ext>
                  </a:extLst>
                </a:gridCol>
                <a:gridCol w="411480">
                  <a:extLst>
                    <a:ext uri="{9D8B030D-6E8A-4147-A177-3AD203B41FA5}">
                      <a16:colId xmlns:a16="http://schemas.microsoft.com/office/drawing/2014/main" val="1326491694"/>
                    </a:ext>
                  </a:extLst>
                </a:gridCol>
                <a:gridCol w="411480">
                  <a:extLst>
                    <a:ext uri="{9D8B030D-6E8A-4147-A177-3AD203B41FA5}">
                      <a16:colId xmlns:a16="http://schemas.microsoft.com/office/drawing/2014/main" val="310932003"/>
                    </a:ext>
                  </a:extLst>
                </a:gridCol>
                <a:gridCol w="411480">
                  <a:extLst>
                    <a:ext uri="{9D8B030D-6E8A-4147-A177-3AD203B41FA5}">
                      <a16:colId xmlns:a16="http://schemas.microsoft.com/office/drawing/2014/main" val="3733587492"/>
                    </a:ext>
                  </a:extLst>
                </a:gridCol>
                <a:gridCol w="411480">
                  <a:extLst>
                    <a:ext uri="{9D8B030D-6E8A-4147-A177-3AD203B41FA5}">
                      <a16:colId xmlns:a16="http://schemas.microsoft.com/office/drawing/2014/main" val="4043094487"/>
                    </a:ext>
                  </a:extLst>
                </a:gridCol>
                <a:gridCol w="411480">
                  <a:extLst>
                    <a:ext uri="{9D8B030D-6E8A-4147-A177-3AD203B41FA5}">
                      <a16:colId xmlns:a16="http://schemas.microsoft.com/office/drawing/2014/main" val="2495781849"/>
                    </a:ext>
                  </a:extLst>
                </a:gridCol>
                <a:gridCol w="411480">
                  <a:extLst>
                    <a:ext uri="{9D8B030D-6E8A-4147-A177-3AD203B41FA5}">
                      <a16:colId xmlns:a16="http://schemas.microsoft.com/office/drawing/2014/main" val="714839896"/>
                    </a:ext>
                  </a:extLst>
                </a:gridCol>
                <a:gridCol w="411480">
                  <a:extLst>
                    <a:ext uri="{9D8B030D-6E8A-4147-A177-3AD203B41FA5}">
                      <a16:colId xmlns:a16="http://schemas.microsoft.com/office/drawing/2014/main" val="2026920928"/>
                    </a:ext>
                  </a:extLst>
                </a:gridCol>
                <a:gridCol w="411480">
                  <a:extLst>
                    <a:ext uri="{9D8B030D-6E8A-4147-A177-3AD203B41FA5}">
                      <a16:colId xmlns:a16="http://schemas.microsoft.com/office/drawing/2014/main" val="2544138852"/>
                    </a:ext>
                  </a:extLst>
                </a:gridCol>
                <a:gridCol w="411480">
                  <a:extLst>
                    <a:ext uri="{9D8B030D-6E8A-4147-A177-3AD203B41FA5}">
                      <a16:colId xmlns:a16="http://schemas.microsoft.com/office/drawing/2014/main" val="3267727757"/>
                    </a:ext>
                  </a:extLst>
                </a:gridCol>
                <a:gridCol w="411480">
                  <a:extLst>
                    <a:ext uri="{9D8B030D-6E8A-4147-A177-3AD203B41FA5}">
                      <a16:colId xmlns:a16="http://schemas.microsoft.com/office/drawing/2014/main" val="2232958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8721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- 2021-06-06 16:21:32</a:t>
                      </a:r>
                      <a:r>
                        <a:rPr kumimoji="0" lang="en-US" sz="1000" b="0" i="0" u="none" strike="noStrike" kern="1200" cap="none" spc="0" normalizeH="0" baseline="0" noProof="0">
                          <a:ln>
                            <a:noFill/>
                          </a:ln>
                          <a:solidFill>
                            <a:prstClr val="black"/>
                          </a:solidFill>
                          <a:effectLst/>
                          <a:uLnTx/>
                          <a:uFillTx/>
                          <a:latin typeface="+mn-lt"/>
                          <a:ea typeface="+mn-ea"/>
                          <a:cs typeface="+mn-cs"/>
                        </a:rPr>
                        <a:t>
 🗣‘I didn’t pip @josemourinho for the league but I managed to for Manager of the Month’
Former Wigan and Bradford manager Paul Jewell reveals his most cherished football items in the latest ‘Show and Tell’.🏆👀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 Jewell Reveals His Most Memorable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12755</a:t>
                      </a:r>
                    </a:p>
                  </a:txBody>
                  <a:tcPr/>
                </a:tc>
                <a:extLst>
                  <a:ext uri="{0D108BD9-81ED-4DB2-BD59-A6C34878D82A}">
                    <a16:rowId xmlns:a16="http://schemas.microsoft.com/office/drawing/2014/main" val="3673450753"/>
                  </a:ext>
                </a:extLst>
              </a:tr>
            </a:tbl>
          </a:graphicData>
        </a:graphic>
      </p:graphicFrame>
      <p:sp>
        <p:nvSpPr>
          <p:cNvPr id="4" name="Text Placeholder 3">
            <a:extLst>
              <a:ext uri="{FF2B5EF4-FFF2-40B4-BE49-F238E27FC236}">
                <a16:creationId xmlns:a16="http://schemas.microsoft.com/office/drawing/2014/main" id="{C81FF145-4E9E-4DF4-A3AB-B50EC49EA7F5}"/>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8645121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03938-2184-471D-8699-52A3936B6BE1}"/>
              </a:ext>
            </a:extLst>
          </p:cNvPr>
          <p:cNvSpPr>
            <a:spLocks noGrp="1"/>
          </p:cNvSpPr>
          <p:nvPr>
            <p:ph type="title"/>
          </p:nvPr>
        </p:nvSpPr>
        <p:spPr/>
        <p:txBody>
          <a:bodyPr/>
          <a:lstStyle/>
          <a:p>
            <a:r>
              <a:rPr lang="en-US"/>
              <a:t>Instagram IGTV Videos Table | All Pages - 24 of 25</a:t>
            </a:r>
          </a:p>
        </p:txBody>
      </p:sp>
      <p:graphicFrame>
        <p:nvGraphicFramePr>
          <p:cNvPr id="5" name="Table Placeholder 4">
            <a:extLst>
              <a:ext uri="{FF2B5EF4-FFF2-40B4-BE49-F238E27FC236}">
                <a16:creationId xmlns:a16="http://schemas.microsoft.com/office/drawing/2014/main" id="{865883D2-C2E1-4A2C-8917-54C45DF9FE25}"/>
              </a:ext>
            </a:extLst>
          </p:cNvPr>
          <p:cNvGraphicFramePr>
            <a:graphicFrameLocks noGrp="1"/>
          </p:cNvGraphicFramePr>
          <p:nvPr>
            <p:ph type="tbl" sz="quarter" idx="13"/>
            <p:extLst>
              <p:ext uri="{D42A27DB-BD31-4B8C-83A1-F6EECF244321}">
                <p14:modId xmlns:p14="http://schemas.microsoft.com/office/powerpoint/2010/main" val="2740396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56162312"/>
                    </a:ext>
                  </a:extLst>
                </a:gridCol>
                <a:gridCol w="411480">
                  <a:extLst>
                    <a:ext uri="{9D8B030D-6E8A-4147-A177-3AD203B41FA5}">
                      <a16:colId xmlns:a16="http://schemas.microsoft.com/office/drawing/2014/main" val="655304854"/>
                    </a:ext>
                  </a:extLst>
                </a:gridCol>
                <a:gridCol w="1316736">
                  <a:extLst>
                    <a:ext uri="{9D8B030D-6E8A-4147-A177-3AD203B41FA5}">
                      <a16:colId xmlns:a16="http://schemas.microsoft.com/office/drawing/2014/main" val="3145656633"/>
                    </a:ext>
                  </a:extLst>
                </a:gridCol>
                <a:gridCol w="411480">
                  <a:extLst>
                    <a:ext uri="{9D8B030D-6E8A-4147-A177-3AD203B41FA5}">
                      <a16:colId xmlns:a16="http://schemas.microsoft.com/office/drawing/2014/main" val="1864740377"/>
                    </a:ext>
                  </a:extLst>
                </a:gridCol>
                <a:gridCol w="411480">
                  <a:extLst>
                    <a:ext uri="{9D8B030D-6E8A-4147-A177-3AD203B41FA5}">
                      <a16:colId xmlns:a16="http://schemas.microsoft.com/office/drawing/2014/main" val="3968036100"/>
                    </a:ext>
                  </a:extLst>
                </a:gridCol>
                <a:gridCol w="411480">
                  <a:extLst>
                    <a:ext uri="{9D8B030D-6E8A-4147-A177-3AD203B41FA5}">
                      <a16:colId xmlns:a16="http://schemas.microsoft.com/office/drawing/2014/main" val="1222604014"/>
                    </a:ext>
                  </a:extLst>
                </a:gridCol>
                <a:gridCol w="411480">
                  <a:extLst>
                    <a:ext uri="{9D8B030D-6E8A-4147-A177-3AD203B41FA5}">
                      <a16:colId xmlns:a16="http://schemas.microsoft.com/office/drawing/2014/main" val="3423749932"/>
                    </a:ext>
                  </a:extLst>
                </a:gridCol>
                <a:gridCol w="411480">
                  <a:extLst>
                    <a:ext uri="{9D8B030D-6E8A-4147-A177-3AD203B41FA5}">
                      <a16:colId xmlns:a16="http://schemas.microsoft.com/office/drawing/2014/main" val="1779919322"/>
                    </a:ext>
                  </a:extLst>
                </a:gridCol>
                <a:gridCol w="411480">
                  <a:extLst>
                    <a:ext uri="{9D8B030D-6E8A-4147-A177-3AD203B41FA5}">
                      <a16:colId xmlns:a16="http://schemas.microsoft.com/office/drawing/2014/main" val="2529281882"/>
                    </a:ext>
                  </a:extLst>
                </a:gridCol>
                <a:gridCol w="411480">
                  <a:extLst>
                    <a:ext uri="{9D8B030D-6E8A-4147-A177-3AD203B41FA5}">
                      <a16:colId xmlns:a16="http://schemas.microsoft.com/office/drawing/2014/main" val="2880785583"/>
                    </a:ext>
                  </a:extLst>
                </a:gridCol>
                <a:gridCol w="411480">
                  <a:extLst>
                    <a:ext uri="{9D8B030D-6E8A-4147-A177-3AD203B41FA5}">
                      <a16:colId xmlns:a16="http://schemas.microsoft.com/office/drawing/2014/main" val="1363400878"/>
                    </a:ext>
                  </a:extLst>
                </a:gridCol>
                <a:gridCol w="411480">
                  <a:extLst>
                    <a:ext uri="{9D8B030D-6E8A-4147-A177-3AD203B41FA5}">
                      <a16:colId xmlns:a16="http://schemas.microsoft.com/office/drawing/2014/main" val="3811908363"/>
                    </a:ext>
                  </a:extLst>
                </a:gridCol>
                <a:gridCol w="411480">
                  <a:extLst>
                    <a:ext uri="{9D8B030D-6E8A-4147-A177-3AD203B41FA5}">
                      <a16:colId xmlns:a16="http://schemas.microsoft.com/office/drawing/2014/main" val="2782756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6162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- 2021-06-04 20:13:07</a:t>
                      </a:r>
                      <a:r>
                        <a:rPr kumimoji="0" lang="en-US" sz="1000" b="0" i="0" u="none" strike="noStrike" kern="1200" cap="none" spc="0" normalizeH="0" baseline="0" noProof="0">
                          <a:ln>
                            <a:noFill/>
                          </a:ln>
                          <a:solidFill>
                            <a:prstClr val="black"/>
                          </a:solidFill>
                          <a:effectLst/>
                          <a:uLnTx/>
                          <a:uFillTx/>
                          <a:latin typeface="+mn-lt"/>
                          <a:ea typeface="+mn-ea"/>
                          <a:cs typeface="+mn-cs"/>
                        </a:rPr>
                        <a:t>
 @storror are the KINGS of parkour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Desert Parkour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13259</a:t>
                      </a:r>
                    </a:p>
                  </a:txBody>
                  <a:tcPr/>
                </a:tc>
                <a:extLst>
                  <a:ext uri="{0D108BD9-81ED-4DB2-BD59-A6C34878D82A}">
                    <a16:rowId xmlns:a16="http://schemas.microsoft.com/office/drawing/2014/main" val="2853614182"/>
                  </a:ext>
                </a:extLst>
              </a:tr>
            </a:tbl>
          </a:graphicData>
        </a:graphic>
      </p:graphicFrame>
      <p:sp>
        <p:nvSpPr>
          <p:cNvPr id="4" name="Text Placeholder 3">
            <a:extLst>
              <a:ext uri="{FF2B5EF4-FFF2-40B4-BE49-F238E27FC236}">
                <a16:creationId xmlns:a16="http://schemas.microsoft.com/office/drawing/2014/main" id="{58679AF1-1A08-4BAA-98E8-A6E0E483B769}"/>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160868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0C4FE-D2EC-4541-90B0-17CE8E3DA968}"/>
              </a:ext>
            </a:extLst>
          </p:cNvPr>
          <p:cNvSpPr>
            <a:spLocks noGrp="1"/>
          </p:cNvSpPr>
          <p:nvPr>
            <p:ph type="title"/>
          </p:nvPr>
        </p:nvSpPr>
        <p:spPr/>
        <p:txBody>
          <a:bodyPr/>
          <a:lstStyle/>
          <a:p>
            <a:r>
              <a:rPr lang="en-US"/>
              <a:t>Instagram IGTV Videos Table | All Pages - 25 of 25</a:t>
            </a:r>
          </a:p>
        </p:txBody>
      </p:sp>
      <p:graphicFrame>
        <p:nvGraphicFramePr>
          <p:cNvPr id="5" name="Table Placeholder 4">
            <a:extLst>
              <a:ext uri="{FF2B5EF4-FFF2-40B4-BE49-F238E27FC236}">
                <a16:creationId xmlns:a16="http://schemas.microsoft.com/office/drawing/2014/main" id="{639F073C-A0AF-492B-A8A3-F95B47E10389}"/>
              </a:ext>
            </a:extLst>
          </p:cNvPr>
          <p:cNvGraphicFramePr>
            <a:graphicFrameLocks noGrp="1"/>
          </p:cNvGraphicFramePr>
          <p:nvPr>
            <p:ph type="tbl" sz="quarter" idx="13"/>
            <p:extLst>
              <p:ext uri="{D42A27DB-BD31-4B8C-83A1-F6EECF244321}">
                <p14:modId xmlns:p14="http://schemas.microsoft.com/office/powerpoint/2010/main" val="2238447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8684032"/>
                    </a:ext>
                  </a:extLst>
                </a:gridCol>
                <a:gridCol w="411480">
                  <a:extLst>
                    <a:ext uri="{9D8B030D-6E8A-4147-A177-3AD203B41FA5}">
                      <a16:colId xmlns:a16="http://schemas.microsoft.com/office/drawing/2014/main" val="515473925"/>
                    </a:ext>
                  </a:extLst>
                </a:gridCol>
                <a:gridCol w="1316736">
                  <a:extLst>
                    <a:ext uri="{9D8B030D-6E8A-4147-A177-3AD203B41FA5}">
                      <a16:colId xmlns:a16="http://schemas.microsoft.com/office/drawing/2014/main" val="1123351082"/>
                    </a:ext>
                  </a:extLst>
                </a:gridCol>
                <a:gridCol w="411480">
                  <a:extLst>
                    <a:ext uri="{9D8B030D-6E8A-4147-A177-3AD203B41FA5}">
                      <a16:colId xmlns:a16="http://schemas.microsoft.com/office/drawing/2014/main" val="3589454843"/>
                    </a:ext>
                  </a:extLst>
                </a:gridCol>
                <a:gridCol w="411480">
                  <a:extLst>
                    <a:ext uri="{9D8B030D-6E8A-4147-A177-3AD203B41FA5}">
                      <a16:colId xmlns:a16="http://schemas.microsoft.com/office/drawing/2014/main" val="3915240841"/>
                    </a:ext>
                  </a:extLst>
                </a:gridCol>
                <a:gridCol w="411480">
                  <a:extLst>
                    <a:ext uri="{9D8B030D-6E8A-4147-A177-3AD203B41FA5}">
                      <a16:colId xmlns:a16="http://schemas.microsoft.com/office/drawing/2014/main" val="3747030319"/>
                    </a:ext>
                  </a:extLst>
                </a:gridCol>
                <a:gridCol w="411480">
                  <a:extLst>
                    <a:ext uri="{9D8B030D-6E8A-4147-A177-3AD203B41FA5}">
                      <a16:colId xmlns:a16="http://schemas.microsoft.com/office/drawing/2014/main" val="4098318010"/>
                    </a:ext>
                  </a:extLst>
                </a:gridCol>
                <a:gridCol w="411480">
                  <a:extLst>
                    <a:ext uri="{9D8B030D-6E8A-4147-A177-3AD203B41FA5}">
                      <a16:colId xmlns:a16="http://schemas.microsoft.com/office/drawing/2014/main" val="1691368214"/>
                    </a:ext>
                  </a:extLst>
                </a:gridCol>
                <a:gridCol w="411480">
                  <a:extLst>
                    <a:ext uri="{9D8B030D-6E8A-4147-A177-3AD203B41FA5}">
                      <a16:colId xmlns:a16="http://schemas.microsoft.com/office/drawing/2014/main" val="2283250761"/>
                    </a:ext>
                  </a:extLst>
                </a:gridCol>
                <a:gridCol w="411480">
                  <a:extLst>
                    <a:ext uri="{9D8B030D-6E8A-4147-A177-3AD203B41FA5}">
                      <a16:colId xmlns:a16="http://schemas.microsoft.com/office/drawing/2014/main" val="1084481403"/>
                    </a:ext>
                  </a:extLst>
                </a:gridCol>
                <a:gridCol w="411480">
                  <a:extLst>
                    <a:ext uri="{9D8B030D-6E8A-4147-A177-3AD203B41FA5}">
                      <a16:colId xmlns:a16="http://schemas.microsoft.com/office/drawing/2014/main" val="1386034513"/>
                    </a:ext>
                  </a:extLst>
                </a:gridCol>
                <a:gridCol w="411480">
                  <a:extLst>
                    <a:ext uri="{9D8B030D-6E8A-4147-A177-3AD203B41FA5}">
                      <a16:colId xmlns:a16="http://schemas.microsoft.com/office/drawing/2014/main" val="2563172506"/>
                    </a:ext>
                  </a:extLst>
                </a:gridCol>
                <a:gridCol w="411480">
                  <a:extLst>
                    <a:ext uri="{9D8B030D-6E8A-4147-A177-3AD203B41FA5}">
                      <a16:colId xmlns:a16="http://schemas.microsoft.com/office/drawing/2014/main" val="1919167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34195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- 2021-06-04 18:51:33</a:t>
                      </a:r>
                      <a:r>
                        <a:rPr kumimoji="0" lang="en-US" sz="1000" b="0" i="0" u="none" strike="noStrike" kern="1200" cap="none" spc="0" normalizeH="0" baseline="0" noProof="0">
                          <a:ln>
                            <a:noFill/>
                          </a:ln>
                          <a:solidFill>
                            <a:prstClr val="black"/>
                          </a:solidFill>
                          <a:effectLst/>
                          <a:uLnTx/>
                          <a:uFillTx/>
                          <a:latin typeface="+mn-lt"/>
                          <a:ea typeface="+mn-ea"/>
                          <a:cs typeface="+mn-cs"/>
                        </a:rPr>
                        <a:t>
 GiveMeSport take to the streets of Liverpool to find out how well Liverpool fans know their club, in latest club quiz👀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Well Do @liverpoolfc Fans Know Their 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207346</a:t>
                      </a:r>
                    </a:p>
                  </a:txBody>
                  <a:tcPr/>
                </a:tc>
                <a:extLst>
                  <a:ext uri="{0D108BD9-81ED-4DB2-BD59-A6C34878D82A}">
                    <a16:rowId xmlns:a16="http://schemas.microsoft.com/office/drawing/2014/main" val="345558428"/>
                  </a:ext>
                </a:extLst>
              </a:tr>
            </a:tbl>
          </a:graphicData>
        </a:graphic>
      </p:graphicFrame>
      <p:sp>
        <p:nvSpPr>
          <p:cNvPr id="4" name="Text Placeholder 3">
            <a:extLst>
              <a:ext uri="{FF2B5EF4-FFF2-40B4-BE49-F238E27FC236}">
                <a16:creationId xmlns:a16="http://schemas.microsoft.com/office/drawing/2014/main" id="{DAD25DF8-AB3A-4B85-9613-68993A7E6D24}"/>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3163109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4CABD-FE5B-4302-A97A-981E6FDD6B5F}"/>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2D39EA54-9FE1-4741-908C-5C122A3C91A8}"/>
              </a:ext>
            </a:extLst>
          </p:cNvPr>
          <p:cNvGraphicFramePr>
            <a:graphicFrameLocks noGrp="1"/>
          </p:cNvGraphicFramePr>
          <p:nvPr>
            <p:ph type="chart" sz="quarter" idx="13"/>
            <p:extLst>
              <p:ext uri="{D42A27DB-BD31-4B8C-83A1-F6EECF244321}">
                <p14:modId xmlns:p14="http://schemas.microsoft.com/office/powerpoint/2010/main" val="812728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DC6F44-B0D1-41BA-8D5D-327E67528072}"/>
              </a:ext>
            </a:extLst>
          </p:cNvPr>
          <p:cNvSpPr>
            <a:spLocks noGrp="1"/>
          </p:cNvSpPr>
          <p:nvPr>
            <p:ph type="body" sz="quarter" idx="14"/>
          </p:nvPr>
        </p:nvSpPr>
        <p:spPr/>
        <p:txBody>
          <a:bodyPr/>
          <a:lstStyle/>
          <a:p>
            <a:r>
              <a:rPr lang="en-US"/>
              <a:t>06/01/2021 - 06/24/2021</a:t>
            </a:r>
          </a:p>
        </p:txBody>
      </p:sp>
      <p:sp>
        <p:nvSpPr>
          <p:cNvPr id="5" name="Footer Placeholder 4">
            <a:extLst>
              <a:ext uri="{FF2B5EF4-FFF2-40B4-BE49-F238E27FC236}">
                <a16:creationId xmlns:a16="http://schemas.microsoft.com/office/drawing/2014/main" id="{47237E16-AFC9-4D23-83B9-776D01C750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9043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64994-CFBC-48AA-8FAA-30A57FB9931C}"/>
              </a:ext>
            </a:extLst>
          </p:cNvPr>
          <p:cNvSpPr>
            <a:spLocks noGrp="1"/>
          </p:cNvSpPr>
          <p:nvPr>
            <p:ph type="title"/>
          </p:nvPr>
        </p:nvSpPr>
        <p:spPr/>
        <p:txBody>
          <a:bodyPr/>
          <a:lstStyle/>
          <a:p>
            <a:r>
              <a:rPr lang="en-US"/>
              <a:t>Instagram Average Interactions Per Post | All Pages</a:t>
            </a:r>
          </a:p>
        </p:txBody>
      </p:sp>
      <p:graphicFrame>
        <p:nvGraphicFramePr>
          <p:cNvPr id="6" name="Chart Placeholder 5">
            <a:extLst>
              <a:ext uri="{FF2B5EF4-FFF2-40B4-BE49-F238E27FC236}">
                <a16:creationId xmlns:a16="http://schemas.microsoft.com/office/drawing/2014/main" id="{B273ABCD-9073-419A-B238-C06B6283AEC7}"/>
              </a:ext>
            </a:extLst>
          </p:cNvPr>
          <p:cNvGraphicFramePr>
            <a:graphicFrameLocks noGrp="1"/>
          </p:cNvGraphicFramePr>
          <p:nvPr>
            <p:ph type="chart" sz="quarter" idx="13"/>
            <p:extLst>
              <p:ext uri="{D42A27DB-BD31-4B8C-83A1-F6EECF244321}">
                <p14:modId xmlns:p14="http://schemas.microsoft.com/office/powerpoint/2010/main" val="4220121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24CFC-4FD9-4F61-826E-67F33CDC0636}"/>
              </a:ext>
            </a:extLst>
          </p:cNvPr>
          <p:cNvSpPr>
            <a:spLocks noGrp="1"/>
          </p:cNvSpPr>
          <p:nvPr>
            <p:ph type="body" sz="quarter" idx="14"/>
          </p:nvPr>
        </p:nvSpPr>
        <p:spPr/>
        <p:txBody>
          <a:bodyPr/>
          <a:lstStyle/>
          <a:p>
            <a:r>
              <a:rPr lang="en-US"/>
              <a:t>06/01/2021 - 06/24/2021</a:t>
            </a:r>
          </a:p>
        </p:txBody>
      </p:sp>
      <p:sp>
        <p:nvSpPr>
          <p:cNvPr id="5" name="Footer Placeholder 4">
            <a:extLst>
              <a:ext uri="{FF2B5EF4-FFF2-40B4-BE49-F238E27FC236}">
                <a16:creationId xmlns:a16="http://schemas.microsoft.com/office/drawing/2014/main" id="{385581AD-A518-41EE-967F-2693264F2E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77581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06118-1E03-46C6-85F4-8301D515A650}"/>
              </a:ext>
            </a:extLst>
          </p:cNvPr>
          <p:cNvSpPr>
            <a:spLocks noGrp="1"/>
          </p:cNvSpPr>
          <p:nvPr>
            <p:ph type="title"/>
          </p:nvPr>
        </p:nvSpPr>
        <p:spPr/>
        <p:txBody>
          <a:bodyPr/>
          <a:lstStyle/>
          <a:p>
            <a:r>
              <a:rPr lang="en-US"/>
              <a:t>Instagram Average Likes Per Post | All Pages</a:t>
            </a:r>
          </a:p>
        </p:txBody>
      </p:sp>
      <p:graphicFrame>
        <p:nvGraphicFramePr>
          <p:cNvPr id="6" name="Chart Placeholder 5">
            <a:extLst>
              <a:ext uri="{FF2B5EF4-FFF2-40B4-BE49-F238E27FC236}">
                <a16:creationId xmlns:a16="http://schemas.microsoft.com/office/drawing/2014/main" id="{24DB177B-87D7-4419-96FF-03530C5BB2E9}"/>
              </a:ext>
            </a:extLst>
          </p:cNvPr>
          <p:cNvGraphicFramePr>
            <a:graphicFrameLocks noGrp="1"/>
          </p:cNvGraphicFramePr>
          <p:nvPr>
            <p:ph type="chart" sz="quarter" idx="13"/>
            <p:extLst>
              <p:ext uri="{D42A27DB-BD31-4B8C-83A1-F6EECF244321}">
                <p14:modId xmlns:p14="http://schemas.microsoft.com/office/powerpoint/2010/main" val="1918950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8E389-3F9C-441F-B10D-75836CEA19D0}"/>
              </a:ext>
            </a:extLst>
          </p:cNvPr>
          <p:cNvSpPr>
            <a:spLocks noGrp="1"/>
          </p:cNvSpPr>
          <p:nvPr>
            <p:ph type="body" sz="quarter" idx="14"/>
          </p:nvPr>
        </p:nvSpPr>
        <p:spPr/>
        <p:txBody>
          <a:bodyPr/>
          <a:lstStyle/>
          <a:p>
            <a:r>
              <a:rPr lang="en-US"/>
              <a:t>06/01/2021 - 06/24/2021</a:t>
            </a:r>
          </a:p>
        </p:txBody>
      </p:sp>
      <p:sp>
        <p:nvSpPr>
          <p:cNvPr id="5" name="Footer Placeholder 4">
            <a:extLst>
              <a:ext uri="{FF2B5EF4-FFF2-40B4-BE49-F238E27FC236}">
                <a16:creationId xmlns:a16="http://schemas.microsoft.com/office/drawing/2014/main" id="{8021AB60-1F6C-4624-B663-7E9A785CE9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2321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BA598-F126-4295-AC79-98C964A44383}"/>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815C1B44-C673-41B0-89A0-1EFF5C5BCDB0}"/>
              </a:ext>
            </a:extLst>
          </p:cNvPr>
          <p:cNvGraphicFramePr>
            <a:graphicFrameLocks noGrp="1"/>
          </p:cNvGraphicFramePr>
          <p:nvPr>
            <p:ph type="chart" sz="quarter" idx="13"/>
            <p:extLst>
              <p:ext uri="{D42A27DB-BD31-4B8C-83A1-F6EECF244321}">
                <p14:modId xmlns:p14="http://schemas.microsoft.com/office/powerpoint/2010/main" val="3265695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222115-2E0A-48AC-9149-54BEFDAC8F42}"/>
              </a:ext>
            </a:extLst>
          </p:cNvPr>
          <p:cNvSpPr>
            <a:spLocks noGrp="1"/>
          </p:cNvSpPr>
          <p:nvPr>
            <p:ph type="body" sz="quarter" idx="14"/>
          </p:nvPr>
        </p:nvSpPr>
        <p:spPr/>
        <p:txBody>
          <a:bodyPr/>
          <a:lstStyle/>
          <a:p>
            <a:r>
              <a:rPr lang="en-US"/>
              <a:t>06/01/2021 - 06/24/2021</a:t>
            </a:r>
          </a:p>
        </p:txBody>
      </p:sp>
      <p:sp>
        <p:nvSpPr>
          <p:cNvPr id="5" name="Footer Placeholder 4">
            <a:extLst>
              <a:ext uri="{FF2B5EF4-FFF2-40B4-BE49-F238E27FC236}">
                <a16:creationId xmlns:a16="http://schemas.microsoft.com/office/drawing/2014/main" id="{0AD0F55A-EC7C-40D1-B9A3-D3373AC5E1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0686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52A5B-BC4F-4107-9478-956A01D79AC3}"/>
              </a:ext>
            </a:extLst>
          </p:cNvPr>
          <p:cNvSpPr>
            <a:spLocks noGrp="1"/>
          </p:cNvSpPr>
          <p:nvPr>
            <p:ph type="title"/>
          </p:nvPr>
        </p:nvSpPr>
        <p:spPr/>
        <p:txBody>
          <a:bodyPr/>
          <a:lstStyle/>
          <a:p>
            <a:r>
              <a:rPr lang="en-US"/>
              <a:t>Instagram Organic Reach by Post Type  | All Pages</a:t>
            </a:r>
          </a:p>
        </p:txBody>
      </p:sp>
      <p:graphicFrame>
        <p:nvGraphicFramePr>
          <p:cNvPr id="6" name="Chart Placeholder 5">
            <a:extLst>
              <a:ext uri="{FF2B5EF4-FFF2-40B4-BE49-F238E27FC236}">
                <a16:creationId xmlns:a16="http://schemas.microsoft.com/office/drawing/2014/main" id="{91B4ABF5-CEBF-46F0-852B-B54633181F13}"/>
              </a:ext>
            </a:extLst>
          </p:cNvPr>
          <p:cNvGraphicFramePr>
            <a:graphicFrameLocks noGrp="1"/>
          </p:cNvGraphicFramePr>
          <p:nvPr>
            <p:ph type="chart" sz="quarter" idx="13"/>
            <p:extLst>
              <p:ext uri="{D42A27DB-BD31-4B8C-83A1-F6EECF244321}">
                <p14:modId xmlns:p14="http://schemas.microsoft.com/office/powerpoint/2010/main" val="2825291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849E7-FD19-482B-9BD1-22BCBEACC9B7}"/>
              </a:ext>
            </a:extLst>
          </p:cNvPr>
          <p:cNvSpPr>
            <a:spLocks noGrp="1"/>
          </p:cNvSpPr>
          <p:nvPr>
            <p:ph type="body" sz="quarter" idx="14"/>
          </p:nvPr>
        </p:nvSpPr>
        <p:spPr/>
        <p:txBody>
          <a:bodyPr/>
          <a:lstStyle/>
          <a:p>
            <a:r>
              <a:rPr lang="en-US"/>
              <a:t>06/01/2021 - 06/24/2021</a:t>
            </a:r>
          </a:p>
        </p:txBody>
      </p:sp>
      <p:sp>
        <p:nvSpPr>
          <p:cNvPr id="5" name="Footer Placeholder 4">
            <a:extLst>
              <a:ext uri="{FF2B5EF4-FFF2-40B4-BE49-F238E27FC236}">
                <a16:creationId xmlns:a16="http://schemas.microsoft.com/office/drawing/2014/main" id="{62181187-6987-4AC8-A84B-B52A7DDC46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36217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65A55-2176-4BD5-B0F2-35359A8BEC2A}"/>
              </a:ext>
            </a:extLst>
          </p:cNvPr>
          <p:cNvSpPr>
            <a:spLocks noGrp="1"/>
          </p:cNvSpPr>
          <p:nvPr>
            <p:ph type="title"/>
          </p:nvPr>
        </p:nvSpPr>
        <p:spPr/>
        <p:txBody>
          <a:bodyPr/>
          <a:lstStyle/>
          <a:p>
            <a:r>
              <a:rPr lang="en-US"/>
              <a:t>Instagram Engagements By Weekday | All Pages</a:t>
            </a:r>
          </a:p>
        </p:txBody>
      </p:sp>
      <p:graphicFrame>
        <p:nvGraphicFramePr>
          <p:cNvPr id="6" name="Chart Placeholder 5">
            <a:extLst>
              <a:ext uri="{FF2B5EF4-FFF2-40B4-BE49-F238E27FC236}">
                <a16:creationId xmlns:a16="http://schemas.microsoft.com/office/drawing/2014/main" id="{6497F3FD-990D-48C5-9A25-FC52FC0F717A}"/>
              </a:ext>
            </a:extLst>
          </p:cNvPr>
          <p:cNvGraphicFramePr>
            <a:graphicFrameLocks noGrp="1"/>
          </p:cNvGraphicFramePr>
          <p:nvPr>
            <p:ph type="chart" sz="quarter" idx="13"/>
            <p:extLst>
              <p:ext uri="{D42A27DB-BD31-4B8C-83A1-F6EECF244321}">
                <p14:modId xmlns:p14="http://schemas.microsoft.com/office/powerpoint/2010/main" val="3729052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192123-1F71-454A-9225-4F5F58CD2C35}"/>
              </a:ext>
            </a:extLst>
          </p:cNvPr>
          <p:cNvSpPr>
            <a:spLocks noGrp="1"/>
          </p:cNvSpPr>
          <p:nvPr>
            <p:ph type="body" sz="quarter" idx="14"/>
          </p:nvPr>
        </p:nvSpPr>
        <p:spPr/>
        <p:txBody>
          <a:bodyPr/>
          <a:lstStyle/>
          <a:p>
            <a:r>
              <a:rPr lang="en-US"/>
              <a:t>06/01/2021 - 06/24/2021</a:t>
            </a:r>
          </a:p>
        </p:txBody>
      </p:sp>
      <p:sp>
        <p:nvSpPr>
          <p:cNvPr id="5" name="Footer Placeholder 4">
            <a:extLst>
              <a:ext uri="{FF2B5EF4-FFF2-40B4-BE49-F238E27FC236}">
                <a16:creationId xmlns:a16="http://schemas.microsoft.com/office/drawing/2014/main" id="{2686C4C2-CDB2-47BA-BCB8-D26EA50862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6932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995BD-8F81-48EE-B5BA-41FD8F9C93EB}"/>
              </a:ext>
            </a:extLst>
          </p:cNvPr>
          <p:cNvSpPr>
            <a:spLocks noGrp="1"/>
          </p:cNvSpPr>
          <p:nvPr>
            <p:ph type="title"/>
          </p:nvPr>
        </p:nvSpPr>
        <p:spPr/>
        <p:txBody>
          <a:bodyPr/>
          <a:lstStyle/>
          <a:p>
            <a:r>
              <a:rPr lang="en-US"/>
              <a:t>Instagram Followers Online by Time | All Pages - 1 of 3</a:t>
            </a:r>
          </a:p>
        </p:txBody>
      </p:sp>
      <p:graphicFrame>
        <p:nvGraphicFramePr>
          <p:cNvPr id="5" name="Table Placeholder 4">
            <a:extLst>
              <a:ext uri="{FF2B5EF4-FFF2-40B4-BE49-F238E27FC236}">
                <a16:creationId xmlns:a16="http://schemas.microsoft.com/office/drawing/2014/main" id="{44D97CDB-000E-40D3-95AE-C0EE423CD014}"/>
              </a:ext>
            </a:extLst>
          </p:cNvPr>
          <p:cNvGraphicFramePr>
            <a:graphicFrameLocks noGrp="1"/>
          </p:cNvGraphicFramePr>
          <p:nvPr>
            <p:ph type="tbl" sz="quarter" idx="13"/>
            <p:extLst>
              <p:ext uri="{D42A27DB-BD31-4B8C-83A1-F6EECF244321}">
                <p14:modId xmlns:p14="http://schemas.microsoft.com/office/powerpoint/2010/main" val="28229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1666633"/>
                    </a:ext>
                  </a:extLst>
                </a:gridCol>
                <a:gridCol w="4114800">
                  <a:extLst>
                    <a:ext uri="{9D8B030D-6E8A-4147-A177-3AD203B41FA5}">
                      <a16:colId xmlns:a16="http://schemas.microsoft.com/office/drawing/2014/main" val="2451398161"/>
                    </a:ext>
                  </a:extLst>
                </a:gridCol>
                <a:gridCol w="2057400">
                  <a:extLst>
                    <a:ext uri="{9D8B030D-6E8A-4147-A177-3AD203B41FA5}">
                      <a16:colId xmlns:a16="http://schemas.microsoft.com/office/drawing/2014/main" val="264320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 of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3208071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59331.913043478</a:t>
                      </a:r>
                    </a:p>
                  </a:txBody>
                  <a:tcPr/>
                </a:tc>
                <a:extLst>
                  <a:ext uri="{0D108BD9-81ED-4DB2-BD59-A6C34878D82A}">
                    <a16:rowId xmlns:a16="http://schemas.microsoft.com/office/drawing/2014/main" val="2491242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47946.956521739</a:t>
                      </a:r>
                    </a:p>
                  </a:txBody>
                  <a:tcPr/>
                </a:tc>
                <a:extLst>
                  <a:ext uri="{0D108BD9-81ED-4DB2-BD59-A6C34878D82A}">
                    <a16:rowId xmlns:a16="http://schemas.microsoft.com/office/drawing/2014/main" val="338175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39899.347826087</a:t>
                      </a:r>
                    </a:p>
                  </a:txBody>
                  <a:tcPr/>
                </a:tc>
                <a:extLst>
                  <a:ext uri="{0D108BD9-81ED-4DB2-BD59-A6C34878D82A}">
                    <a16:rowId xmlns:a16="http://schemas.microsoft.com/office/drawing/2014/main" val="356322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35597.782608696</a:t>
                      </a:r>
                    </a:p>
                  </a:txBody>
                  <a:tcPr/>
                </a:tc>
                <a:extLst>
                  <a:ext uri="{0D108BD9-81ED-4DB2-BD59-A6C34878D82A}">
                    <a16:rowId xmlns:a16="http://schemas.microsoft.com/office/drawing/2014/main" val="42225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34561.304347826</a:t>
                      </a:r>
                    </a:p>
                  </a:txBody>
                  <a:tcPr/>
                </a:tc>
                <a:extLst>
                  <a:ext uri="{0D108BD9-81ED-4DB2-BD59-A6C34878D82A}">
                    <a16:rowId xmlns:a16="http://schemas.microsoft.com/office/drawing/2014/main" val="271167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36115.695652174</a:t>
                      </a:r>
                    </a:p>
                  </a:txBody>
                  <a:tcPr/>
                </a:tc>
                <a:extLst>
                  <a:ext uri="{0D108BD9-81ED-4DB2-BD59-A6C34878D82A}">
                    <a16:rowId xmlns:a16="http://schemas.microsoft.com/office/drawing/2014/main" val="333557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40237.347826087</a:t>
                      </a:r>
                    </a:p>
                  </a:txBody>
                  <a:tcPr/>
                </a:tc>
                <a:extLst>
                  <a:ext uri="{0D108BD9-81ED-4DB2-BD59-A6C34878D82A}">
                    <a16:rowId xmlns:a16="http://schemas.microsoft.com/office/drawing/2014/main" val="259825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46179.130434783</a:t>
                      </a:r>
                    </a:p>
                  </a:txBody>
                  <a:tcPr/>
                </a:tc>
                <a:extLst>
                  <a:ext uri="{0D108BD9-81ED-4DB2-BD59-A6C34878D82A}">
                    <a16:rowId xmlns:a16="http://schemas.microsoft.com/office/drawing/2014/main" val="84201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52006.130434783</a:t>
                      </a:r>
                    </a:p>
                  </a:txBody>
                  <a:tcPr/>
                </a:tc>
                <a:extLst>
                  <a:ext uri="{0D108BD9-81ED-4DB2-BD59-A6C34878D82A}">
                    <a16:rowId xmlns:a16="http://schemas.microsoft.com/office/drawing/2014/main" val="96281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57918.347826087</a:t>
                      </a:r>
                    </a:p>
                  </a:txBody>
                  <a:tcPr/>
                </a:tc>
                <a:extLst>
                  <a:ext uri="{0D108BD9-81ED-4DB2-BD59-A6C34878D82A}">
                    <a16:rowId xmlns:a16="http://schemas.microsoft.com/office/drawing/2014/main" val="3116859467"/>
                  </a:ext>
                </a:extLst>
              </a:tr>
            </a:tbl>
          </a:graphicData>
        </a:graphic>
      </p:graphicFrame>
      <p:sp>
        <p:nvSpPr>
          <p:cNvPr id="4" name="Text Placeholder 3">
            <a:extLst>
              <a:ext uri="{FF2B5EF4-FFF2-40B4-BE49-F238E27FC236}">
                <a16:creationId xmlns:a16="http://schemas.microsoft.com/office/drawing/2014/main" id="{51D997A7-2FD5-4E1B-8DBD-123BF087E8C1}"/>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9430630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92601-6EB1-4AE1-B41F-0C71C60BF3D7}"/>
              </a:ext>
            </a:extLst>
          </p:cNvPr>
          <p:cNvSpPr>
            <a:spLocks noGrp="1"/>
          </p:cNvSpPr>
          <p:nvPr>
            <p:ph type="title"/>
          </p:nvPr>
        </p:nvSpPr>
        <p:spPr/>
        <p:txBody>
          <a:bodyPr/>
          <a:lstStyle/>
          <a:p>
            <a:r>
              <a:rPr lang="en-US"/>
              <a:t>Instagram Followers Online by Time | All Pages - 2 of 3</a:t>
            </a:r>
          </a:p>
        </p:txBody>
      </p:sp>
      <p:graphicFrame>
        <p:nvGraphicFramePr>
          <p:cNvPr id="5" name="Table Placeholder 4">
            <a:extLst>
              <a:ext uri="{FF2B5EF4-FFF2-40B4-BE49-F238E27FC236}">
                <a16:creationId xmlns:a16="http://schemas.microsoft.com/office/drawing/2014/main" id="{33875E4F-051E-4993-A4BD-0D219354D950}"/>
              </a:ext>
            </a:extLst>
          </p:cNvPr>
          <p:cNvGraphicFramePr>
            <a:graphicFrameLocks noGrp="1"/>
          </p:cNvGraphicFramePr>
          <p:nvPr>
            <p:ph type="tbl" sz="quarter" idx="13"/>
            <p:extLst>
              <p:ext uri="{D42A27DB-BD31-4B8C-83A1-F6EECF244321}">
                <p14:modId xmlns:p14="http://schemas.microsoft.com/office/powerpoint/2010/main" val="3661021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9589826"/>
                    </a:ext>
                  </a:extLst>
                </a:gridCol>
                <a:gridCol w="4114800">
                  <a:extLst>
                    <a:ext uri="{9D8B030D-6E8A-4147-A177-3AD203B41FA5}">
                      <a16:colId xmlns:a16="http://schemas.microsoft.com/office/drawing/2014/main" val="2233942332"/>
                    </a:ext>
                  </a:extLst>
                </a:gridCol>
                <a:gridCol w="2057400">
                  <a:extLst>
                    <a:ext uri="{9D8B030D-6E8A-4147-A177-3AD203B41FA5}">
                      <a16:colId xmlns:a16="http://schemas.microsoft.com/office/drawing/2014/main" val="4046586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 of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400688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61349.869565217</a:t>
                      </a:r>
                    </a:p>
                  </a:txBody>
                  <a:tcPr/>
                </a:tc>
                <a:extLst>
                  <a:ext uri="{0D108BD9-81ED-4DB2-BD59-A6C34878D82A}">
                    <a16:rowId xmlns:a16="http://schemas.microsoft.com/office/drawing/2014/main" val="185590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65586.608695652</a:t>
                      </a:r>
                    </a:p>
                  </a:txBody>
                  <a:tcPr/>
                </a:tc>
                <a:extLst>
                  <a:ext uri="{0D108BD9-81ED-4DB2-BD59-A6C34878D82A}">
                    <a16:rowId xmlns:a16="http://schemas.microsoft.com/office/drawing/2014/main" val="39845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70076.739130435</a:t>
                      </a:r>
                    </a:p>
                  </a:txBody>
                  <a:tcPr/>
                </a:tc>
                <a:extLst>
                  <a:ext uri="{0D108BD9-81ED-4DB2-BD59-A6C34878D82A}">
                    <a16:rowId xmlns:a16="http://schemas.microsoft.com/office/drawing/2014/main" val="33506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74241.173913043</a:t>
                      </a:r>
                    </a:p>
                  </a:txBody>
                  <a:tcPr/>
                </a:tc>
                <a:extLst>
                  <a:ext uri="{0D108BD9-81ED-4DB2-BD59-A6C34878D82A}">
                    <a16:rowId xmlns:a16="http://schemas.microsoft.com/office/drawing/2014/main" val="144492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77086.304347826</a:t>
                      </a:r>
                    </a:p>
                  </a:txBody>
                  <a:tcPr/>
                </a:tc>
                <a:extLst>
                  <a:ext uri="{0D108BD9-81ED-4DB2-BD59-A6C34878D82A}">
                    <a16:rowId xmlns:a16="http://schemas.microsoft.com/office/drawing/2014/main" val="199253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78791.565217391</a:t>
                      </a:r>
                    </a:p>
                  </a:txBody>
                  <a:tcPr/>
                </a:tc>
                <a:extLst>
                  <a:ext uri="{0D108BD9-81ED-4DB2-BD59-A6C34878D82A}">
                    <a16:rowId xmlns:a16="http://schemas.microsoft.com/office/drawing/2014/main" val="56525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80682.173913043</a:t>
                      </a:r>
                    </a:p>
                  </a:txBody>
                  <a:tcPr/>
                </a:tc>
                <a:extLst>
                  <a:ext uri="{0D108BD9-81ED-4DB2-BD59-A6C34878D82A}">
                    <a16:rowId xmlns:a16="http://schemas.microsoft.com/office/drawing/2014/main" val="271038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82013.695652174</a:t>
                      </a:r>
                    </a:p>
                  </a:txBody>
                  <a:tcPr/>
                </a:tc>
                <a:extLst>
                  <a:ext uri="{0D108BD9-81ED-4DB2-BD59-A6C34878D82A}">
                    <a16:rowId xmlns:a16="http://schemas.microsoft.com/office/drawing/2014/main" val="123036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82100.391304348</a:t>
                      </a:r>
                    </a:p>
                  </a:txBody>
                  <a:tcPr/>
                </a:tc>
                <a:extLst>
                  <a:ext uri="{0D108BD9-81ED-4DB2-BD59-A6C34878D82A}">
                    <a16:rowId xmlns:a16="http://schemas.microsoft.com/office/drawing/2014/main" val="1408364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81611.608695652</a:t>
                      </a:r>
                    </a:p>
                  </a:txBody>
                  <a:tcPr/>
                </a:tc>
                <a:extLst>
                  <a:ext uri="{0D108BD9-81ED-4DB2-BD59-A6C34878D82A}">
                    <a16:rowId xmlns:a16="http://schemas.microsoft.com/office/drawing/2014/main" val="2019373402"/>
                  </a:ext>
                </a:extLst>
              </a:tr>
            </a:tbl>
          </a:graphicData>
        </a:graphic>
      </p:graphicFrame>
      <p:sp>
        <p:nvSpPr>
          <p:cNvPr id="4" name="Text Placeholder 3">
            <a:extLst>
              <a:ext uri="{FF2B5EF4-FFF2-40B4-BE49-F238E27FC236}">
                <a16:creationId xmlns:a16="http://schemas.microsoft.com/office/drawing/2014/main" id="{E44091D6-B6A2-43BD-B699-C30DA0816297}"/>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28619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10ECA-6101-433D-B333-D7DED29E01FC}"/>
              </a:ext>
            </a:extLst>
          </p:cNvPr>
          <p:cNvSpPr>
            <a:spLocks noGrp="1"/>
          </p:cNvSpPr>
          <p:nvPr>
            <p:ph type="title"/>
          </p:nvPr>
        </p:nvSpPr>
        <p:spPr/>
        <p:txBody>
          <a:bodyPr/>
          <a:lstStyle/>
          <a:p>
            <a:r>
              <a:rPr lang="en-US"/>
              <a:t>Instagram Followers Online by Time | All Pages - 3 of 3</a:t>
            </a:r>
          </a:p>
        </p:txBody>
      </p:sp>
      <p:graphicFrame>
        <p:nvGraphicFramePr>
          <p:cNvPr id="5" name="Table Placeholder 4">
            <a:extLst>
              <a:ext uri="{FF2B5EF4-FFF2-40B4-BE49-F238E27FC236}">
                <a16:creationId xmlns:a16="http://schemas.microsoft.com/office/drawing/2014/main" id="{1972B0D8-FF1F-4C9C-B616-2B4522B62832}"/>
              </a:ext>
            </a:extLst>
          </p:cNvPr>
          <p:cNvGraphicFramePr>
            <a:graphicFrameLocks noGrp="1"/>
          </p:cNvGraphicFramePr>
          <p:nvPr>
            <p:ph type="tbl" sz="quarter" idx="13"/>
            <p:extLst>
              <p:ext uri="{D42A27DB-BD31-4B8C-83A1-F6EECF244321}">
                <p14:modId xmlns:p14="http://schemas.microsoft.com/office/powerpoint/2010/main" val="2240385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0668428"/>
                    </a:ext>
                  </a:extLst>
                </a:gridCol>
                <a:gridCol w="4114800">
                  <a:extLst>
                    <a:ext uri="{9D8B030D-6E8A-4147-A177-3AD203B41FA5}">
                      <a16:colId xmlns:a16="http://schemas.microsoft.com/office/drawing/2014/main" val="1765186842"/>
                    </a:ext>
                  </a:extLst>
                </a:gridCol>
                <a:gridCol w="2057400">
                  <a:extLst>
                    <a:ext uri="{9D8B030D-6E8A-4147-A177-3AD203B41FA5}">
                      <a16:colId xmlns:a16="http://schemas.microsoft.com/office/drawing/2014/main" val="3104311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 of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1516521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81268.565217391</a:t>
                      </a:r>
                    </a:p>
                  </a:txBody>
                  <a:tcPr/>
                </a:tc>
                <a:extLst>
                  <a:ext uri="{0D108BD9-81ED-4DB2-BD59-A6C34878D82A}">
                    <a16:rowId xmlns:a16="http://schemas.microsoft.com/office/drawing/2014/main" val="336002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79656.695652174</a:t>
                      </a:r>
                    </a:p>
                  </a:txBody>
                  <a:tcPr/>
                </a:tc>
                <a:extLst>
                  <a:ext uri="{0D108BD9-81ED-4DB2-BD59-A6C34878D82A}">
                    <a16:rowId xmlns:a16="http://schemas.microsoft.com/office/drawing/2014/main" val="92624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76895.217391304</a:t>
                      </a:r>
                    </a:p>
                  </a:txBody>
                  <a:tcPr/>
                </a:tc>
                <a:extLst>
                  <a:ext uri="{0D108BD9-81ED-4DB2-BD59-A6C34878D82A}">
                    <a16:rowId xmlns:a16="http://schemas.microsoft.com/office/drawing/2014/main" val="3658982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givemesport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71367</a:t>
                      </a:r>
                    </a:p>
                  </a:txBody>
                  <a:tcPr/>
                </a:tc>
                <a:extLst>
                  <a:ext uri="{0D108BD9-81ED-4DB2-BD59-A6C34878D82A}">
                    <a16:rowId xmlns:a16="http://schemas.microsoft.com/office/drawing/2014/main" val="704779054"/>
                  </a:ext>
                </a:extLst>
              </a:tr>
            </a:tbl>
          </a:graphicData>
        </a:graphic>
      </p:graphicFrame>
      <p:sp>
        <p:nvSpPr>
          <p:cNvPr id="4" name="Text Placeholder 3">
            <a:extLst>
              <a:ext uri="{FF2B5EF4-FFF2-40B4-BE49-F238E27FC236}">
                <a16:creationId xmlns:a16="http://schemas.microsoft.com/office/drawing/2014/main" id="{C4417B3E-C8CA-4ACA-9140-526BF66A1C3A}"/>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750332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D17C8-2613-4032-8E8C-FEB3D35AB5C1}"/>
              </a:ext>
            </a:extLst>
          </p:cNvPr>
          <p:cNvSpPr>
            <a:spLocks noGrp="1"/>
          </p:cNvSpPr>
          <p:nvPr>
            <p:ph type="title"/>
          </p:nvPr>
        </p:nvSpPr>
        <p:spPr/>
        <p:txBody>
          <a:bodyPr/>
          <a:lstStyle/>
          <a:p>
            <a:r>
              <a:rPr lang="en-US"/>
              <a:t>Instagram Stories Table  | All Pages - 1 of 13</a:t>
            </a:r>
          </a:p>
        </p:txBody>
      </p:sp>
      <p:graphicFrame>
        <p:nvGraphicFramePr>
          <p:cNvPr id="5" name="Table Placeholder 4">
            <a:extLst>
              <a:ext uri="{FF2B5EF4-FFF2-40B4-BE49-F238E27FC236}">
                <a16:creationId xmlns:a16="http://schemas.microsoft.com/office/drawing/2014/main" id="{DEF94B08-C99D-4C00-A8DA-FFB282FD56CF}"/>
              </a:ext>
            </a:extLst>
          </p:cNvPr>
          <p:cNvGraphicFramePr>
            <a:graphicFrameLocks noGrp="1"/>
          </p:cNvGraphicFramePr>
          <p:nvPr>
            <p:ph type="tbl" sz="quarter" idx="13"/>
            <p:extLst>
              <p:ext uri="{D42A27DB-BD31-4B8C-83A1-F6EECF244321}">
                <p14:modId xmlns:p14="http://schemas.microsoft.com/office/powerpoint/2010/main" val="181905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17770720"/>
                    </a:ext>
                  </a:extLst>
                </a:gridCol>
                <a:gridCol w="1069847">
                  <a:extLst>
                    <a:ext uri="{9D8B030D-6E8A-4147-A177-3AD203B41FA5}">
                      <a16:colId xmlns:a16="http://schemas.microsoft.com/office/drawing/2014/main" val="3756337611"/>
                    </a:ext>
                  </a:extLst>
                </a:gridCol>
                <a:gridCol w="1481327">
                  <a:extLst>
                    <a:ext uri="{9D8B030D-6E8A-4147-A177-3AD203B41FA5}">
                      <a16:colId xmlns:a16="http://schemas.microsoft.com/office/drawing/2014/main" val="3773341960"/>
                    </a:ext>
                  </a:extLst>
                </a:gridCol>
                <a:gridCol w="493776">
                  <a:extLst>
                    <a:ext uri="{9D8B030D-6E8A-4147-A177-3AD203B41FA5}">
                      <a16:colId xmlns:a16="http://schemas.microsoft.com/office/drawing/2014/main" val="3569703720"/>
                    </a:ext>
                  </a:extLst>
                </a:gridCol>
                <a:gridCol w="493776">
                  <a:extLst>
                    <a:ext uri="{9D8B030D-6E8A-4147-A177-3AD203B41FA5}">
                      <a16:colId xmlns:a16="http://schemas.microsoft.com/office/drawing/2014/main" val="675155953"/>
                    </a:ext>
                  </a:extLst>
                </a:gridCol>
                <a:gridCol w="493776">
                  <a:extLst>
                    <a:ext uri="{9D8B030D-6E8A-4147-A177-3AD203B41FA5}">
                      <a16:colId xmlns:a16="http://schemas.microsoft.com/office/drawing/2014/main" val="1617627275"/>
                    </a:ext>
                  </a:extLst>
                </a:gridCol>
                <a:gridCol w="493776">
                  <a:extLst>
                    <a:ext uri="{9D8B030D-6E8A-4147-A177-3AD203B41FA5}">
                      <a16:colId xmlns:a16="http://schemas.microsoft.com/office/drawing/2014/main" val="3249485012"/>
                    </a:ext>
                  </a:extLst>
                </a:gridCol>
                <a:gridCol w="493776">
                  <a:extLst>
                    <a:ext uri="{9D8B030D-6E8A-4147-A177-3AD203B41FA5}">
                      <a16:colId xmlns:a16="http://schemas.microsoft.com/office/drawing/2014/main" val="2901751613"/>
                    </a:ext>
                  </a:extLst>
                </a:gridCol>
                <a:gridCol w="493776">
                  <a:extLst>
                    <a:ext uri="{9D8B030D-6E8A-4147-A177-3AD203B41FA5}">
                      <a16:colId xmlns:a16="http://schemas.microsoft.com/office/drawing/2014/main" val="2219484956"/>
                    </a:ext>
                  </a:extLst>
                </a:gridCol>
                <a:gridCol w="493776">
                  <a:extLst>
                    <a:ext uri="{9D8B030D-6E8A-4147-A177-3AD203B41FA5}">
                      <a16:colId xmlns:a16="http://schemas.microsoft.com/office/drawing/2014/main" val="2308159924"/>
                    </a:ext>
                  </a:extLst>
                </a:gridCol>
                <a:gridCol w="493776">
                  <a:extLst>
                    <a:ext uri="{9D8B030D-6E8A-4147-A177-3AD203B41FA5}">
                      <a16:colId xmlns:a16="http://schemas.microsoft.com/office/drawing/2014/main" val="2729860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79709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17:53:59</a:t>
                      </a:r>
                      <a:r>
                        <a:rPr kumimoji="0" lang="en-US" sz="1000" b="0" i="0" u="none" strike="noStrike" kern="1200" cap="none" spc="0" normalizeH="0" baseline="0" noProof="0">
                          <a:ln>
                            <a:noFill/>
                          </a:ln>
                          <a:solidFill>
                            <a:prstClr val="black"/>
                          </a:solidFill>
                          <a:effectLst/>
                          <a:uLnTx/>
                          <a:uFillTx/>
                          <a:latin typeface="+mn-lt"/>
                          <a:ea typeface="+mn-ea"/>
                          <a:cs typeface="+mn-cs"/>
                        </a:rPr>
                        <a:t>
 BROTHERS REUNITED🤝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https://quintly-image-storage.s3.amazonaws.com/05a24ad44a724ccbaa184e5432dc523f/88ea1cdca8722d271a3b2b2009723036.jpg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16:31:13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403831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16:46:30</a:t>
                      </a:r>
                      <a:r>
                        <a:rPr kumimoji="0" lang="en-US" sz="1000" b="0" i="0" u="none" strike="noStrike" kern="1200" cap="none" spc="0" normalizeH="0" baseline="0" noProof="0">
                          <a:ln>
                            <a:noFill/>
                          </a:ln>
                          <a:solidFill>
                            <a:prstClr val="black"/>
                          </a:solidFill>
                          <a:effectLst/>
                          <a:uLnTx/>
                          <a:uFillTx/>
                          <a:latin typeface="+mn-lt"/>
                          <a:ea typeface="+mn-ea"/>
                          <a:cs typeface="+mn-cs"/>
                        </a:rPr>
                        <a:t>
 THE STARS OF EURO 
2020 GROUP STAGE👏🏆 SWIPE UP TO VOTE FOR YOUR PLAYER OF THE TOURNAMENT SO FAR🤔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https://quintly-image-storage.s3.amazonaws.com/05a24ad44a724ccbaa184e5432dc523f/a08cf4c4bb10cf04dd2194805f478852.jpg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16:31:13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2580583900"/>
                  </a:ext>
                </a:extLst>
              </a:tr>
            </a:tbl>
          </a:graphicData>
        </a:graphic>
      </p:graphicFrame>
      <p:sp>
        <p:nvSpPr>
          <p:cNvPr id="4" name="Text Placeholder 3">
            <a:extLst>
              <a:ext uri="{FF2B5EF4-FFF2-40B4-BE49-F238E27FC236}">
                <a16:creationId xmlns:a16="http://schemas.microsoft.com/office/drawing/2014/main" id="{15234E5B-54F0-4283-B3CA-1BA7103DB5B1}"/>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631930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3CFCB-6F5E-40D3-B6A8-1A7DBB46097E}"/>
              </a:ext>
            </a:extLst>
          </p:cNvPr>
          <p:cNvSpPr>
            <a:spLocks noGrp="1"/>
          </p:cNvSpPr>
          <p:nvPr>
            <p:ph type="title"/>
          </p:nvPr>
        </p:nvSpPr>
        <p:spPr/>
        <p:txBody>
          <a:bodyPr/>
          <a:lstStyle/>
          <a:p>
            <a:r>
              <a:rPr lang="en-US"/>
              <a:t>Instagram Stories Table  | All Pages - 2 of 13</a:t>
            </a:r>
          </a:p>
        </p:txBody>
      </p:sp>
      <p:graphicFrame>
        <p:nvGraphicFramePr>
          <p:cNvPr id="5" name="Table Placeholder 4">
            <a:extLst>
              <a:ext uri="{FF2B5EF4-FFF2-40B4-BE49-F238E27FC236}">
                <a16:creationId xmlns:a16="http://schemas.microsoft.com/office/drawing/2014/main" id="{E1929DA8-8CFA-410D-B699-170E4D362B3E}"/>
              </a:ext>
            </a:extLst>
          </p:cNvPr>
          <p:cNvGraphicFramePr>
            <a:graphicFrameLocks noGrp="1"/>
          </p:cNvGraphicFramePr>
          <p:nvPr>
            <p:ph type="tbl" sz="quarter" idx="13"/>
            <p:extLst>
              <p:ext uri="{D42A27DB-BD31-4B8C-83A1-F6EECF244321}">
                <p14:modId xmlns:p14="http://schemas.microsoft.com/office/powerpoint/2010/main" val="2997042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069952861"/>
                    </a:ext>
                  </a:extLst>
                </a:gridCol>
                <a:gridCol w="1069847">
                  <a:extLst>
                    <a:ext uri="{9D8B030D-6E8A-4147-A177-3AD203B41FA5}">
                      <a16:colId xmlns:a16="http://schemas.microsoft.com/office/drawing/2014/main" val="1972959770"/>
                    </a:ext>
                  </a:extLst>
                </a:gridCol>
                <a:gridCol w="1481327">
                  <a:extLst>
                    <a:ext uri="{9D8B030D-6E8A-4147-A177-3AD203B41FA5}">
                      <a16:colId xmlns:a16="http://schemas.microsoft.com/office/drawing/2014/main" val="2602379071"/>
                    </a:ext>
                  </a:extLst>
                </a:gridCol>
                <a:gridCol w="493776">
                  <a:extLst>
                    <a:ext uri="{9D8B030D-6E8A-4147-A177-3AD203B41FA5}">
                      <a16:colId xmlns:a16="http://schemas.microsoft.com/office/drawing/2014/main" val="3069251387"/>
                    </a:ext>
                  </a:extLst>
                </a:gridCol>
                <a:gridCol w="493776">
                  <a:extLst>
                    <a:ext uri="{9D8B030D-6E8A-4147-A177-3AD203B41FA5}">
                      <a16:colId xmlns:a16="http://schemas.microsoft.com/office/drawing/2014/main" val="1929120045"/>
                    </a:ext>
                  </a:extLst>
                </a:gridCol>
                <a:gridCol w="493776">
                  <a:extLst>
                    <a:ext uri="{9D8B030D-6E8A-4147-A177-3AD203B41FA5}">
                      <a16:colId xmlns:a16="http://schemas.microsoft.com/office/drawing/2014/main" val="3623370340"/>
                    </a:ext>
                  </a:extLst>
                </a:gridCol>
                <a:gridCol w="493776">
                  <a:extLst>
                    <a:ext uri="{9D8B030D-6E8A-4147-A177-3AD203B41FA5}">
                      <a16:colId xmlns:a16="http://schemas.microsoft.com/office/drawing/2014/main" val="3683237587"/>
                    </a:ext>
                  </a:extLst>
                </a:gridCol>
                <a:gridCol w="493776">
                  <a:extLst>
                    <a:ext uri="{9D8B030D-6E8A-4147-A177-3AD203B41FA5}">
                      <a16:colId xmlns:a16="http://schemas.microsoft.com/office/drawing/2014/main" val="809574786"/>
                    </a:ext>
                  </a:extLst>
                </a:gridCol>
                <a:gridCol w="493776">
                  <a:extLst>
                    <a:ext uri="{9D8B030D-6E8A-4147-A177-3AD203B41FA5}">
                      <a16:colId xmlns:a16="http://schemas.microsoft.com/office/drawing/2014/main" val="3742778968"/>
                    </a:ext>
                  </a:extLst>
                </a:gridCol>
                <a:gridCol w="493776">
                  <a:extLst>
                    <a:ext uri="{9D8B030D-6E8A-4147-A177-3AD203B41FA5}">
                      <a16:colId xmlns:a16="http://schemas.microsoft.com/office/drawing/2014/main" val="1974702193"/>
                    </a:ext>
                  </a:extLst>
                </a:gridCol>
                <a:gridCol w="493776">
                  <a:extLst>
                    <a:ext uri="{9D8B030D-6E8A-4147-A177-3AD203B41FA5}">
                      <a16:colId xmlns:a16="http://schemas.microsoft.com/office/drawing/2014/main" val="347518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522846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13:14:21</a:t>
                      </a:r>
                      <a:r>
                        <a:rPr kumimoji="0" lang="en-US" sz="1000" b="0" i="0" u="none" strike="noStrike" kern="1200" cap="none" spc="0" normalizeH="0" baseline="0" noProof="0">
                          <a:ln>
                            <a:noFill/>
                          </a:ln>
                          <a:solidFill>
                            <a:prstClr val="black"/>
                          </a:solidFill>
                          <a:effectLst/>
                          <a:uLnTx/>
                          <a:uFillTx/>
                          <a:latin typeface="+mn-lt"/>
                          <a:ea typeface="+mn-ea"/>
                          <a:cs typeface="+mn-cs"/>
                        </a:rPr>
                        <a:t>
 HAPPY 34TH BIRTHDAY 
TO LEO MESSI!🎂 ONE OF THE BEST TO 
EVER PLAY THE 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https://quintly-image-storage.s3.amazonaws.com/05a24ad44a724ccbaa184e5432dc523f/e16602044c7db2523b3c607a34a7b6a5.jpg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13:00:57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157920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11:56:12</a:t>
                      </a:r>
                      <a:r>
                        <a:rPr kumimoji="0" lang="en-US" sz="1000" b="0" i="0" u="none" strike="noStrike" kern="1200" cap="none" spc="0" normalizeH="0" baseline="0" noProof="0">
                          <a:ln>
                            <a:noFill/>
                          </a:ln>
                          <a:solidFill>
                            <a:prstClr val="black"/>
                          </a:solidFill>
                          <a:effectLst/>
                          <a:uLnTx/>
                          <a:uFillTx/>
                          <a:latin typeface="+mn-lt"/>
                          <a:ea typeface="+mn-ea"/>
                          <a:cs typeface="+mn-cs"/>
                        </a:rPr>
                        <a:t>
 EURO 2020 DAY 13: CRISTIANO RONALDO INSTRUCTS KARIM BENZEMA &amp; OTHER THINGS YOU MISSED🙌 SWIPE UP TO RELIVE THE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https://quintly-image-storage.s3.amazonaws.com/05a24ad44a724ccbaa184e5432dc523f/3f2131e9cdf49c8edc606aa481f15ba2.jpg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11:30:55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348443759"/>
                  </a:ext>
                </a:extLst>
              </a:tr>
            </a:tbl>
          </a:graphicData>
        </a:graphic>
      </p:graphicFrame>
      <p:sp>
        <p:nvSpPr>
          <p:cNvPr id="4" name="Text Placeholder 3">
            <a:extLst>
              <a:ext uri="{FF2B5EF4-FFF2-40B4-BE49-F238E27FC236}">
                <a16:creationId xmlns:a16="http://schemas.microsoft.com/office/drawing/2014/main" id="{4E9B1A71-AFC8-4F79-8ACE-03C120EE3605}"/>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3678442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737C-89C2-479D-B1D3-69CEED0E04B7}"/>
              </a:ext>
            </a:extLst>
          </p:cNvPr>
          <p:cNvSpPr>
            <a:spLocks noGrp="1"/>
          </p:cNvSpPr>
          <p:nvPr>
            <p:ph type="title"/>
          </p:nvPr>
        </p:nvSpPr>
        <p:spPr/>
        <p:txBody>
          <a:bodyPr/>
          <a:lstStyle/>
          <a:p>
            <a:r>
              <a:rPr lang="en-US"/>
              <a:t>Instagram Stories Table  | All Pages - 3 of 13</a:t>
            </a:r>
          </a:p>
        </p:txBody>
      </p:sp>
      <p:graphicFrame>
        <p:nvGraphicFramePr>
          <p:cNvPr id="5" name="Table Placeholder 4">
            <a:extLst>
              <a:ext uri="{FF2B5EF4-FFF2-40B4-BE49-F238E27FC236}">
                <a16:creationId xmlns:a16="http://schemas.microsoft.com/office/drawing/2014/main" id="{656896F9-DFF5-46D9-86B1-BBAD313EF627}"/>
              </a:ext>
            </a:extLst>
          </p:cNvPr>
          <p:cNvGraphicFramePr>
            <a:graphicFrameLocks noGrp="1"/>
          </p:cNvGraphicFramePr>
          <p:nvPr>
            <p:ph type="tbl" sz="quarter" idx="13"/>
            <p:extLst>
              <p:ext uri="{D42A27DB-BD31-4B8C-83A1-F6EECF244321}">
                <p14:modId xmlns:p14="http://schemas.microsoft.com/office/powerpoint/2010/main" val="343601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597236589"/>
                    </a:ext>
                  </a:extLst>
                </a:gridCol>
                <a:gridCol w="1069847">
                  <a:extLst>
                    <a:ext uri="{9D8B030D-6E8A-4147-A177-3AD203B41FA5}">
                      <a16:colId xmlns:a16="http://schemas.microsoft.com/office/drawing/2014/main" val="4071488643"/>
                    </a:ext>
                  </a:extLst>
                </a:gridCol>
                <a:gridCol w="1481327">
                  <a:extLst>
                    <a:ext uri="{9D8B030D-6E8A-4147-A177-3AD203B41FA5}">
                      <a16:colId xmlns:a16="http://schemas.microsoft.com/office/drawing/2014/main" val="3970191848"/>
                    </a:ext>
                  </a:extLst>
                </a:gridCol>
                <a:gridCol w="493776">
                  <a:extLst>
                    <a:ext uri="{9D8B030D-6E8A-4147-A177-3AD203B41FA5}">
                      <a16:colId xmlns:a16="http://schemas.microsoft.com/office/drawing/2014/main" val="185350494"/>
                    </a:ext>
                  </a:extLst>
                </a:gridCol>
                <a:gridCol w="493776">
                  <a:extLst>
                    <a:ext uri="{9D8B030D-6E8A-4147-A177-3AD203B41FA5}">
                      <a16:colId xmlns:a16="http://schemas.microsoft.com/office/drawing/2014/main" val="1341583142"/>
                    </a:ext>
                  </a:extLst>
                </a:gridCol>
                <a:gridCol w="493776">
                  <a:extLst>
                    <a:ext uri="{9D8B030D-6E8A-4147-A177-3AD203B41FA5}">
                      <a16:colId xmlns:a16="http://schemas.microsoft.com/office/drawing/2014/main" val="2734643793"/>
                    </a:ext>
                  </a:extLst>
                </a:gridCol>
                <a:gridCol w="493776">
                  <a:extLst>
                    <a:ext uri="{9D8B030D-6E8A-4147-A177-3AD203B41FA5}">
                      <a16:colId xmlns:a16="http://schemas.microsoft.com/office/drawing/2014/main" val="3305192427"/>
                    </a:ext>
                  </a:extLst>
                </a:gridCol>
                <a:gridCol w="493776">
                  <a:extLst>
                    <a:ext uri="{9D8B030D-6E8A-4147-A177-3AD203B41FA5}">
                      <a16:colId xmlns:a16="http://schemas.microsoft.com/office/drawing/2014/main" val="868441976"/>
                    </a:ext>
                  </a:extLst>
                </a:gridCol>
                <a:gridCol w="493776">
                  <a:extLst>
                    <a:ext uri="{9D8B030D-6E8A-4147-A177-3AD203B41FA5}">
                      <a16:colId xmlns:a16="http://schemas.microsoft.com/office/drawing/2014/main" val="1285940951"/>
                    </a:ext>
                  </a:extLst>
                </a:gridCol>
                <a:gridCol w="493776">
                  <a:extLst>
                    <a:ext uri="{9D8B030D-6E8A-4147-A177-3AD203B41FA5}">
                      <a16:colId xmlns:a16="http://schemas.microsoft.com/office/drawing/2014/main" val="3330788455"/>
                    </a:ext>
                  </a:extLst>
                </a:gridCol>
                <a:gridCol w="493776">
                  <a:extLst>
                    <a:ext uri="{9D8B030D-6E8A-4147-A177-3AD203B41FA5}">
                      <a16:colId xmlns:a16="http://schemas.microsoft.com/office/drawing/2014/main" val="3679304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998684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17:48:29</a:t>
                      </a:r>
                      <a:r>
                        <a:rPr kumimoji="0" lang="en-US" sz="1000" b="0" i="0" u="none" strike="noStrike" kern="1200" cap="none" spc="0" normalizeH="0" baseline="0" noProof="0">
                          <a:ln>
                            <a:noFill/>
                          </a:ln>
                          <a:solidFill>
                            <a:prstClr val="black"/>
                          </a:solidFill>
                          <a:effectLst/>
                          <a:uLnTx/>
                          <a:uFillTx/>
                          <a:latin typeface="+mn-lt"/>
                          <a:ea typeface="+mn-ea"/>
                          <a:cs typeface="+mn-cs"/>
                        </a:rPr>
                        <a:t>
 THE DIFFERENCE IN ENGLAND 
WHEN JACK GREALISH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https://quintly-image-storage.s3.amazonaws.com/05a24ad44a724ccbaa184e5432dc523f/5e64ca98515dc8452f1a363c24fe6b5b.jpg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06/24/2021 17:30:46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88996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givemesport - 2021-06-23 14:57:03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https://quintly-image-storage.s3.amazonaws.com/05a24ad44a724ccbaa184e5432dc523f/690cbf0f22c2f2c9e5377924f74771a3.jpg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06/24/2021 14:31:17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562094252"/>
                  </a:ext>
                </a:extLst>
              </a:tr>
            </a:tbl>
          </a:graphicData>
        </a:graphic>
      </p:graphicFrame>
      <p:sp>
        <p:nvSpPr>
          <p:cNvPr id="4" name="Text Placeholder 3">
            <a:extLst>
              <a:ext uri="{FF2B5EF4-FFF2-40B4-BE49-F238E27FC236}">
                <a16:creationId xmlns:a16="http://schemas.microsoft.com/office/drawing/2014/main" id="{4C57FB13-2E24-4846-A535-88E612BFF3E3}"/>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6380580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77CC2-5258-4FFE-A210-81ECE186E244}"/>
              </a:ext>
            </a:extLst>
          </p:cNvPr>
          <p:cNvSpPr>
            <a:spLocks noGrp="1"/>
          </p:cNvSpPr>
          <p:nvPr>
            <p:ph type="title"/>
          </p:nvPr>
        </p:nvSpPr>
        <p:spPr/>
        <p:txBody>
          <a:bodyPr/>
          <a:lstStyle/>
          <a:p>
            <a:r>
              <a:rPr lang="en-US"/>
              <a:t>Instagram Stories Table  | All Pages - 4 of 13</a:t>
            </a:r>
          </a:p>
        </p:txBody>
      </p:sp>
      <p:graphicFrame>
        <p:nvGraphicFramePr>
          <p:cNvPr id="5" name="Table Placeholder 4">
            <a:extLst>
              <a:ext uri="{FF2B5EF4-FFF2-40B4-BE49-F238E27FC236}">
                <a16:creationId xmlns:a16="http://schemas.microsoft.com/office/drawing/2014/main" id="{A122E71E-BD79-4A33-9514-A2A58A77017F}"/>
              </a:ext>
            </a:extLst>
          </p:cNvPr>
          <p:cNvGraphicFramePr>
            <a:graphicFrameLocks noGrp="1"/>
          </p:cNvGraphicFramePr>
          <p:nvPr>
            <p:ph type="tbl" sz="quarter" idx="13"/>
            <p:extLst>
              <p:ext uri="{D42A27DB-BD31-4B8C-83A1-F6EECF244321}">
                <p14:modId xmlns:p14="http://schemas.microsoft.com/office/powerpoint/2010/main" val="1174092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767312149"/>
                    </a:ext>
                  </a:extLst>
                </a:gridCol>
                <a:gridCol w="1069847">
                  <a:extLst>
                    <a:ext uri="{9D8B030D-6E8A-4147-A177-3AD203B41FA5}">
                      <a16:colId xmlns:a16="http://schemas.microsoft.com/office/drawing/2014/main" val="2320448137"/>
                    </a:ext>
                  </a:extLst>
                </a:gridCol>
                <a:gridCol w="1481327">
                  <a:extLst>
                    <a:ext uri="{9D8B030D-6E8A-4147-A177-3AD203B41FA5}">
                      <a16:colId xmlns:a16="http://schemas.microsoft.com/office/drawing/2014/main" val="3384498799"/>
                    </a:ext>
                  </a:extLst>
                </a:gridCol>
                <a:gridCol w="493776">
                  <a:extLst>
                    <a:ext uri="{9D8B030D-6E8A-4147-A177-3AD203B41FA5}">
                      <a16:colId xmlns:a16="http://schemas.microsoft.com/office/drawing/2014/main" val="4078619043"/>
                    </a:ext>
                  </a:extLst>
                </a:gridCol>
                <a:gridCol w="493776">
                  <a:extLst>
                    <a:ext uri="{9D8B030D-6E8A-4147-A177-3AD203B41FA5}">
                      <a16:colId xmlns:a16="http://schemas.microsoft.com/office/drawing/2014/main" val="2871277728"/>
                    </a:ext>
                  </a:extLst>
                </a:gridCol>
                <a:gridCol w="493776">
                  <a:extLst>
                    <a:ext uri="{9D8B030D-6E8A-4147-A177-3AD203B41FA5}">
                      <a16:colId xmlns:a16="http://schemas.microsoft.com/office/drawing/2014/main" val="1158774758"/>
                    </a:ext>
                  </a:extLst>
                </a:gridCol>
                <a:gridCol w="493776">
                  <a:extLst>
                    <a:ext uri="{9D8B030D-6E8A-4147-A177-3AD203B41FA5}">
                      <a16:colId xmlns:a16="http://schemas.microsoft.com/office/drawing/2014/main" val="4153822972"/>
                    </a:ext>
                  </a:extLst>
                </a:gridCol>
                <a:gridCol w="493776">
                  <a:extLst>
                    <a:ext uri="{9D8B030D-6E8A-4147-A177-3AD203B41FA5}">
                      <a16:colId xmlns:a16="http://schemas.microsoft.com/office/drawing/2014/main" val="3526896877"/>
                    </a:ext>
                  </a:extLst>
                </a:gridCol>
                <a:gridCol w="493776">
                  <a:extLst>
                    <a:ext uri="{9D8B030D-6E8A-4147-A177-3AD203B41FA5}">
                      <a16:colId xmlns:a16="http://schemas.microsoft.com/office/drawing/2014/main" val="3605644707"/>
                    </a:ext>
                  </a:extLst>
                </a:gridCol>
                <a:gridCol w="493776">
                  <a:extLst>
                    <a:ext uri="{9D8B030D-6E8A-4147-A177-3AD203B41FA5}">
                      <a16:colId xmlns:a16="http://schemas.microsoft.com/office/drawing/2014/main" val="2254028817"/>
                    </a:ext>
                  </a:extLst>
                </a:gridCol>
                <a:gridCol w="493776">
                  <a:extLst>
                    <a:ext uri="{9D8B030D-6E8A-4147-A177-3AD203B41FA5}">
                      <a16:colId xmlns:a16="http://schemas.microsoft.com/office/drawing/2014/main" val="1402958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55036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11:25:00</a:t>
                      </a:r>
                      <a:r>
                        <a:rPr kumimoji="0" lang="en-US" sz="1000" b="0" i="0" u="none" strike="noStrike" kern="1200" cap="none" spc="0" normalizeH="0" baseline="0" noProof="0">
                          <a:ln>
                            <a:noFill/>
                          </a:ln>
                          <a:solidFill>
                            <a:prstClr val="black"/>
                          </a:solidFill>
                          <a:effectLst/>
                          <a:uLnTx/>
                          <a:uFillTx/>
                          <a:latin typeface="+mn-lt"/>
                          <a:ea typeface="+mn-ea"/>
                          <a:cs typeface="+mn-cs"/>
                        </a:rPr>
                        <a:t>
 EURO 2020 DAY 12: GREALISH’S CONTROL, MODRIC MAKES HISTORY &amp; OTHER THINGS YOU MAY HAVE MISSED👀 SWIPE UP TO RELIVE THE BEST ACTION FROM YESTERDAY🔥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https://quintly-image-storage.s3.amazonaws.com/05a24ad44a724ccbaa184e5432dc523f/13bbc61ef21734593d706c9dc990465d.jpg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06/24/2021 11:05:22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71858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18:24:19</a:t>
                      </a:r>
                      <a:r>
                        <a:rPr kumimoji="0" lang="en-US" sz="1000" b="0" i="0" u="none" strike="noStrike" kern="1200" cap="none" spc="0" normalizeH="0" baseline="0" noProof="0">
                          <a:ln>
                            <a:noFill/>
                          </a:ln>
                          <a:solidFill>
                            <a:prstClr val="black"/>
                          </a:solidFill>
                          <a:effectLst/>
                          <a:uLnTx/>
                          <a:uFillTx/>
                          <a:latin typeface="+mn-lt"/>
                          <a:ea typeface="+mn-ea"/>
                          <a:cs typeface="+mn-cs"/>
                        </a:rPr>
                        <a:t>
 We're at @4thefansevents tonight for the #england 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https://quintly-image-storage.s3.amazonaws.com/05a24ad44a724ccbaa184e5432dc523f/e181b21bbb863ce600b94b59fd2cc24b.jpg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18:00:44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3132466727"/>
                  </a:ext>
                </a:extLst>
              </a:tr>
            </a:tbl>
          </a:graphicData>
        </a:graphic>
      </p:graphicFrame>
      <p:sp>
        <p:nvSpPr>
          <p:cNvPr id="4" name="Text Placeholder 3">
            <a:extLst>
              <a:ext uri="{FF2B5EF4-FFF2-40B4-BE49-F238E27FC236}">
                <a16:creationId xmlns:a16="http://schemas.microsoft.com/office/drawing/2014/main" id="{77925AC3-A410-41E6-BACF-A538625A6366}"/>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0534892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4C97D-9BEF-447D-A259-515120A25CE7}"/>
              </a:ext>
            </a:extLst>
          </p:cNvPr>
          <p:cNvSpPr>
            <a:spLocks noGrp="1"/>
          </p:cNvSpPr>
          <p:nvPr>
            <p:ph type="title"/>
          </p:nvPr>
        </p:nvSpPr>
        <p:spPr/>
        <p:txBody>
          <a:bodyPr/>
          <a:lstStyle/>
          <a:p>
            <a:r>
              <a:rPr lang="en-US"/>
              <a:t>Instagram Stories Table  | All Pages - 5 of 13</a:t>
            </a:r>
          </a:p>
        </p:txBody>
      </p:sp>
      <p:graphicFrame>
        <p:nvGraphicFramePr>
          <p:cNvPr id="5" name="Table Placeholder 4">
            <a:extLst>
              <a:ext uri="{FF2B5EF4-FFF2-40B4-BE49-F238E27FC236}">
                <a16:creationId xmlns:a16="http://schemas.microsoft.com/office/drawing/2014/main" id="{D20821AD-F0B7-4F87-84C9-D339366415A9}"/>
              </a:ext>
            </a:extLst>
          </p:cNvPr>
          <p:cNvGraphicFramePr>
            <a:graphicFrameLocks noGrp="1"/>
          </p:cNvGraphicFramePr>
          <p:nvPr>
            <p:ph type="tbl" sz="quarter" idx="13"/>
            <p:extLst>
              <p:ext uri="{D42A27DB-BD31-4B8C-83A1-F6EECF244321}">
                <p14:modId xmlns:p14="http://schemas.microsoft.com/office/powerpoint/2010/main" val="2170426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107950003"/>
                    </a:ext>
                  </a:extLst>
                </a:gridCol>
                <a:gridCol w="1069847">
                  <a:extLst>
                    <a:ext uri="{9D8B030D-6E8A-4147-A177-3AD203B41FA5}">
                      <a16:colId xmlns:a16="http://schemas.microsoft.com/office/drawing/2014/main" val="2777270010"/>
                    </a:ext>
                  </a:extLst>
                </a:gridCol>
                <a:gridCol w="1481327">
                  <a:extLst>
                    <a:ext uri="{9D8B030D-6E8A-4147-A177-3AD203B41FA5}">
                      <a16:colId xmlns:a16="http://schemas.microsoft.com/office/drawing/2014/main" val="3958546002"/>
                    </a:ext>
                  </a:extLst>
                </a:gridCol>
                <a:gridCol w="493776">
                  <a:extLst>
                    <a:ext uri="{9D8B030D-6E8A-4147-A177-3AD203B41FA5}">
                      <a16:colId xmlns:a16="http://schemas.microsoft.com/office/drawing/2014/main" val="1654920854"/>
                    </a:ext>
                  </a:extLst>
                </a:gridCol>
                <a:gridCol w="493776">
                  <a:extLst>
                    <a:ext uri="{9D8B030D-6E8A-4147-A177-3AD203B41FA5}">
                      <a16:colId xmlns:a16="http://schemas.microsoft.com/office/drawing/2014/main" val="671147225"/>
                    </a:ext>
                  </a:extLst>
                </a:gridCol>
                <a:gridCol w="493776">
                  <a:extLst>
                    <a:ext uri="{9D8B030D-6E8A-4147-A177-3AD203B41FA5}">
                      <a16:colId xmlns:a16="http://schemas.microsoft.com/office/drawing/2014/main" val="2754334658"/>
                    </a:ext>
                  </a:extLst>
                </a:gridCol>
                <a:gridCol w="493776">
                  <a:extLst>
                    <a:ext uri="{9D8B030D-6E8A-4147-A177-3AD203B41FA5}">
                      <a16:colId xmlns:a16="http://schemas.microsoft.com/office/drawing/2014/main" val="1865796332"/>
                    </a:ext>
                  </a:extLst>
                </a:gridCol>
                <a:gridCol w="493776">
                  <a:extLst>
                    <a:ext uri="{9D8B030D-6E8A-4147-A177-3AD203B41FA5}">
                      <a16:colId xmlns:a16="http://schemas.microsoft.com/office/drawing/2014/main" val="3742730507"/>
                    </a:ext>
                  </a:extLst>
                </a:gridCol>
                <a:gridCol w="493776">
                  <a:extLst>
                    <a:ext uri="{9D8B030D-6E8A-4147-A177-3AD203B41FA5}">
                      <a16:colId xmlns:a16="http://schemas.microsoft.com/office/drawing/2014/main" val="1324673942"/>
                    </a:ext>
                  </a:extLst>
                </a:gridCol>
                <a:gridCol w="493776">
                  <a:extLst>
                    <a:ext uri="{9D8B030D-6E8A-4147-A177-3AD203B41FA5}">
                      <a16:colId xmlns:a16="http://schemas.microsoft.com/office/drawing/2014/main" val="2477809355"/>
                    </a:ext>
                  </a:extLst>
                </a:gridCol>
                <a:gridCol w="493776">
                  <a:extLst>
                    <a:ext uri="{9D8B030D-6E8A-4147-A177-3AD203B41FA5}">
                      <a16:colId xmlns:a16="http://schemas.microsoft.com/office/drawing/2014/main" val="3240331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38479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18:17:48</a:t>
                      </a:r>
                      <a:r>
                        <a:rPr kumimoji="0" lang="en-US" sz="1000" b="0" i="0" u="none" strike="noStrike" kern="1200" cap="none" spc="0" normalizeH="0" baseline="0" noProof="0">
                          <a:ln>
                            <a:noFill/>
                          </a:ln>
                          <a:solidFill>
                            <a:prstClr val="black"/>
                          </a:solidFill>
                          <a:effectLst/>
                          <a:uLnTx/>
                          <a:uFillTx/>
                          <a:latin typeface="+mn-lt"/>
                          <a:ea typeface="+mn-ea"/>
                          <a:cs typeface="+mn-cs"/>
                        </a:rPr>
                        <a:t>
 @WISDEN_CRICKET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https://quintly-image-storage.s3.amazonaws.com/05a24ad44a724ccbaa184e5432dc523f/98cdee174e6f486c2d96878497ddaa92.jpg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18:00:44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344174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17:52:50</a:t>
                      </a:r>
                      <a:r>
                        <a:rPr kumimoji="0" lang="en-US" sz="1000" b="0" i="0" u="none" strike="noStrike" kern="1200" cap="none" spc="0" normalizeH="0" baseline="0" noProof="0">
                          <a:ln>
                            <a:noFill/>
                          </a:ln>
                          <a:solidFill>
                            <a:prstClr val="black"/>
                          </a:solidFill>
                          <a:effectLst/>
                          <a:uLnTx/>
                          <a:uFillTx/>
                          <a:latin typeface="+mn-lt"/>
                          <a:ea typeface="+mn-ea"/>
                          <a:cs typeface="+mn-cs"/>
                        </a:rPr>
                        <a:t>
 THE MESSI MEGA FAN WHO GOT TO MEET HIS HERO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https://quintly-image-storage.s3.amazonaws.com/05a24ad44a724ccbaa184e5432dc523f/836f80538c38b546ffc976dfe639a14d.jpg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17:31:02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680833116"/>
                  </a:ext>
                </a:extLst>
              </a:tr>
            </a:tbl>
          </a:graphicData>
        </a:graphic>
      </p:graphicFrame>
      <p:sp>
        <p:nvSpPr>
          <p:cNvPr id="4" name="Text Placeholder 3">
            <a:extLst>
              <a:ext uri="{FF2B5EF4-FFF2-40B4-BE49-F238E27FC236}">
                <a16:creationId xmlns:a16="http://schemas.microsoft.com/office/drawing/2014/main" id="{4C23DECA-060A-4BDC-A21F-891241800486}"/>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7864035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92934-7AE0-4E11-9486-FF1B4D3F25DC}"/>
              </a:ext>
            </a:extLst>
          </p:cNvPr>
          <p:cNvSpPr>
            <a:spLocks noGrp="1"/>
          </p:cNvSpPr>
          <p:nvPr>
            <p:ph type="title"/>
          </p:nvPr>
        </p:nvSpPr>
        <p:spPr/>
        <p:txBody>
          <a:bodyPr/>
          <a:lstStyle/>
          <a:p>
            <a:r>
              <a:rPr lang="en-US"/>
              <a:t>Instagram Stories Table  | All Pages - 6 of 13</a:t>
            </a:r>
          </a:p>
        </p:txBody>
      </p:sp>
      <p:graphicFrame>
        <p:nvGraphicFramePr>
          <p:cNvPr id="5" name="Table Placeholder 4">
            <a:extLst>
              <a:ext uri="{FF2B5EF4-FFF2-40B4-BE49-F238E27FC236}">
                <a16:creationId xmlns:a16="http://schemas.microsoft.com/office/drawing/2014/main" id="{6FF719F0-E2F1-4767-B10D-E572C8A07CAA}"/>
              </a:ext>
            </a:extLst>
          </p:cNvPr>
          <p:cNvGraphicFramePr>
            <a:graphicFrameLocks noGrp="1"/>
          </p:cNvGraphicFramePr>
          <p:nvPr>
            <p:ph type="tbl" sz="quarter" idx="13"/>
            <p:extLst>
              <p:ext uri="{D42A27DB-BD31-4B8C-83A1-F6EECF244321}">
                <p14:modId xmlns:p14="http://schemas.microsoft.com/office/powerpoint/2010/main" val="1318023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891010336"/>
                    </a:ext>
                  </a:extLst>
                </a:gridCol>
                <a:gridCol w="1069847">
                  <a:extLst>
                    <a:ext uri="{9D8B030D-6E8A-4147-A177-3AD203B41FA5}">
                      <a16:colId xmlns:a16="http://schemas.microsoft.com/office/drawing/2014/main" val="1410030531"/>
                    </a:ext>
                  </a:extLst>
                </a:gridCol>
                <a:gridCol w="1481327">
                  <a:extLst>
                    <a:ext uri="{9D8B030D-6E8A-4147-A177-3AD203B41FA5}">
                      <a16:colId xmlns:a16="http://schemas.microsoft.com/office/drawing/2014/main" val="3159305918"/>
                    </a:ext>
                  </a:extLst>
                </a:gridCol>
                <a:gridCol w="493776">
                  <a:extLst>
                    <a:ext uri="{9D8B030D-6E8A-4147-A177-3AD203B41FA5}">
                      <a16:colId xmlns:a16="http://schemas.microsoft.com/office/drawing/2014/main" val="3008501771"/>
                    </a:ext>
                  </a:extLst>
                </a:gridCol>
                <a:gridCol w="493776">
                  <a:extLst>
                    <a:ext uri="{9D8B030D-6E8A-4147-A177-3AD203B41FA5}">
                      <a16:colId xmlns:a16="http://schemas.microsoft.com/office/drawing/2014/main" val="1367354020"/>
                    </a:ext>
                  </a:extLst>
                </a:gridCol>
                <a:gridCol w="493776">
                  <a:extLst>
                    <a:ext uri="{9D8B030D-6E8A-4147-A177-3AD203B41FA5}">
                      <a16:colId xmlns:a16="http://schemas.microsoft.com/office/drawing/2014/main" val="3369778364"/>
                    </a:ext>
                  </a:extLst>
                </a:gridCol>
                <a:gridCol w="493776">
                  <a:extLst>
                    <a:ext uri="{9D8B030D-6E8A-4147-A177-3AD203B41FA5}">
                      <a16:colId xmlns:a16="http://schemas.microsoft.com/office/drawing/2014/main" val="2059496534"/>
                    </a:ext>
                  </a:extLst>
                </a:gridCol>
                <a:gridCol w="493776">
                  <a:extLst>
                    <a:ext uri="{9D8B030D-6E8A-4147-A177-3AD203B41FA5}">
                      <a16:colId xmlns:a16="http://schemas.microsoft.com/office/drawing/2014/main" val="2797678847"/>
                    </a:ext>
                  </a:extLst>
                </a:gridCol>
                <a:gridCol w="493776">
                  <a:extLst>
                    <a:ext uri="{9D8B030D-6E8A-4147-A177-3AD203B41FA5}">
                      <a16:colId xmlns:a16="http://schemas.microsoft.com/office/drawing/2014/main" val="1517109777"/>
                    </a:ext>
                  </a:extLst>
                </a:gridCol>
                <a:gridCol w="493776">
                  <a:extLst>
                    <a:ext uri="{9D8B030D-6E8A-4147-A177-3AD203B41FA5}">
                      <a16:colId xmlns:a16="http://schemas.microsoft.com/office/drawing/2014/main" val="1750028327"/>
                    </a:ext>
                  </a:extLst>
                </a:gridCol>
                <a:gridCol w="493776">
                  <a:extLst>
                    <a:ext uri="{9D8B030D-6E8A-4147-A177-3AD203B41FA5}">
                      <a16:colId xmlns:a16="http://schemas.microsoft.com/office/drawing/2014/main" val="858559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48753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17:46:13</a:t>
                      </a:r>
                      <a:r>
                        <a:rPr kumimoji="0" lang="en-US" sz="1000" b="0" i="0" u="none" strike="noStrike" kern="1200" cap="none" spc="0" normalizeH="0" baseline="0" noProof="0">
                          <a:ln>
                            <a:noFill/>
                          </a:ln>
                          <a:solidFill>
                            <a:prstClr val="black"/>
                          </a:solidFill>
                          <a:effectLst/>
                          <a:uLnTx/>
                          <a:uFillTx/>
                          <a:latin typeface="+mn-lt"/>
                          <a:ea typeface="+mn-ea"/>
                          <a:cs typeface="+mn-cs"/>
                        </a:rPr>
                        <a:t>
 WHY BOXING IS THE MOST ANNOYING SPORT 👀🥊 @CAMMITCHELLL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https://quintly-image-storage.s3.amazonaws.com/05a24ad44a724ccbaa184e5432dc523f/54cee36ac4ecb69aaec1a719a7607b52.jpg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17:31:02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128328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15:49:47</a:t>
                      </a:r>
                      <a:r>
                        <a:rPr kumimoji="0" lang="en-US" sz="1000" b="0" i="0" u="none" strike="noStrike" kern="1200" cap="none" spc="0" normalizeH="0" baseline="0" noProof="0">
                          <a:ln>
                            <a:noFill/>
                          </a:ln>
                          <a:solidFill>
                            <a:prstClr val="black"/>
                          </a:solidFill>
                          <a:effectLst/>
                          <a:uLnTx/>
                          <a:uFillTx/>
                          <a:latin typeface="+mn-lt"/>
                          <a:ea typeface="+mn-ea"/>
                          <a:cs typeface="+mn-cs"/>
                        </a:rPr>
                        <a:t>
 🎵 IT’S COMING HOME, IT’S COMING HOME 🎵 LISTEN. SING. SHARE. REPEAT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https://quintly-image-storage.s3.amazonaws.com/05a24ad44a724ccbaa184e5432dc523f/164b4cc6b6a5379c175a9def9962af3a.jpg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3889808709"/>
                  </a:ext>
                </a:extLst>
              </a:tr>
            </a:tbl>
          </a:graphicData>
        </a:graphic>
      </p:graphicFrame>
      <p:sp>
        <p:nvSpPr>
          <p:cNvPr id="4" name="Text Placeholder 3">
            <a:extLst>
              <a:ext uri="{FF2B5EF4-FFF2-40B4-BE49-F238E27FC236}">
                <a16:creationId xmlns:a16="http://schemas.microsoft.com/office/drawing/2014/main" id="{F0D04BC1-A71F-4ED0-A9DD-962926C76894}"/>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6515389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886E-174A-4408-963C-216C79F681AB}"/>
              </a:ext>
            </a:extLst>
          </p:cNvPr>
          <p:cNvSpPr>
            <a:spLocks noGrp="1"/>
          </p:cNvSpPr>
          <p:nvPr>
            <p:ph type="title"/>
          </p:nvPr>
        </p:nvSpPr>
        <p:spPr/>
        <p:txBody>
          <a:bodyPr/>
          <a:lstStyle/>
          <a:p>
            <a:r>
              <a:rPr lang="en-US"/>
              <a:t>Instagram Stories Table  | All Pages - 7 of 13</a:t>
            </a:r>
          </a:p>
        </p:txBody>
      </p:sp>
      <p:graphicFrame>
        <p:nvGraphicFramePr>
          <p:cNvPr id="5" name="Table Placeholder 4">
            <a:extLst>
              <a:ext uri="{FF2B5EF4-FFF2-40B4-BE49-F238E27FC236}">
                <a16:creationId xmlns:a16="http://schemas.microsoft.com/office/drawing/2014/main" id="{1B505007-49AC-40EE-B10B-73C303C84264}"/>
              </a:ext>
            </a:extLst>
          </p:cNvPr>
          <p:cNvGraphicFramePr>
            <a:graphicFrameLocks noGrp="1"/>
          </p:cNvGraphicFramePr>
          <p:nvPr>
            <p:ph type="tbl" sz="quarter" idx="13"/>
            <p:extLst>
              <p:ext uri="{D42A27DB-BD31-4B8C-83A1-F6EECF244321}">
                <p14:modId xmlns:p14="http://schemas.microsoft.com/office/powerpoint/2010/main" val="152772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771281803"/>
                    </a:ext>
                  </a:extLst>
                </a:gridCol>
                <a:gridCol w="1069847">
                  <a:extLst>
                    <a:ext uri="{9D8B030D-6E8A-4147-A177-3AD203B41FA5}">
                      <a16:colId xmlns:a16="http://schemas.microsoft.com/office/drawing/2014/main" val="4218642565"/>
                    </a:ext>
                  </a:extLst>
                </a:gridCol>
                <a:gridCol w="1481327">
                  <a:extLst>
                    <a:ext uri="{9D8B030D-6E8A-4147-A177-3AD203B41FA5}">
                      <a16:colId xmlns:a16="http://schemas.microsoft.com/office/drawing/2014/main" val="1868955717"/>
                    </a:ext>
                  </a:extLst>
                </a:gridCol>
                <a:gridCol w="493776">
                  <a:extLst>
                    <a:ext uri="{9D8B030D-6E8A-4147-A177-3AD203B41FA5}">
                      <a16:colId xmlns:a16="http://schemas.microsoft.com/office/drawing/2014/main" val="4164522726"/>
                    </a:ext>
                  </a:extLst>
                </a:gridCol>
                <a:gridCol w="493776">
                  <a:extLst>
                    <a:ext uri="{9D8B030D-6E8A-4147-A177-3AD203B41FA5}">
                      <a16:colId xmlns:a16="http://schemas.microsoft.com/office/drawing/2014/main" val="4172187504"/>
                    </a:ext>
                  </a:extLst>
                </a:gridCol>
                <a:gridCol w="493776">
                  <a:extLst>
                    <a:ext uri="{9D8B030D-6E8A-4147-A177-3AD203B41FA5}">
                      <a16:colId xmlns:a16="http://schemas.microsoft.com/office/drawing/2014/main" val="4233546126"/>
                    </a:ext>
                  </a:extLst>
                </a:gridCol>
                <a:gridCol w="493776">
                  <a:extLst>
                    <a:ext uri="{9D8B030D-6E8A-4147-A177-3AD203B41FA5}">
                      <a16:colId xmlns:a16="http://schemas.microsoft.com/office/drawing/2014/main" val="3474055169"/>
                    </a:ext>
                  </a:extLst>
                </a:gridCol>
                <a:gridCol w="493776">
                  <a:extLst>
                    <a:ext uri="{9D8B030D-6E8A-4147-A177-3AD203B41FA5}">
                      <a16:colId xmlns:a16="http://schemas.microsoft.com/office/drawing/2014/main" val="1515197867"/>
                    </a:ext>
                  </a:extLst>
                </a:gridCol>
                <a:gridCol w="493776">
                  <a:extLst>
                    <a:ext uri="{9D8B030D-6E8A-4147-A177-3AD203B41FA5}">
                      <a16:colId xmlns:a16="http://schemas.microsoft.com/office/drawing/2014/main" val="3582018251"/>
                    </a:ext>
                  </a:extLst>
                </a:gridCol>
                <a:gridCol w="493776">
                  <a:extLst>
                    <a:ext uri="{9D8B030D-6E8A-4147-A177-3AD203B41FA5}">
                      <a16:colId xmlns:a16="http://schemas.microsoft.com/office/drawing/2014/main" val="672276445"/>
                    </a:ext>
                  </a:extLst>
                </a:gridCol>
                <a:gridCol w="493776">
                  <a:extLst>
                    <a:ext uri="{9D8B030D-6E8A-4147-A177-3AD203B41FA5}">
                      <a16:colId xmlns:a16="http://schemas.microsoft.com/office/drawing/2014/main" val="272754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86116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12:38:17</a:t>
                      </a:r>
                      <a:r>
                        <a:rPr kumimoji="0" lang="en-US" sz="1000" b="0" i="0" u="none" strike="noStrike" kern="1200" cap="none" spc="0" normalizeH="0" baseline="0" noProof="0">
                          <a:ln>
                            <a:noFill/>
                          </a:ln>
                          <a:solidFill>
                            <a:prstClr val="black"/>
                          </a:solidFill>
                          <a:effectLst/>
                          <a:uLnTx/>
                          <a:uFillTx/>
                          <a:latin typeface="+mn-lt"/>
                          <a:ea typeface="+mn-ea"/>
                          <a:cs typeface="+mn-cs"/>
                        </a:rPr>
                        <a:t>
 SWIPE UP TO RELIVE THE BEST ACTION FROM YESTERDAY🙌 EURO 2020 DAY 11: PANDEV TRIBUTE, LUKAKU VAR HOWLER &amp; OTHER THINGS YOU MAY HAVE MISSED👀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https://quintly-image-storage.s3.amazonaws.com/05a24ad44a724ccbaa184e5432dc523f/079f6e714f6896827b820f54e05305cd.jpg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12:31:14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277846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17:30:15</a:t>
                      </a:r>
                      <a:r>
                        <a:rPr kumimoji="0" lang="en-US" sz="1000" b="0" i="0" u="none" strike="noStrike" kern="1200" cap="none" spc="0" normalizeH="0" baseline="0" noProof="0">
                          <a:ln>
                            <a:noFill/>
                          </a:ln>
                          <a:solidFill>
                            <a:prstClr val="black"/>
                          </a:solidFill>
                          <a:effectLst/>
                          <a:uLnTx/>
                          <a:uFillTx/>
                          <a:latin typeface="+mn-lt"/>
                          <a:ea typeface="+mn-ea"/>
                          <a:cs typeface="+mn-cs"/>
                        </a:rPr>
                        <a:t>
 ✅ DENMARK QUALIFY
✅ UKRAINE QUALIFY GET YOUR EUROS PREDICTIONS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https://quintly-image-storage.s3.amazonaws.com/05a24ad44a724ccbaa184e5432dc523f/fbea952418b08f6ad1dce49693f7ff42.jpg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17:09:05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extLst>
                  <a:ext uri="{0D108BD9-81ED-4DB2-BD59-A6C34878D82A}">
                    <a16:rowId xmlns:a16="http://schemas.microsoft.com/office/drawing/2014/main" val="1282054802"/>
                  </a:ext>
                </a:extLst>
              </a:tr>
            </a:tbl>
          </a:graphicData>
        </a:graphic>
      </p:graphicFrame>
      <p:sp>
        <p:nvSpPr>
          <p:cNvPr id="4" name="Text Placeholder 3">
            <a:extLst>
              <a:ext uri="{FF2B5EF4-FFF2-40B4-BE49-F238E27FC236}">
                <a16:creationId xmlns:a16="http://schemas.microsoft.com/office/drawing/2014/main" id="{709FE4ED-8A0C-4D4B-98F3-57D7F791D4B4}"/>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5314886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CA323-8967-49A2-BC98-7AE7BCAB0B6E}"/>
              </a:ext>
            </a:extLst>
          </p:cNvPr>
          <p:cNvSpPr>
            <a:spLocks noGrp="1"/>
          </p:cNvSpPr>
          <p:nvPr>
            <p:ph type="title"/>
          </p:nvPr>
        </p:nvSpPr>
        <p:spPr/>
        <p:txBody>
          <a:bodyPr/>
          <a:lstStyle/>
          <a:p>
            <a:r>
              <a:rPr lang="en-US"/>
              <a:t>Instagram Stories Table  | All Pages - 8 of 13</a:t>
            </a:r>
          </a:p>
        </p:txBody>
      </p:sp>
      <p:graphicFrame>
        <p:nvGraphicFramePr>
          <p:cNvPr id="5" name="Table Placeholder 4">
            <a:extLst>
              <a:ext uri="{FF2B5EF4-FFF2-40B4-BE49-F238E27FC236}">
                <a16:creationId xmlns:a16="http://schemas.microsoft.com/office/drawing/2014/main" id="{0A28F2FE-94C8-49BC-994A-990796A813C3}"/>
              </a:ext>
            </a:extLst>
          </p:cNvPr>
          <p:cNvGraphicFramePr>
            <a:graphicFrameLocks noGrp="1"/>
          </p:cNvGraphicFramePr>
          <p:nvPr>
            <p:ph type="tbl" sz="quarter" idx="13"/>
            <p:extLst>
              <p:ext uri="{D42A27DB-BD31-4B8C-83A1-F6EECF244321}">
                <p14:modId xmlns:p14="http://schemas.microsoft.com/office/powerpoint/2010/main" val="445293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173062391"/>
                    </a:ext>
                  </a:extLst>
                </a:gridCol>
                <a:gridCol w="1069847">
                  <a:extLst>
                    <a:ext uri="{9D8B030D-6E8A-4147-A177-3AD203B41FA5}">
                      <a16:colId xmlns:a16="http://schemas.microsoft.com/office/drawing/2014/main" val="2015698491"/>
                    </a:ext>
                  </a:extLst>
                </a:gridCol>
                <a:gridCol w="1481327">
                  <a:extLst>
                    <a:ext uri="{9D8B030D-6E8A-4147-A177-3AD203B41FA5}">
                      <a16:colId xmlns:a16="http://schemas.microsoft.com/office/drawing/2014/main" val="4240488776"/>
                    </a:ext>
                  </a:extLst>
                </a:gridCol>
                <a:gridCol w="493776">
                  <a:extLst>
                    <a:ext uri="{9D8B030D-6E8A-4147-A177-3AD203B41FA5}">
                      <a16:colId xmlns:a16="http://schemas.microsoft.com/office/drawing/2014/main" val="418702768"/>
                    </a:ext>
                  </a:extLst>
                </a:gridCol>
                <a:gridCol w="493776">
                  <a:extLst>
                    <a:ext uri="{9D8B030D-6E8A-4147-A177-3AD203B41FA5}">
                      <a16:colId xmlns:a16="http://schemas.microsoft.com/office/drawing/2014/main" val="1245986716"/>
                    </a:ext>
                  </a:extLst>
                </a:gridCol>
                <a:gridCol w="493776">
                  <a:extLst>
                    <a:ext uri="{9D8B030D-6E8A-4147-A177-3AD203B41FA5}">
                      <a16:colId xmlns:a16="http://schemas.microsoft.com/office/drawing/2014/main" val="3008514207"/>
                    </a:ext>
                  </a:extLst>
                </a:gridCol>
                <a:gridCol w="493776">
                  <a:extLst>
                    <a:ext uri="{9D8B030D-6E8A-4147-A177-3AD203B41FA5}">
                      <a16:colId xmlns:a16="http://schemas.microsoft.com/office/drawing/2014/main" val="1150434246"/>
                    </a:ext>
                  </a:extLst>
                </a:gridCol>
                <a:gridCol w="493776">
                  <a:extLst>
                    <a:ext uri="{9D8B030D-6E8A-4147-A177-3AD203B41FA5}">
                      <a16:colId xmlns:a16="http://schemas.microsoft.com/office/drawing/2014/main" val="71708199"/>
                    </a:ext>
                  </a:extLst>
                </a:gridCol>
                <a:gridCol w="493776">
                  <a:extLst>
                    <a:ext uri="{9D8B030D-6E8A-4147-A177-3AD203B41FA5}">
                      <a16:colId xmlns:a16="http://schemas.microsoft.com/office/drawing/2014/main" val="2686531902"/>
                    </a:ext>
                  </a:extLst>
                </a:gridCol>
                <a:gridCol w="493776">
                  <a:extLst>
                    <a:ext uri="{9D8B030D-6E8A-4147-A177-3AD203B41FA5}">
                      <a16:colId xmlns:a16="http://schemas.microsoft.com/office/drawing/2014/main" val="1193913737"/>
                    </a:ext>
                  </a:extLst>
                </a:gridCol>
                <a:gridCol w="493776">
                  <a:extLst>
                    <a:ext uri="{9D8B030D-6E8A-4147-A177-3AD203B41FA5}">
                      <a16:colId xmlns:a16="http://schemas.microsoft.com/office/drawing/2014/main" val="3579143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97036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17:04:20</a:t>
                      </a:r>
                      <a:r>
                        <a:rPr kumimoji="0" lang="en-US" sz="1000" b="0" i="0" u="none" strike="noStrike" kern="1200" cap="none" spc="0" normalizeH="0" baseline="0" noProof="0">
                          <a:ln>
                            <a:noFill/>
                          </a:ln>
                          <a:solidFill>
                            <a:prstClr val="black"/>
                          </a:solidFill>
                          <a:effectLst/>
                          <a:uLnTx/>
                          <a:uFillTx/>
                          <a:latin typeface="+mn-lt"/>
                          <a:ea typeface="+mn-ea"/>
                          <a:cs typeface="+mn-cs"/>
                        </a:rPr>
                        <a:t>
 CRISTIANO RONALDO HASN’T JUST TRANSFORMED ON THE PITCH 👀💪 THE 🐐 OF BODY TRANSFORMATIONS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https://quintly-image-storage.s3.amazonaws.com/05a24ad44a724ccbaa184e5432dc523f/289f614ce315090874790d20e1032bf2.jpg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16:31:18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extLst>
                  <a:ext uri="{0D108BD9-81ED-4DB2-BD59-A6C34878D82A}">
                    <a16:rowId xmlns:a16="http://schemas.microsoft.com/office/drawing/2014/main" val="18711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16:20:39</a:t>
                      </a:r>
                      <a:r>
                        <a:rPr kumimoji="0" lang="en-US" sz="1000" b="0" i="0" u="none" strike="noStrike" kern="1200" cap="none" spc="0" normalizeH="0" baseline="0" noProof="0">
                          <a:ln>
                            <a:noFill/>
                          </a:ln>
                          <a:solidFill>
                            <a:prstClr val="black"/>
                          </a:solidFill>
                          <a:effectLst/>
                          <a:uLnTx/>
                          <a:uFillTx/>
                          <a:latin typeface="+mn-lt"/>
                          <a:ea typeface="+mn-ea"/>
                          <a:cs typeface="+mn-cs"/>
                        </a:rPr>
                        <a:t>
 EURO 2020 KITS ON A BUDGET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https://quintly-image-storage.s3.amazonaws.com/05a24ad44a724ccbaa184e5432dc523f/fae3d1f3ef66fef9ac71941311e39209.jpg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16:00:46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extLst>
                  <a:ext uri="{0D108BD9-81ED-4DB2-BD59-A6C34878D82A}">
                    <a16:rowId xmlns:a16="http://schemas.microsoft.com/office/drawing/2014/main" val="3856573522"/>
                  </a:ext>
                </a:extLst>
              </a:tr>
            </a:tbl>
          </a:graphicData>
        </a:graphic>
      </p:graphicFrame>
      <p:sp>
        <p:nvSpPr>
          <p:cNvPr id="4" name="Text Placeholder 3">
            <a:extLst>
              <a:ext uri="{FF2B5EF4-FFF2-40B4-BE49-F238E27FC236}">
                <a16:creationId xmlns:a16="http://schemas.microsoft.com/office/drawing/2014/main" id="{606ADFCE-4D1B-40EB-8297-5FDC3279732E}"/>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41793874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C1F51-4582-414C-BE0E-9B96695EED49}"/>
              </a:ext>
            </a:extLst>
          </p:cNvPr>
          <p:cNvSpPr>
            <a:spLocks noGrp="1"/>
          </p:cNvSpPr>
          <p:nvPr>
            <p:ph type="title"/>
          </p:nvPr>
        </p:nvSpPr>
        <p:spPr/>
        <p:txBody>
          <a:bodyPr/>
          <a:lstStyle/>
          <a:p>
            <a:r>
              <a:rPr lang="en-US"/>
              <a:t>Instagram Stories Table  | All Pages - 9 of 13</a:t>
            </a:r>
          </a:p>
        </p:txBody>
      </p:sp>
      <p:graphicFrame>
        <p:nvGraphicFramePr>
          <p:cNvPr id="5" name="Table Placeholder 4">
            <a:extLst>
              <a:ext uri="{FF2B5EF4-FFF2-40B4-BE49-F238E27FC236}">
                <a16:creationId xmlns:a16="http://schemas.microsoft.com/office/drawing/2014/main" id="{B02C799C-8AB2-4573-BDB7-BBCE5576F28A}"/>
              </a:ext>
            </a:extLst>
          </p:cNvPr>
          <p:cNvGraphicFramePr>
            <a:graphicFrameLocks noGrp="1"/>
          </p:cNvGraphicFramePr>
          <p:nvPr>
            <p:ph type="tbl" sz="quarter" idx="13"/>
            <p:extLst>
              <p:ext uri="{D42A27DB-BD31-4B8C-83A1-F6EECF244321}">
                <p14:modId xmlns:p14="http://schemas.microsoft.com/office/powerpoint/2010/main" val="94159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377940268"/>
                    </a:ext>
                  </a:extLst>
                </a:gridCol>
                <a:gridCol w="1069847">
                  <a:extLst>
                    <a:ext uri="{9D8B030D-6E8A-4147-A177-3AD203B41FA5}">
                      <a16:colId xmlns:a16="http://schemas.microsoft.com/office/drawing/2014/main" val="3968535809"/>
                    </a:ext>
                  </a:extLst>
                </a:gridCol>
                <a:gridCol w="1481327">
                  <a:extLst>
                    <a:ext uri="{9D8B030D-6E8A-4147-A177-3AD203B41FA5}">
                      <a16:colId xmlns:a16="http://schemas.microsoft.com/office/drawing/2014/main" val="3740608929"/>
                    </a:ext>
                  </a:extLst>
                </a:gridCol>
                <a:gridCol w="493776">
                  <a:extLst>
                    <a:ext uri="{9D8B030D-6E8A-4147-A177-3AD203B41FA5}">
                      <a16:colId xmlns:a16="http://schemas.microsoft.com/office/drawing/2014/main" val="1692387849"/>
                    </a:ext>
                  </a:extLst>
                </a:gridCol>
                <a:gridCol w="493776">
                  <a:extLst>
                    <a:ext uri="{9D8B030D-6E8A-4147-A177-3AD203B41FA5}">
                      <a16:colId xmlns:a16="http://schemas.microsoft.com/office/drawing/2014/main" val="363306838"/>
                    </a:ext>
                  </a:extLst>
                </a:gridCol>
                <a:gridCol w="493776">
                  <a:extLst>
                    <a:ext uri="{9D8B030D-6E8A-4147-A177-3AD203B41FA5}">
                      <a16:colId xmlns:a16="http://schemas.microsoft.com/office/drawing/2014/main" val="92504250"/>
                    </a:ext>
                  </a:extLst>
                </a:gridCol>
                <a:gridCol w="493776">
                  <a:extLst>
                    <a:ext uri="{9D8B030D-6E8A-4147-A177-3AD203B41FA5}">
                      <a16:colId xmlns:a16="http://schemas.microsoft.com/office/drawing/2014/main" val="1434237514"/>
                    </a:ext>
                  </a:extLst>
                </a:gridCol>
                <a:gridCol w="493776">
                  <a:extLst>
                    <a:ext uri="{9D8B030D-6E8A-4147-A177-3AD203B41FA5}">
                      <a16:colId xmlns:a16="http://schemas.microsoft.com/office/drawing/2014/main" val="2660395361"/>
                    </a:ext>
                  </a:extLst>
                </a:gridCol>
                <a:gridCol w="493776">
                  <a:extLst>
                    <a:ext uri="{9D8B030D-6E8A-4147-A177-3AD203B41FA5}">
                      <a16:colId xmlns:a16="http://schemas.microsoft.com/office/drawing/2014/main" val="474731083"/>
                    </a:ext>
                  </a:extLst>
                </a:gridCol>
                <a:gridCol w="493776">
                  <a:extLst>
                    <a:ext uri="{9D8B030D-6E8A-4147-A177-3AD203B41FA5}">
                      <a16:colId xmlns:a16="http://schemas.microsoft.com/office/drawing/2014/main" val="2449275235"/>
                    </a:ext>
                  </a:extLst>
                </a:gridCol>
                <a:gridCol w="493776">
                  <a:extLst>
                    <a:ext uri="{9D8B030D-6E8A-4147-A177-3AD203B41FA5}">
                      <a16:colId xmlns:a16="http://schemas.microsoft.com/office/drawing/2014/main" val="1796534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0976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15:07:43</a:t>
                      </a:r>
                      <a:r>
                        <a:rPr kumimoji="0" lang="en-US" sz="1000" b="0" i="0" u="none" strike="noStrike" kern="1200" cap="none" spc="0" normalizeH="0" baseline="0" noProof="0">
                          <a:ln>
                            <a:noFill/>
                          </a:ln>
                          <a:solidFill>
                            <a:prstClr val="black"/>
                          </a:solidFill>
                          <a:effectLst/>
                          <a:uLnTx/>
                          <a:uFillTx/>
                          <a:latin typeface="+mn-lt"/>
                          <a:ea typeface="+mn-ea"/>
                          <a:cs typeface="+mn-cs"/>
                        </a:rPr>
                        <a:t>
 ROBERTO MANCINI SHOWED HIS CLASS YESTERDAY 👏👏 THE MANAGER OF EURO 2020 SO FAR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https://quintly-image-storage.s3.amazonaws.com/05a24ad44a724ccbaa184e5432dc523f/4a48a67f5c2f06e1c84c2cfa9a12216c.jpg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14:31:17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extLst>
                  <a:ext uri="{0D108BD9-81ED-4DB2-BD59-A6C34878D82A}">
                    <a16:rowId xmlns:a16="http://schemas.microsoft.com/office/drawing/2014/main" val="29850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13:16:43</a:t>
                      </a:r>
                      <a:r>
                        <a:rPr kumimoji="0" lang="en-US" sz="1000" b="0" i="0" u="none" strike="noStrike" kern="1200" cap="none" spc="0" normalizeH="0" baseline="0" noProof="0">
                          <a:ln>
                            <a:noFill/>
                          </a:ln>
                          <a:solidFill>
                            <a:prstClr val="black"/>
                          </a:solidFill>
                          <a:effectLst/>
                          <a:uLnTx/>
                          <a:uFillTx/>
                          <a:latin typeface="+mn-lt"/>
                          <a:ea typeface="+mn-ea"/>
                          <a:cs typeface="+mn-cs"/>
                        </a:rPr>
                        <a:t>
 5 TIMES THE EUROS SHOCKED THE WORLD 😳🏆 HEROIC WINNERS 🇬🇷
A LIFE SAVED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https://quintly-image-storage.s3.amazonaws.com/05a24ad44a724ccbaa184e5432dc523f/c185af22c71e620890ac0fc5cba502fc.jpg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13:01:40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3477480919"/>
                  </a:ext>
                </a:extLst>
              </a:tr>
            </a:tbl>
          </a:graphicData>
        </a:graphic>
      </p:graphicFrame>
      <p:sp>
        <p:nvSpPr>
          <p:cNvPr id="4" name="Text Placeholder 3">
            <a:extLst>
              <a:ext uri="{FF2B5EF4-FFF2-40B4-BE49-F238E27FC236}">
                <a16:creationId xmlns:a16="http://schemas.microsoft.com/office/drawing/2014/main" id="{E8675806-1318-48B9-A953-FDCD96AE8D4E}"/>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811232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7EBC9-8374-4669-BB62-51754F6C7C3F}"/>
              </a:ext>
            </a:extLst>
          </p:cNvPr>
          <p:cNvSpPr>
            <a:spLocks noGrp="1"/>
          </p:cNvSpPr>
          <p:nvPr>
            <p:ph type="title"/>
          </p:nvPr>
        </p:nvSpPr>
        <p:spPr/>
        <p:txBody>
          <a:bodyPr/>
          <a:lstStyle/>
          <a:p>
            <a:r>
              <a:rPr lang="en-US"/>
              <a:t>Instagram Stories Table  | All Pages - 10 of 13</a:t>
            </a:r>
          </a:p>
        </p:txBody>
      </p:sp>
      <p:graphicFrame>
        <p:nvGraphicFramePr>
          <p:cNvPr id="5" name="Table Placeholder 4">
            <a:extLst>
              <a:ext uri="{FF2B5EF4-FFF2-40B4-BE49-F238E27FC236}">
                <a16:creationId xmlns:a16="http://schemas.microsoft.com/office/drawing/2014/main" id="{5A078415-CBFE-4E22-B221-B84D40B21796}"/>
              </a:ext>
            </a:extLst>
          </p:cNvPr>
          <p:cNvGraphicFramePr>
            <a:graphicFrameLocks noGrp="1"/>
          </p:cNvGraphicFramePr>
          <p:nvPr>
            <p:ph type="tbl" sz="quarter" idx="13"/>
            <p:extLst>
              <p:ext uri="{D42A27DB-BD31-4B8C-83A1-F6EECF244321}">
                <p14:modId xmlns:p14="http://schemas.microsoft.com/office/powerpoint/2010/main" val="3525094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052389357"/>
                    </a:ext>
                  </a:extLst>
                </a:gridCol>
                <a:gridCol w="1069847">
                  <a:extLst>
                    <a:ext uri="{9D8B030D-6E8A-4147-A177-3AD203B41FA5}">
                      <a16:colId xmlns:a16="http://schemas.microsoft.com/office/drawing/2014/main" val="1880427624"/>
                    </a:ext>
                  </a:extLst>
                </a:gridCol>
                <a:gridCol w="1481327">
                  <a:extLst>
                    <a:ext uri="{9D8B030D-6E8A-4147-A177-3AD203B41FA5}">
                      <a16:colId xmlns:a16="http://schemas.microsoft.com/office/drawing/2014/main" val="3658193604"/>
                    </a:ext>
                  </a:extLst>
                </a:gridCol>
                <a:gridCol w="493776">
                  <a:extLst>
                    <a:ext uri="{9D8B030D-6E8A-4147-A177-3AD203B41FA5}">
                      <a16:colId xmlns:a16="http://schemas.microsoft.com/office/drawing/2014/main" val="2045834317"/>
                    </a:ext>
                  </a:extLst>
                </a:gridCol>
                <a:gridCol w="493776">
                  <a:extLst>
                    <a:ext uri="{9D8B030D-6E8A-4147-A177-3AD203B41FA5}">
                      <a16:colId xmlns:a16="http://schemas.microsoft.com/office/drawing/2014/main" val="619103009"/>
                    </a:ext>
                  </a:extLst>
                </a:gridCol>
                <a:gridCol w="493776">
                  <a:extLst>
                    <a:ext uri="{9D8B030D-6E8A-4147-A177-3AD203B41FA5}">
                      <a16:colId xmlns:a16="http://schemas.microsoft.com/office/drawing/2014/main" val="454478139"/>
                    </a:ext>
                  </a:extLst>
                </a:gridCol>
                <a:gridCol w="493776">
                  <a:extLst>
                    <a:ext uri="{9D8B030D-6E8A-4147-A177-3AD203B41FA5}">
                      <a16:colId xmlns:a16="http://schemas.microsoft.com/office/drawing/2014/main" val="3439230544"/>
                    </a:ext>
                  </a:extLst>
                </a:gridCol>
                <a:gridCol w="493776">
                  <a:extLst>
                    <a:ext uri="{9D8B030D-6E8A-4147-A177-3AD203B41FA5}">
                      <a16:colId xmlns:a16="http://schemas.microsoft.com/office/drawing/2014/main" val="2904095677"/>
                    </a:ext>
                  </a:extLst>
                </a:gridCol>
                <a:gridCol w="493776">
                  <a:extLst>
                    <a:ext uri="{9D8B030D-6E8A-4147-A177-3AD203B41FA5}">
                      <a16:colId xmlns:a16="http://schemas.microsoft.com/office/drawing/2014/main" val="2415172558"/>
                    </a:ext>
                  </a:extLst>
                </a:gridCol>
                <a:gridCol w="493776">
                  <a:extLst>
                    <a:ext uri="{9D8B030D-6E8A-4147-A177-3AD203B41FA5}">
                      <a16:colId xmlns:a16="http://schemas.microsoft.com/office/drawing/2014/main" val="3484436567"/>
                    </a:ext>
                  </a:extLst>
                </a:gridCol>
                <a:gridCol w="493776">
                  <a:extLst>
                    <a:ext uri="{9D8B030D-6E8A-4147-A177-3AD203B41FA5}">
                      <a16:colId xmlns:a16="http://schemas.microsoft.com/office/drawing/2014/main" val="3324713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83072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12:18:17</a:t>
                      </a:r>
                      <a:r>
                        <a:rPr kumimoji="0" lang="en-US" sz="1000" b="0" i="0" u="none" strike="noStrike" kern="1200" cap="none" spc="0" normalizeH="0" baseline="0" noProof="0">
                          <a:ln>
                            <a:noFill/>
                          </a:ln>
                          <a:solidFill>
                            <a:prstClr val="black"/>
                          </a:solidFill>
                          <a:effectLst/>
                          <a:uLnTx/>
                          <a:uFillTx/>
                          <a:latin typeface="+mn-lt"/>
                          <a:ea typeface="+mn-ea"/>
                          <a:cs typeface="+mn-cs"/>
                        </a:rPr>
                        <a:t>
 THINGS YOU MAY HAVE MISSED ON DAY 10 OF THE EUROS 🏆 THE AZZURRI ARE SO GOOD, MARCO VERRATTI DROPPED A MASTERCLASS IN HIS FIRST GAME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https://quintly-image-storage.s3.amazonaws.com/05a24ad44a724ccbaa184e5432dc523f/9251114b58a997a1afceec550d765836.jpg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12:00:50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extLst>
                  <a:ext uri="{0D108BD9-81ED-4DB2-BD59-A6C34878D82A}">
                    <a16:rowId xmlns:a16="http://schemas.microsoft.com/office/drawing/2014/main" val="298151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10:49:37</a:t>
                      </a:r>
                      <a:r>
                        <a:rPr kumimoji="0" lang="en-US" sz="1000" b="0" i="0" u="none" strike="noStrike" kern="1200" cap="none" spc="0" normalizeH="0" baseline="0" noProof="0">
                          <a:ln>
                            <a:noFill/>
                          </a:ln>
                          <a:solidFill>
                            <a:prstClr val="black"/>
                          </a:solidFill>
                          <a:effectLst/>
                          <a:uLnTx/>
                          <a:uFillTx/>
                          <a:latin typeface="+mn-lt"/>
                          <a:ea typeface="+mn-ea"/>
                          <a:cs typeface="+mn-cs"/>
                        </a:rPr>
                        <a:t>
 THIS VIDEO SUMS UP LIONEL MESSI’S ARGENTINA CAREER 🥺🇦🇷 CAN THE 🐐 FINALLY WIN SOMETHING FOR HIS NATION?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https://quintly-image-storage.s3.amazonaws.com/05a24ad44a724ccbaa184e5432dc523f/6c623f654854f9a965844c6b1d19558b.jpg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10:31:08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extLst>
                  <a:ext uri="{0D108BD9-81ED-4DB2-BD59-A6C34878D82A}">
                    <a16:rowId xmlns:a16="http://schemas.microsoft.com/office/drawing/2014/main" val="2322595548"/>
                  </a:ext>
                </a:extLst>
              </a:tr>
            </a:tbl>
          </a:graphicData>
        </a:graphic>
      </p:graphicFrame>
      <p:sp>
        <p:nvSpPr>
          <p:cNvPr id="4" name="Text Placeholder 3">
            <a:extLst>
              <a:ext uri="{FF2B5EF4-FFF2-40B4-BE49-F238E27FC236}">
                <a16:creationId xmlns:a16="http://schemas.microsoft.com/office/drawing/2014/main" id="{F37A9666-16B4-499D-B4AD-1521C9510F90}"/>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3946387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6A7AB-0E0F-47F9-A658-1E4D0288908E}"/>
              </a:ext>
            </a:extLst>
          </p:cNvPr>
          <p:cNvSpPr>
            <a:spLocks noGrp="1"/>
          </p:cNvSpPr>
          <p:nvPr>
            <p:ph type="title"/>
          </p:nvPr>
        </p:nvSpPr>
        <p:spPr/>
        <p:txBody>
          <a:bodyPr/>
          <a:lstStyle/>
          <a:p>
            <a:r>
              <a:rPr lang="en-US"/>
              <a:t>Instagram Stories Table  | All Pages - 11 of 13</a:t>
            </a:r>
          </a:p>
        </p:txBody>
      </p:sp>
      <p:graphicFrame>
        <p:nvGraphicFramePr>
          <p:cNvPr id="5" name="Table Placeholder 4">
            <a:extLst>
              <a:ext uri="{FF2B5EF4-FFF2-40B4-BE49-F238E27FC236}">
                <a16:creationId xmlns:a16="http://schemas.microsoft.com/office/drawing/2014/main" id="{C300026C-DE21-4C5D-8080-C0A9E6F4B8AB}"/>
              </a:ext>
            </a:extLst>
          </p:cNvPr>
          <p:cNvGraphicFramePr>
            <a:graphicFrameLocks noGrp="1"/>
          </p:cNvGraphicFramePr>
          <p:nvPr>
            <p:ph type="tbl" sz="quarter" idx="13"/>
            <p:extLst>
              <p:ext uri="{D42A27DB-BD31-4B8C-83A1-F6EECF244321}">
                <p14:modId xmlns:p14="http://schemas.microsoft.com/office/powerpoint/2010/main" val="1949471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815912129"/>
                    </a:ext>
                  </a:extLst>
                </a:gridCol>
                <a:gridCol w="1069847">
                  <a:extLst>
                    <a:ext uri="{9D8B030D-6E8A-4147-A177-3AD203B41FA5}">
                      <a16:colId xmlns:a16="http://schemas.microsoft.com/office/drawing/2014/main" val="3759542734"/>
                    </a:ext>
                  </a:extLst>
                </a:gridCol>
                <a:gridCol w="1481327">
                  <a:extLst>
                    <a:ext uri="{9D8B030D-6E8A-4147-A177-3AD203B41FA5}">
                      <a16:colId xmlns:a16="http://schemas.microsoft.com/office/drawing/2014/main" val="1179779088"/>
                    </a:ext>
                  </a:extLst>
                </a:gridCol>
                <a:gridCol w="493776">
                  <a:extLst>
                    <a:ext uri="{9D8B030D-6E8A-4147-A177-3AD203B41FA5}">
                      <a16:colId xmlns:a16="http://schemas.microsoft.com/office/drawing/2014/main" val="3120454968"/>
                    </a:ext>
                  </a:extLst>
                </a:gridCol>
                <a:gridCol w="493776">
                  <a:extLst>
                    <a:ext uri="{9D8B030D-6E8A-4147-A177-3AD203B41FA5}">
                      <a16:colId xmlns:a16="http://schemas.microsoft.com/office/drawing/2014/main" val="4112702406"/>
                    </a:ext>
                  </a:extLst>
                </a:gridCol>
                <a:gridCol w="493776">
                  <a:extLst>
                    <a:ext uri="{9D8B030D-6E8A-4147-A177-3AD203B41FA5}">
                      <a16:colId xmlns:a16="http://schemas.microsoft.com/office/drawing/2014/main" val="2848401104"/>
                    </a:ext>
                  </a:extLst>
                </a:gridCol>
                <a:gridCol w="493776">
                  <a:extLst>
                    <a:ext uri="{9D8B030D-6E8A-4147-A177-3AD203B41FA5}">
                      <a16:colId xmlns:a16="http://schemas.microsoft.com/office/drawing/2014/main" val="2766755907"/>
                    </a:ext>
                  </a:extLst>
                </a:gridCol>
                <a:gridCol w="493776">
                  <a:extLst>
                    <a:ext uri="{9D8B030D-6E8A-4147-A177-3AD203B41FA5}">
                      <a16:colId xmlns:a16="http://schemas.microsoft.com/office/drawing/2014/main" val="3250441384"/>
                    </a:ext>
                  </a:extLst>
                </a:gridCol>
                <a:gridCol w="493776">
                  <a:extLst>
                    <a:ext uri="{9D8B030D-6E8A-4147-A177-3AD203B41FA5}">
                      <a16:colId xmlns:a16="http://schemas.microsoft.com/office/drawing/2014/main" val="2054967102"/>
                    </a:ext>
                  </a:extLst>
                </a:gridCol>
                <a:gridCol w="493776">
                  <a:extLst>
                    <a:ext uri="{9D8B030D-6E8A-4147-A177-3AD203B41FA5}">
                      <a16:colId xmlns:a16="http://schemas.microsoft.com/office/drawing/2014/main" val="2080708013"/>
                    </a:ext>
                  </a:extLst>
                </a:gridCol>
                <a:gridCol w="493776">
                  <a:extLst>
                    <a:ext uri="{9D8B030D-6E8A-4147-A177-3AD203B41FA5}">
                      <a16:colId xmlns:a16="http://schemas.microsoft.com/office/drawing/2014/main" val="344742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92895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10:42:56</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WHO’D WIN A LAST MAN STANDING MATCH?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https://quintly-image-storage.s3.amazonaws.com/05a24ad44a724ccbaa184e5432dc523f/91f2b8b61a4768abb159fbdbd7e14bc7.jpg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10:31:08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extLst>
                  <a:ext uri="{0D108BD9-81ED-4DB2-BD59-A6C34878D82A}">
                    <a16:rowId xmlns:a16="http://schemas.microsoft.com/office/drawing/2014/main" val="3748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10:39:17</a:t>
                      </a:r>
                      <a:r>
                        <a:rPr kumimoji="0" lang="en-US" sz="1000" b="0" i="0" u="none" strike="noStrike" kern="1200" cap="none" spc="0" normalizeH="0" baseline="0" noProof="0">
                          <a:ln>
                            <a:noFill/>
                          </a:ln>
                          <a:solidFill>
                            <a:prstClr val="black"/>
                          </a:solidFill>
                          <a:effectLst/>
                          <a:uLnTx/>
                          <a:uFillTx/>
                          <a:latin typeface="+mn-lt"/>
                          <a:ea typeface="+mn-ea"/>
                          <a:cs typeface="+mn-cs"/>
                        </a:rPr>
                        <a:t>
 CAPTAIN, MANAGER, LEGEND 🐐🇺🇦 TODAY COULD BE A HISTORIC ONE FOR ANDRIY SHEVCHENKO &amp; UKRAINE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https://quintly-image-storage.s3.amazonaws.com/05a24ad44a724ccbaa184e5432dc523f/0fb61d83f2efc517be70009dbebb205b.jpg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10:31:08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284573727"/>
                  </a:ext>
                </a:extLst>
              </a:tr>
            </a:tbl>
          </a:graphicData>
        </a:graphic>
      </p:graphicFrame>
      <p:sp>
        <p:nvSpPr>
          <p:cNvPr id="4" name="Text Placeholder 3">
            <a:extLst>
              <a:ext uri="{FF2B5EF4-FFF2-40B4-BE49-F238E27FC236}">
                <a16:creationId xmlns:a16="http://schemas.microsoft.com/office/drawing/2014/main" id="{4C871337-C907-4EF9-85A8-0AFEAB4AC113}"/>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4503821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62A3D-5CB8-4269-8760-3215C22FD546}"/>
              </a:ext>
            </a:extLst>
          </p:cNvPr>
          <p:cNvSpPr>
            <a:spLocks noGrp="1"/>
          </p:cNvSpPr>
          <p:nvPr>
            <p:ph type="title"/>
          </p:nvPr>
        </p:nvSpPr>
        <p:spPr/>
        <p:txBody>
          <a:bodyPr/>
          <a:lstStyle/>
          <a:p>
            <a:r>
              <a:rPr lang="en-US"/>
              <a:t>Instagram Stories Table  | All Pages - 12 of 13</a:t>
            </a:r>
          </a:p>
        </p:txBody>
      </p:sp>
      <p:graphicFrame>
        <p:nvGraphicFramePr>
          <p:cNvPr id="5" name="Table Placeholder 4">
            <a:extLst>
              <a:ext uri="{FF2B5EF4-FFF2-40B4-BE49-F238E27FC236}">
                <a16:creationId xmlns:a16="http://schemas.microsoft.com/office/drawing/2014/main" id="{934C4671-18AA-4048-8BD7-AEDB314031E6}"/>
              </a:ext>
            </a:extLst>
          </p:cNvPr>
          <p:cNvGraphicFramePr>
            <a:graphicFrameLocks noGrp="1"/>
          </p:cNvGraphicFramePr>
          <p:nvPr>
            <p:ph type="tbl" sz="quarter" idx="13"/>
            <p:extLst>
              <p:ext uri="{D42A27DB-BD31-4B8C-83A1-F6EECF244321}">
                <p14:modId xmlns:p14="http://schemas.microsoft.com/office/powerpoint/2010/main" val="3220492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046577543"/>
                    </a:ext>
                  </a:extLst>
                </a:gridCol>
                <a:gridCol w="1069847">
                  <a:extLst>
                    <a:ext uri="{9D8B030D-6E8A-4147-A177-3AD203B41FA5}">
                      <a16:colId xmlns:a16="http://schemas.microsoft.com/office/drawing/2014/main" val="3617201588"/>
                    </a:ext>
                  </a:extLst>
                </a:gridCol>
                <a:gridCol w="1481327">
                  <a:extLst>
                    <a:ext uri="{9D8B030D-6E8A-4147-A177-3AD203B41FA5}">
                      <a16:colId xmlns:a16="http://schemas.microsoft.com/office/drawing/2014/main" val="1212196227"/>
                    </a:ext>
                  </a:extLst>
                </a:gridCol>
                <a:gridCol w="493776">
                  <a:extLst>
                    <a:ext uri="{9D8B030D-6E8A-4147-A177-3AD203B41FA5}">
                      <a16:colId xmlns:a16="http://schemas.microsoft.com/office/drawing/2014/main" val="2134443178"/>
                    </a:ext>
                  </a:extLst>
                </a:gridCol>
                <a:gridCol w="493776">
                  <a:extLst>
                    <a:ext uri="{9D8B030D-6E8A-4147-A177-3AD203B41FA5}">
                      <a16:colId xmlns:a16="http://schemas.microsoft.com/office/drawing/2014/main" val="2131173827"/>
                    </a:ext>
                  </a:extLst>
                </a:gridCol>
                <a:gridCol w="493776">
                  <a:extLst>
                    <a:ext uri="{9D8B030D-6E8A-4147-A177-3AD203B41FA5}">
                      <a16:colId xmlns:a16="http://schemas.microsoft.com/office/drawing/2014/main" val="1164080123"/>
                    </a:ext>
                  </a:extLst>
                </a:gridCol>
                <a:gridCol w="493776">
                  <a:extLst>
                    <a:ext uri="{9D8B030D-6E8A-4147-A177-3AD203B41FA5}">
                      <a16:colId xmlns:a16="http://schemas.microsoft.com/office/drawing/2014/main" val="1182029945"/>
                    </a:ext>
                  </a:extLst>
                </a:gridCol>
                <a:gridCol w="493776">
                  <a:extLst>
                    <a:ext uri="{9D8B030D-6E8A-4147-A177-3AD203B41FA5}">
                      <a16:colId xmlns:a16="http://schemas.microsoft.com/office/drawing/2014/main" val="4022494392"/>
                    </a:ext>
                  </a:extLst>
                </a:gridCol>
                <a:gridCol w="493776">
                  <a:extLst>
                    <a:ext uri="{9D8B030D-6E8A-4147-A177-3AD203B41FA5}">
                      <a16:colId xmlns:a16="http://schemas.microsoft.com/office/drawing/2014/main" val="1949690301"/>
                    </a:ext>
                  </a:extLst>
                </a:gridCol>
                <a:gridCol w="493776">
                  <a:extLst>
                    <a:ext uri="{9D8B030D-6E8A-4147-A177-3AD203B41FA5}">
                      <a16:colId xmlns:a16="http://schemas.microsoft.com/office/drawing/2014/main" val="3328239928"/>
                    </a:ext>
                  </a:extLst>
                </a:gridCol>
                <a:gridCol w="493776">
                  <a:extLst>
                    <a:ext uri="{9D8B030D-6E8A-4147-A177-3AD203B41FA5}">
                      <a16:colId xmlns:a16="http://schemas.microsoft.com/office/drawing/2014/main" val="4196223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413863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- 2021-06-20 20:16:35</a:t>
                      </a:r>
                      <a:r>
                        <a:rPr kumimoji="0" lang="en-US" sz="1000" b="0" i="0" u="none" strike="noStrike" kern="1200" cap="none" spc="0" normalizeH="0" baseline="0" noProof="0">
                          <a:ln>
                            <a:noFill/>
                          </a:ln>
                          <a:solidFill>
                            <a:prstClr val="black"/>
                          </a:solidFill>
                          <a:effectLst/>
                          <a:uLnTx/>
                          <a:uFillTx/>
                          <a:latin typeface="+mn-lt"/>
                          <a:ea typeface="+mn-ea"/>
                          <a:cs typeface="+mn-cs"/>
                        </a:rPr>
                        <a:t>
 WALES HAVE MADE THE EURO 2020 KNOCK-OUTS 👏🏴󠁧󠁢󠁷󠁬󠁳󠁿 FROM CARETAKER TO NATIONAL HERO, ROBERT PAGE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https://quintly-image-storage.s3.amazonaws.com/05a24ad44a724ccbaa184e5432dc523f/81c4e227c588833a97e32e613fb9d234.jpg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20:12:48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extLst>
                  <a:ext uri="{0D108BD9-81ED-4DB2-BD59-A6C34878D82A}">
                    <a16:rowId xmlns:a16="http://schemas.microsoft.com/office/drawing/2014/main" val="54623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- 2021-06-20 20:13:33</a:t>
                      </a:r>
                      <a:r>
                        <a:rPr kumimoji="0" lang="en-US" sz="1000" b="0" i="0" u="none" strike="noStrike" kern="1200" cap="none" spc="0" normalizeH="0" baseline="0" noProof="0">
                          <a:ln>
                            <a:noFill/>
                          </a:ln>
                          <a:solidFill>
                            <a:prstClr val="black"/>
                          </a:solidFill>
                          <a:effectLst/>
                          <a:uLnTx/>
                          <a:uFillTx/>
                          <a:latin typeface="+mn-lt"/>
                          <a:ea typeface="+mn-ea"/>
                          <a:cs typeface="+mn-cs"/>
                        </a:rPr>
                        <a:t>
 VA VA VOOM 🤩 THIERRY HENRY SHOWED HE HASN’T LOST HIS MAGIC IN FRONT OF THE BELGIUM BOYS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https://quintly-image-storage.s3.amazonaws.com/05a24ad44a724ccbaa184e5432dc523f/e35a6fc35a0659e5c0a223e7826b842c.jpg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20:12:48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347429345"/>
                  </a:ext>
                </a:extLst>
              </a:tr>
            </a:tbl>
          </a:graphicData>
        </a:graphic>
      </p:graphicFrame>
      <p:sp>
        <p:nvSpPr>
          <p:cNvPr id="4" name="Text Placeholder 3">
            <a:extLst>
              <a:ext uri="{FF2B5EF4-FFF2-40B4-BE49-F238E27FC236}">
                <a16:creationId xmlns:a16="http://schemas.microsoft.com/office/drawing/2014/main" id="{F42E092F-E2B9-49A4-810D-879CE1C55810}"/>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410684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EDFE6-50BB-4EFF-A1E2-506B3D624FCE}"/>
              </a:ext>
            </a:extLst>
          </p:cNvPr>
          <p:cNvSpPr>
            <a:spLocks noGrp="1"/>
          </p:cNvSpPr>
          <p:nvPr>
            <p:ph type="title"/>
          </p:nvPr>
        </p:nvSpPr>
        <p:spPr/>
        <p:txBody>
          <a:bodyPr/>
          <a:lstStyle/>
          <a:p>
            <a:r>
              <a:rPr lang="en-US"/>
              <a:t>Instagram Stories Table  | All Pages - 13 of 13</a:t>
            </a:r>
          </a:p>
        </p:txBody>
      </p:sp>
      <p:graphicFrame>
        <p:nvGraphicFramePr>
          <p:cNvPr id="5" name="Table Placeholder 4">
            <a:extLst>
              <a:ext uri="{FF2B5EF4-FFF2-40B4-BE49-F238E27FC236}">
                <a16:creationId xmlns:a16="http://schemas.microsoft.com/office/drawing/2014/main" id="{68ECD2D1-06CC-4CAF-A331-F0AD6D9F65FC}"/>
              </a:ext>
            </a:extLst>
          </p:cNvPr>
          <p:cNvGraphicFramePr>
            <a:graphicFrameLocks noGrp="1"/>
          </p:cNvGraphicFramePr>
          <p:nvPr>
            <p:ph type="tbl" sz="quarter" idx="13"/>
            <p:extLst>
              <p:ext uri="{D42A27DB-BD31-4B8C-83A1-F6EECF244321}">
                <p14:modId xmlns:p14="http://schemas.microsoft.com/office/powerpoint/2010/main" val="441310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168971510"/>
                    </a:ext>
                  </a:extLst>
                </a:gridCol>
                <a:gridCol w="1069847">
                  <a:extLst>
                    <a:ext uri="{9D8B030D-6E8A-4147-A177-3AD203B41FA5}">
                      <a16:colId xmlns:a16="http://schemas.microsoft.com/office/drawing/2014/main" val="3768251129"/>
                    </a:ext>
                  </a:extLst>
                </a:gridCol>
                <a:gridCol w="1481327">
                  <a:extLst>
                    <a:ext uri="{9D8B030D-6E8A-4147-A177-3AD203B41FA5}">
                      <a16:colId xmlns:a16="http://schemas.microsoft.com/office/drawing/2014/main" val="3715499325"/>
                    </a:ext>
                  </a:extLst>
                </a:gridCol>
                <a:gridCol w="493776">
                  <a:extLst>
                    <a:ext uri="{9D8B030D-6E8A-4147-A177-3AD203B41FA5}">
                      <a16:colId xmlns:a16="http://schemas.microsoft.com/office/drawing/2014/main" val="2187827511"/>
                    </a:ext>
                  </a:extLst>
                </a:gridCol>
                <a:gridCol w="493776">
                  <a:extLst>
                    <a:ext uri="{9D8B030D-6E8A-4147-A177-3AD203B41FA5}">
                      <a16:colId xmlns:a16="http://schemas.microsoft.com/office/drawing/2014/main" val="1702829491"/>
                    </a:ext>
                  </a:extLst>
                </a:gridCol>
                <a:gridCol w="493776">
                  <a:extLst>
                    <a:ext uri="{9D8B030D-6E8A-4147-A177-3AD203B41FA5}">
                      <a16:colId xmlns:a16="http://schemas.microsoft.com/office/drawing/2014/main" val="467415014"/>
                    </a:ext>
                  </a:extLst>
                </a:gridCol>
                <a:gridCol w="493776">
                  <a:extLst>
                    <a:ext uri="{9D8B030D-6E8A-4147-A177-3AD203B41FA5}">
                      <a16:colId xmlns:a16="http://schemas.microsoft.com/office/drawing/2014/main" val="284389122"/>
                    </a:ext>
                  </a:extLst>
                </a:gridCol>
                <a:gridCol w="493776">
                  <a:extLst>
                    <a:ext uri="{9D8B030D-6E8A-4147-A177-3AD203B41FA5}">
                      <a16:colId xmlns:a16="http://schemas.microsoft.com/office/drawing/2014/main" val="3196366696"/>
                    </a:ext>
                  </a:extLst>
                </a:gridCol>
                <a:gridCol w="493776">
                  <a:extLst>
                    <a:ext uri="{9D8B030D-6E8A-4147-A177-3AD203B41FA5}">
                      <a16:colId xmlns:a16="http://schemas.microsoft.com/office/drawing/2014/main" val="777146762"/>
                    </a:ext>
                  </a:extLst>
                </a:gridCol>
                <a:gridCol w="493776">
                  <a:extLst>
                    <a:ext uri="{9D8B030D-6E8A-4147-A177-3AD203B41FA5}">
                      <a16:colId xmlns:a16="http://schemas.microsoft.com/office/drawing/2014/main" val="3281572440"/>
                    </a:ext>
                  </a:extLst>
                </a:gridCol>
                <a:gridCol w="493776">
                  <a:extLst>
                    <a:ext uri="{9D8B030D-6E8A-4147-A177-3AD203B41FA5}">
                      <a16:colId xmlns:a16="http://schemas.microsoft.com/office/drawing/2014/main" val="3606768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425871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- 2021-06-20 17:01:37</a:t>
                      </a:r>
                      <a:r>
                        <a:rPr kumimoji="0" lang="en-US" sz="1000" b="0" i="0" u="none" strike="noStrike" kern="1200" cap="none" spc="0" normalizeH="0" baseline="0" noProof="0">
                          <a:ln>
                            <a:noFill/>
                          </a:ln>
                          <a:solidFill>
                            <a:prstClr val="black"/>
                          </a:solidFill>
                          <a:effectLst/>
                          <a:uLnTx/>
                          <a:uFillTx/>
                          <a:latin typeface="+mn-lt"/>
                          <a:ea typeface="+mn-ea"/>
                          <a:cs typeface="+mn-cs"/>
                        </a:rPr>
                        <a:t>
 ALVARO MORATA IS OUTSCORING SOME OF EUROPE’S BEST 👀🔥 LEVELS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https://quintly-image-storage.s3.amazonaws.com/05a24ad44a724ccbaa184e5432dc523f/3701389b0e2d24c9f161e35082043a1f.jpg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482525394"/>
                  </a:ext>
                </a:extLst>
              </a:tr>
            </a:tbl>
          </a:graphicData>
        </a:graphic>
      </p:graphicFrame>
      <p:sp>
        <p:nvSpPr>
          <p:cNvPr id="4" name="Text Placeholder 3">
            <a:extLst>
              <a:ext uri="{FF2B5EF4-FFF2-40B4-BE49-F238E27FC236}">
                <a16:creationId xmlns:a16="http://schemas.microsoft.com/office/drawing/2014/main" id="{B67CA924-4A4A-4427-97EA-DE0B8115D9A7}"/>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5144059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463E0-348A-4870-8804-1333CF5A0630}"/>
              </a:ext>
            </a:extLst>
          </p:cNvPr>
          <p:cNvSpPr>
            <a:spLocks noGrp="1"/>
          </p:cNvSpPr>
          <p:nvPr>
            <p:ph type="title"/>
          </p:nvPr>
        </p:nvSpPr>
        <p:spPr/>
        <p:txBody>
          <a:bodyPr/>
          <a:lstStyle/>
          <a:p>
            <a:r>
              <a:rPr lang="en-US"/>
              <a:t>Instagram Stories Table  | All Pages - 1 of 13</a:t>
            </a:r>
          </a:p>
        </p:txBody>
      </p:sp>
      <p:graphicFrame>
        <p:nvGraphicFramePr>
          <p:cNvPr id="5" name="Table Placeholder 4">
            <a:extLst>
              <a:ext uri="{FF2B5EF4-FFF2-40B4-BE49-F238E27FC236}">
                <a16:creationId xmlns:a16="http://schemas.microsoft.com/office/drawing/2014/main" id="{21880A85-2051-4189-A43D-9CE666BA81B3}"/>
              </a:ext>
            </a:extLst>
          </p:cNvPr>
          <p:cNvGraphicFramePr>
            <a:graphicFrameLocks noGrp="1"/>
          </p:cNvGraphicFramePr>
          <p:nvPr>
            <p:ph type="tbl" sz="quarter" idx="13"/>
            <p:extLst>
              <p:ext uri="{D42A27DB-BD31-4B8C-83A1-F6EECF244321}">
                <p14:modId xmlns:p14="http://schemas.microsoft.com/office/powerpoint/2010/main" val="3953842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943212635"/>
                    </a:ext>
                  </a:extLst>
                </a:gridCol>
                <a:gridCol w="1069847">
                  <a:extLst>
                    <a:ext uri="{9D8B030D-6E8A-4147-A177-3AD203B41FA5}">
                      <a16:colId xmlns:a16="http://schemas.microsoft.com/office/drawing/2014/main" val="3615961602"/>
                    </a:ext>
                  </a:extLst>
                </a:gridCol>
                <a:gridCol w="1481327">
                  <a:extLst>
                    <a:ext uri="{9D8B030D-6E8A-4147-A177-3AD203B41FA5}">
                      <a16:colId xmlns:a16="http://schemas.microsoft.com/office/drawing/2014/main" val="2161104348"/>
                    </a:ext>
                  </a:extLst>
                </a:gridCol>
                <a:gridCol w="493776">
                  <a:extLst>
                    <a:ext uri="{9D8B030D-6E8A-4147-A177-3AD203B41FA5}">
                      <a16:colId xmlns:a16="http://schemas.microsoft.com/office/drawing/2014/main" val="3281224213"/>
                    </a:ext>
                  </a:extLst>
                </a:gridCol>
                <a:gridCol w="493776">
                  <a:extLst>
                    <a:ext uri="{9D8B030D-6E8A-4147-A177-3AD203B41FA5}">
                      <a16:colId xmlns:a16="http://schemas.microsoft.com/office/drawing/2014/main" val="2766302240"/>
                    </a:ext>
                  </a:extLst>
                </a:gridCol>
                <a:gridCol w="493776">
                  <a:extLst>
                    <a:ext uri="{9D8B030D-6E8A-4147-A177-3AD203B41FA5}">
                      <a16:colId xmlns:a16="http://schemas.microsoft.com/office/drawing/2014/main" val="1497356910"/>
                    </a:ext>
                  </a:extLst>
                </a:gridCol>
                <a:gridCol w="493776">
                  <a:extLst>
                    <a:ext uri="{9D8B030D-6E8A-4147-A177-3AD203B41FA5}">
                      <a16:colId xmlns:a16="http://schemas.microsoft.com/office/drawing/2014/main" val="2733448724"/>
                    </a:ext>
                  </a:extLst>
                </a:gridCol>
                <a:gridCol w="493776">
                  <a:extLst>
                    <a:ext uri="{9D8B030D-6E8A-4147-A177-3AD203B41FA5}">
                      <a16:colId xmlns:a16="http://schemas.microsoft.com/office/drawing/2014/main" val="1554147141"/>
                    </a:ext>
                  </a:extLst>
                </a:gridCol>
                <a:gridCol w="493776">
                  <a:extLst>
                    <a:ext uri="{9D8B030D-6E8A-4147-A177-3AD203B41FA5}">
                      <a16:colId xmlns:a16="http://schemas.microsoft.com/office/drawing/2014/main" val="1983064502"/>
                    </a:ext>
                  </a:extLst>
                </a:gridCol>
                <a:gridCol w="493776">
                  <a:extLst>
                    <a:ext uri="{9D8B030D-6E8A-4147-A177-3AD203B41FA5}">
                      <a16:colId xmlns:a16="http://schemas.microsoft.com/office/drawing/2014/main" val="2382451718"/>
                    </a:ext>
                  </a:extLst>
                </a:gridCol>
                <a:gridCol w="493776">
                  <a:extLst>
                    <a:ext uri="{9D8B030D-6E8A-4147-A177-3AD203B41FA5}">
                      <a16:colId xmlns:a16="http://schemas.microsoft.com/office/drawing/2014/main" val="4151200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63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17:53:59</a:t>
                      </a:r>
                      <a:r>
                        <a:rPr kumimoji="0" lang="en-US" sz="1000" b="0" i="0" u="none" strike="noStrike" kern="1200" cap="none" spc="0" normalizeH="0" baseline="0" noProof="0">
                          <a:ln>
                            <a:noFill/>
                          </a:ln>
                          <a:solidFill>
                            <a:prstClr val="black"/>
                          </a:solidFill>
                          <a:effectLst/>
                          <a:uLnTx/>
                          <a:uFillTx/>
                          <a:latin typeface="+mn-lt"/>
                          <a:ea typeface="+mn-ea"/>
                          <a:cs typeface="+mn-cs"/>
                        </a:rPr>
                        <a:t>
 BROTHERS REUNITED🤝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https://quintly-image-storage.s3.amazonaws.com/05a24ad44a724ccbaa184e5432dc523f/88ea1cdca8722d271a3b2b2009723036.jpg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16:31:13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23601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16:46:30</a:t>
                      </a:r>
                      <a:r>
                        <a:rPr kumimoji="0" lang="en-US" sz="1000" b="0" i="0" u="none" strike="noStrike" kern="1200" cap="none" spc="0" normalizeH="0" baseline="0" noProof="0">
                          <a:ln>
                            <a:noFill/>
                          </a:ln>
                          <a:solidFill>
                            <a:prstClr val="black"/>
                          </a:solidFill>
                          <a:effectLst/>
                          <a:uLnTx/>
                          <a:uFillTx/>
                          <a:latin typeface="+mn-lt"/>
                          <a:ea typeface="+mn-ea"/>
                          <a:cs typeface="+mn-cs"/>
                        </a:rPr>
                        <a:t>
 THE STARS OF EURO 
2020 GROUP STAGE👏🏆 SWIPE UP TO VOTE FOR YOUR PLAYER OF THE TOURNAMENT SO FAR🤔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https://quintly-image-storage.s3.amazonaws.com/05a24ad44a724ccbaa184e5432dc523f/a08cf4c4bb10cf04dd2194805f478852.jpg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16:31:13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530899015"/>
                  </a:ext>
                </a:extLst>
              </a:tr>
            </a:tbl>
          </a:graphicData>
        </a:graphic>
      </p:graphicFrame>
      <p:sp>
        <p:nvSpPr>
          <p:cNvPr id="4" name="Text Placeholder 3">
            <a:extLst>
              <a:ext uri="{FF2B5EF4-FFF2-40B4-BE49-F238E27FC236}">
                <a16:creationId xmlns:a16="http://schemas.microsoft.com/office/drawing/2014/main" id="{D2560883-917C-4318-A89D-394BE1682C43}"/>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9919722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2885-0ECE-475D-877C-5CA41BF1AEEB}"/>
              </a:ext>
            </a:extLst>
          </p:cNvPr>
          <p:cNvSpPr>
            <a:spLocks noGrp="1"/>
          </p:cNvSpPr>
          <p:nvPr>
            <p:ph type="title"/>
          </p:nvPr>
        </p:nvSpPr>
        <p:spPr/>
        <p:txBody>
          <a:bodyPr/>
          <a:lstStyle/>
          <a:p>
            <a:r>
              <a:rPr lang="en-US"/>
              <a:t>Instagram Stories Table  | All Pages - 2 of 13</a:t>
            </a:r>
          </a:p>
        </p:txBody>
      </p:sp>
      <p:graphicFrame>
        <p:nvGraphicFramePr>
          <p:cNvPr id="5" name="Table Placeholder 4">
            <a:extLst>
              <a:ext uri="{FF2B5EF4-FFF2-40B4-BE49-F238E27FC236}">
                <a16:creationId xmlns:a16="http://schemas.microsoft.com/office/drawing/2014/main" id="{EAE6CE2F-135A-4CCD-8CEE-82EB59D73B54}"/>
              </a:ext>
            </a:extLst>
          </p:cNvPr>
          <p:cNvGraphicFramePr>
            <a:graphicFrameLocks noGrp="1"/>
          </p:cNvGraphicFramePr>
          <p:nvPr>
            <p:ph type="tbl" sz="quarter" idx="13"/>
            <p:extLst>
              <p:ext uri="{D42A27DB-BD31-4B8C-83A1-F6EECF244321}">
                <p14:modId xmlns:p14="http://schemas.microsoft.com/office/powerpoint/2010/main" val="574106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085313056"/>
                    </a:ext>
                  </a:extLst>
                </a:gridCol>
                <a:gridCol w="1069847">
                  <a:extLst>
                    <a:ext uri="{9D8B030D-6E8A-4147-A177-3AD203B41FA5}">
                      <a16:colId xmlns:a16="http://schemas.microsoft.com/office/drawing/2014/main" val="2063416603"/>
                    </a:ext>
                  </a:extLst>
                </a:gridCol>
                <a:gridCol w="1481327">
                  <a:extLst>
                    <a:ext uri="{9D8B030D-6E8A-4147-A177-3AD203B41FA5}">
                      <a16:colId xmlns:a16="http://schemas.microsoft.com/office/drawing/2014/main" val="4062557071"/>
                    </a:ext>
                  </a:extLst>
                </a:gridCol>
                <a:gridCol w="493776">
                  <a:extLst>
                    <a:ext uri="{9D8B030D-6E8A-4147-A177-3AD203B41FA5}">
                      <a16:colId xmlns:a16="http://schemas.microsoft.com/office/drawing/2014/main" val="4081426918"/>
                    </a:ext>
                  </a:extLst>
                </a:gridCol>
                <a:gridCol w="493776">
                  <a:extLst>
                    <a:ext uri="{9D8B030D-6E8A-4147-A177-3AD203B41FA5}">
                      <a16:colId xmlns:a16="http://schemas.microsoft.com/office/drawing/2014/main" val="3739344715"/>
                    </a:ext>
                  </a:extLst>
                </a:gridCol>
                <a:gridCol w="493776">
                  <a:extLst>
                    <a:ext uri="{9D8B030D-6E8A-4147-A177-3AD203B41FA5}">
                      <a16:colId xmlns:a16="http://schemas.microsoft.com/office/drawing/2014/main" val="658975709"/>
                    </a:ext>
                  </a:extLst>
                </a:gridCol>
                <a:gridCol w="493776">
                  <a:extLst>
                    <a:ext uri="{9D8B030D-6E8A-4147-A177-3AD203B41FA5}">
                      <a16:colId xmlns:a16="http://schemas.microsoft.com/office/drawing/2014/main" val="3017258784"/>
                    </a:ext>
                  </a:extLst>
                </a:gridCol>
                <a:gridCol w="493776">
                  <a:extLst>
                    <a:ext uri="{9D8B030D-6E8A-4147-A177-3AD203B41FA5}">
                      <a16:colId xmlns:a16="http://schemas.microsoft.com/office/drawing/2014/main" val="3323193073"/>
                    </a:ext>
                  </a:extLst>
                </a:gridCol>
                <a:gridCol w="493776">
                  <a:extLst>
                    <a:ext uri="{9D8B030D-6E8A-4147-A177-3AD203B41FA5}">
                      <a16:colId xmlns:a16="http://schemas.microsoft.com/office/drawing/2014/main" val="2188516667"/>
                    </a:ext>
                  </a:extLst>
                </a:gridCol>
                <a:gridCol w="493776">
                  <a:extLst>
                    <a:ext uri="{9D8B030D-6E8A-4147-A177-3AD203B41FA5}">
                      <a16:colId xmlns:a16="http://schemas.microsoft.com/office/drawing/2014/main" val="899176324"/>
                    </a:ext>
                  </a:extLst>
                </a:gridCol>
                <a:gridCol w="493776">
                  <a:extLst>
                    <a:ext uri="{9D8B030D-6E8A-4147-A177-3AD203B41FA5}">
                      <a16:colId xmlns:a16="http://schemas.microsoft.com/office/drawing/2014/main" val="541377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96552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13:14:21</a:t>
                      </a:r>
                      <a:r>
                        <a:rPr kumimoji="0" lang="en-US" sz="1000" b="0" i="0" u="none" strike="noStrike" kern="1200" cap="none" spc="0" normalizeH="0" baseline="0" noProof="0">
                          <a:ln>
                            <a:noFill/>
                          </a:ln>
                          <a:solidFill>
                            <a:prstClr val="black"/>
                          </a:solidFill>
                          <a:effectLst/>
                          <a:uLnTx/>
                          <a:uFillTx/>
                          <a:latin typeface="+mn-lt"/>
                          <a:ea typeface="+mn-ea"/>
                          <a:cs typeface="+mn-cs"/>
                        </a:rPr>
                        <a:t>
 HAPPY 34TH BIRTHDAY 
TO LEO MESSI!🎂 ONE OF THE BEST TO 
EVER PLAY THE 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https://quintly-image-storage.s3.amazonaws.com/05a24ad44a724ccbaa184e5432dc523f/e16602044c7db2523b3c607a34a7b6a5.jpg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13:00:57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339357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- 2021-06-24 11:56:12</a:t>
                      </a:r>
                      <a:r>
                        <a:rPr kumimoji="0" lang="en-US" sz="1000" b="0" i="0" u="none" strike="noStrike" kern="1200" cap="none" spc="0" normalizeH="0" baseline="0" noProof="0">
                          <a:ln>
                            <a:noFill/>
                          </a:ln>
                          <a:solidFill>
                            <a:prstClr val="black"/>
                          </a:solidFill>
                          <a:effectLst/>
                          <a:uLnTx/>
                          <a:uFillTx/>
                          <a:latin typeface="+mn-lt"/>
                          <a:ea typeface="+mn-ea"/>
                          <a:cs typeface="+mn-cs"/>
                        </a:rPr>
                        <a:t>
 EURO 2020 DAY 13: CRISTIANO RONALDO INSTRUCTS KARIM BENZEMA &amp; OTHER THINGS YOU MISSED🙌 SWIPE UP TO RELIVE THE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https://quintly-image-storage.s3.amazonaws.com/05a24ad44a724ccbaa184e5432dc523f/3f2131e9cdf49c8edc606aa481f15ba2.jpg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11:30:55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2999303108"/>
                  </a:ext>
                </a:extLst>
              </a:tr>
            </a:tbl>
          </a:graphicData>
        </a:graphic>
      </p:graphicFrame>
      <p:sp>
        <p:nvSpPr>
          <p:cNvPr id="4" name="Text Placeholder 3">
            <a:extLst>
              <a:ext uri="{FF2B5EF4-FFF2-40B4-BE49-F238E27FC236}">
                <a16:creationId xmlns:a16="http://schemas.microsoft.com/office/drawing/2014/main" id="{30CDCD6C-2926-44C4-A0D5-BAEE5F4E11E1}"/>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8828438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BD133-FB6D-4351-8BF4-3B2BB92E47A5}"/>
              </a:ext>
            </a:extLst>
          </p:cNvPr>
          <p:cNvSpPr>
            <a:spLocks noGrp="1"/>
          </p:cNvSpPr>
          <p:nvPr>
            <p:ph type="title"/>
          </p:nvPr>
        </p:nvSpPr>
        <p:spPr/>
        <p:txBody>
          <a:bodyPr/>
          <a:lstStyle/>
          <a:p>
            <a:r>
              <a:rPr lang="en-US"/>
              <a:t>Instagram Stories Table  | All Pages - 3 of 13</a:t>
            </a:r>
          </a:p>
        </p:txBody>
      </p:sp>
      <p:graphicFrame>
        <p:nvGraphicFramePr>
          <p:cNvPr id="5" name="Table Placeholder 4">
            <a:extLst>
              <a:ext uri="{FF2B5EF4-FFF2-40B4-BE49-F238E27FC236}">
                <a16:creationId xmlns:a16="http://schemas.microsoft.com/office/drawing/2014/main" id="{547725F5-CE4B-42C8-9BE7-6861EB3E9BB2}"/>
              </a:ext>
            </a:extLst>
          </p:cNvPr>
          <p:cNvGraphicFramePr>
            <a:graphicFrameLocks noGrp="1"/>
          </p:cNvGraphicFramePr>
          <p:nvPr>
            <p:ph type="tbl" sz="quarter" idx="13"/>
            <p:extLst>
              <p:ext uri="{D42A27DB-BD31-4B8C-83A1-F6EECF244321}">
                <p14:modId xmlns:p14="http://schemas.microsoft.com/office/powerpoint/2010/main" val="3276539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387110057"/>
                    </a:ext>
                  </a:extLst>
                </a:gridCol>
                <a:gridCol w="1069847">
                  <a:extLst>
                    <a:ext uri="{9D8B030D-6E8A-4147-A177-3AD203B41FA5}">
                      <a16:colId xmlns:a16="http://schemas.microsoft.com/office/drawing/2014/main" val="2873299380"/>
                    </a:ext>
                  </a:extLst>
                </a:gridCol>
                <a:gridCol w="1481327">
                  <a:extLst>
                    <a:ext uri="{9D8B030D-6E8A-4147-A177-3AD203B41FA5}">
                      <a16:colId xmlns:a16="http://schemas.microsoft.com/office/drawing/2014/main" val="3529315303"/>
                    </a:ext>
                  </a:extLst>
                </a:gridCol>
                <a:gridCol w="493776">
                  <a:extLst>
                    <a:ext uri="{9D8B030D-6E8A-4147-A177-3AD203B41FA5}">
                      <a16:colId xmlns:a16="http://schemas.microsoft.com/office/drawing/2014/main" val="2198388869"/>
                    </a:ext>
                  </a:extLst>
                </a:gridCol>
                <a:gridCol w="493776">
                  <a:extLst>
                    <a:ext uri="{9D8B030D-6E8A-4147-A177-3AD203B41FA5}">
                      <a16:colId xmlns:a16="http://schemas.microsoft.com/office/drawing/2014/main" val="182800217"/>
                    </a:ext>
                  </a:extLst>
                </a:gridCol>
                <a:gridCol w="493776">
                  <a:extLst>
                    <a:ext uri="{9D8B030D-6E8A-4147-A177-3AD203B41FA5}">
                      <a16:colId xmlns:a16="http://schemas.microsoft.com/office/drawing/2014/main" val="3077155231"/>
                    </a:ext>
                  </a:extLst>
                </a:gridCol>
                <a:gridCol w="493776">
                  <a:extLst>
                    <a:ext uri="{9D8B030D-6E8A-4147-A177-3AD203B41FA5}">
                      <a16:colId xmlns:a16="http://schemas.microsoft.com/office/drawing/2014/main" val="3297866418"/>
                    </a:ext>
                  </a:extLst>
                </a:gridCol>
                <a:gridCol w="493776">
                  <a:extLst>
                    <a:ext uri="{9D8B030D-6E8A-4147-A177-3AD203B41FA5}">
                      <a16:colId xmlns:a16="http://schemas.microsoft.com/office/drawing/2014/main" val="2406090770"/>
                    </a:ext>
                  </a:extLst>
                </a:gridCol>
                <a:gridCol w="493776">
                  <a:extLst>
                    <a:ext uri="{9D8B030D-6E8A-4147-A177-3AD203B41FA5}">
                      <a16:colId xmlns:a16="http://schemas.microsoft.com/office/drawing/2014/main" val="2076526337"/>
                    </a:ext>
                  </a:extLst>
                </a:gridCol>
                <a:gridCol w="493776">
                  <a:extLst>
                    <a:ext uri="{9D8B030D-6E8A-4147-A177-3AD203B41FA5}">
                      <a16:colId xmlns:a16="http://schemas.microsoft.com/office/drawing/2014/main" val="1292513082"/>
                    </a:ext>
                  </a:extLst>
                </a:gridCol>
                <a:gridCol w="493776">
                  <a:extLst>
                    <a:ext uri="{9D8B030D-6E8A-4147-A177-3AD203B41FA5}">
                      <a16:colId xmlns:a16="http://schemas.microsoft.com/office/drawing/2014/main" val="63017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78011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17:48:29</a:t>
                      </a:r>
                      <a:r>
                        <a:rPr kumimoji="0" lang="en-US" sz="1000" b="0" i="0" u="none" strike="noStrike" kern="1200" cap="none" spc="0" normalizeH="0" baseline="0" noProof="0">
                          <a:ln>
                            <a:noFill/>
                          </a:ln>
                          <a:solidFill>
                            <a:prstClr val="black"/>
                          </a:solidFill>
                          <a:effectLst/>
                          <a:uLnTx/>
                          <a:uFillTx/>
                          <a:latin typeface="+mn-lt"/>
                          <a:ea typeface="+mn-ea"/>
                          <a:cs typeface="+mn-cs"/>
                        </a:rPr>
                        <a:t>
 THE DIFFERENCE IN ENGLAND 
WHEN JACK GREALISH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https://quintly-image-storage.s3.amazonaws.com/05a24ad44a724ccbaa184e5432dc523f/5e64ca98515dc8452f1a363c24fe6b5b.jpg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06/24/2021 17:30:46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304093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givemesport - 2021-06-23 14:57:03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https://quintly-image-storage.s3.amazonaws.com/05a24ad44a724ccbaa184e5432dc523f/690cbf0f22c2f2c9e5377924f74771a3.jpg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06/24/2021 14:31:17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3058343027"/>
                  </a:ext>
                </a:extLst>
              </a:tr>
            </a:tbl>
          </a:graphicData>
        </a:graphic>
      </p:graphicFrame>
      <p:sp>
        <p:nvSpPr>
          <p:cNvPr id="4" name="Text Placeholder 3">
            <a:extLst>
              <a:ext uri="{FF2B5EF4-FFF2-40B4-BE49-F238E27FC236}">
                <a16:creationId xmlns:a16="http://schemas.microsoft.com/office/drawing/2014/main" id="{1F7D9641-91E5-483E-B1FB-33677A1D23C2}"/>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3839242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2938-69B8-496C-BF35-BE71C919DCE1}"/>
              </a:ext>
            </a:extLst>
          </p:cNvPr>
          <p:cNvSpPr>
            <a:spLocks noGrp="1"/>
          </p:cNvSpPr>
          <p:nvPr>
            <p:ph type="title"/>
          </p:nvPr>
        </p:nvSpPr>
        <p:spPr/>
        <p:txBody>
          <a:bodyPr/>
          <a:lstStyle/>
          <a:p>
            <a:r>
              <a:rPr lang="en-US"/>
              <a:t>Instagram Stories Table  | All Pages - 4 of 13</a:t>
            </a:r>
          </a:p>
        </p:txBody>
      </p:sp>
      <p:graphicFrame>
        <p:nvGraphicFramePr>
          <p:cNvPr id="5" name="Table Placeholder 4">
            <a:extLst>
              <a:ext uri="{FF2B5EF4-FFF2-40B4-BE49-F238E27FC236}">
                <a16:creationId xmlns:a16="http://schemas.microsoft.com/office/drawing/2014/main" id="{1F183B35-010D-4B28-B232-C89B3A962643}"/>
              </a:ext>
            </a:extLst>
          </p:cNvPr>
          <p:cNvGraphicFramePr>
            <a:graphicFrameLocks noGrp="1"/>
          </p:cNvGraphicFramePr>
          <p:nvPr>
            <p:ph type="tbl" sz="quarter" idx="13"/>
            <p:extLst>
              <p:ext uri="{D42A27DB-BD31-4B8C-83A1-F6EECF244321}">
                <p14:modId xmlns:p14="http://schemas.microsoft.com/office/powerpoint/2010/main" val="148891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583327183"/>
                    </a:ext>
                  </a:extLst>
                </a:gridCol>
                <a:gridCol w="1069847">
                  <a:extLst>
                    <a:ext uri="{9D8B030D-6E8A-4147-A177-3AD203B41FA5}">
                      <a16:colId xmlns:a16="http://schemas.microsoft.com/office/drawing/2014/main" val="2324488937"/>
                    </a:ext>
                  </a:extLst>
                </a:gridCol>
                <a:gridCol w="1481327">
                  <a:extLst>
                    <a:ext uri="{9D8B030D-6E8A-4147-A177-3AD203B41FA5}">
                      <a16:colId xmlns:a16="http://schemas.microsoft.com/office/drawing/2014/main" val="1506933691"/>
                    </a:ext>
                  </a:extLst>
                </a:gridCol>
                <a:gridCol w="493776">
                  <a:extLst>
                    <a:ext uri="{9D8B030D-6E8A-4147-A177-3AD203B41FA5}">
                      <a16:colId xmlns:a16="http://schemas.microsoft.com/office/drawing/2014/main" val="2019057098"/>
                    </a:ext>
                  </a:extLst>
                </a:gridCol>
                <a:gridCol w="493776">
                  <a:extLst>
                    <a:ext uri="{9D8B030D-6E8A-4147-A177-3AD203B41FA5}">
                      <a16:colId xmlns:a16="http://schemas.microsoft.com/office/drawing/2014/main" val="139251977"/>
                    </a:ext>
                  </a:extLst>
                </a:gridCol>
                <a:gridCol w="493776">
                  <a:extLst>
                    <a:ext uri="{9D8B030D-6E8A-4147-A177-3AD203B41FA5}">
                      <a16:colId xmlns:a16="http://schemas.microsoft.com/office/drawing/2014/main" val="3569463667"/>
                    </a:ext>
                  </a:extLst>
                </a:gridCol>
                <a:gridCol w="493776">
                  <a:extLst>
                    <a:ext uri="{9D8B030D-6E8A-4147-A177-3AD203B41FA5}">
                      <a16:colId xmlns:a16="http://schemas.microsoft.com/office/drawing/2014/main" val="1929277453"/>
                    </a:ext>
                  </a:extLst>
                </a:gridCol>
                <a:gridCol w="493776">
                  <a:extLst>
                    <a:ext uri="{9D8B030D-6E8A-4147-A177-3AD203B41FA5}">
                      <a16:colId xmlns:a16="http://schemas.microsoft.com/office/drawing/2014/main" val="76830908"/>
                    </a:ext>
                  </a:extLst>
                </a:gridCol>
                <a:gridCol w="493776">
                  <a:extLst>
                    <a:ext uri="{9D8B030D-6E8A-4147-A177-3AD203B41FA5}">
                      <a16:colId xmlns:a16="http://schemas.microsoft.com/office/drawing/2014/main" val="1236752734"/>
                    </a:ext>
                  </a:extLst>
                </a:gridCol>
                <a:gridCol w="493776">
                  <a:extLst>
                    <a:ext uri="{9D8B030D-6E8A-4147-A177-3AD203B41FA5}">
                      <a16:colId xmlns:a16="http://schemas.microsoft.com/office/drawing/2014/main" val="3849988900"/>
                    </a:ext>
                  </a:extLst>
                </a:gridCol>
                <a:gridCol w="493776">
                  <a:extLst>
                    <a:ext uri="{9D8B030D-6E8A-4147-A177-3AD203B41FA5}">
                      <a16:colId xmlns:a16="http://schemas.microsoft.com/office/drawing/2014/main" val="417623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146217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- 2021-06-23 11:25:00</a:t>
                      </a:r>
                      <a:r>
                        <a:rPr kumimoji="0" lang="en-US" sz="1000" b="0" i="0" u="none" strike="noStrike" kern="1200" cap="none" spc="0" normalizeH="0" baseline="0" noProof="0">
                          <a:ln>
                            <a:noFill/>
                          </a:ln>
                          <a:solidFill>
                            <a:prstClr val="black"/>
                          </a:solidFill>
                          <a:effectLst/>
                          <a:uLnTx/>
                          <a:uFillTx/>
                          <a:latin typeface="+mn-lt"/>
                          <a:ea typeface="+mn-ea"/>
                          <a:cs typeface="+mn-cs"/>
                        </a:rPr>
                        <a:t>
 EURO 2020 DAY 12: GREALISH’S CONTROL, MODRIC MAKES HISTORY &amp; OTHER THINGS YOU MAY HAVE MISSED👀 SWIPE UP TO RELIVE THE BEST ACTION FROM YESTERDAY🔥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https://quintly-image-storage.s3.amazonaws.com/05a24ad44a724ccbaa184e5432dc523f/13bbc61ef21734593d706c9dc990465d.jpg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06/24/2021 11:05:22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94088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18:24:19</a:t>
                      </a:r>
                      <a:r>
                        <a:rPr kumimoji="0" lang="en-US" sz="1000" b="0" i="0" u="none" strike="noStrike" kern="1200" cap="none" spc="0" normalizeH="0" baseline="0" noProof="0">
                          <a:ln>
                            <a:noFill/>
                          </a:ln>
                          <a:solidFill>
                            <a:prstClr val="black"/>
                          </a:solidFill>
                          <a:effectLst/>
                          <a:uLnTx/>
                          <a:uFillTx/>
                          <a:latin typeface="+mn-lt"/>
                          <a:ea typeface="+mn-ea"/>
                          <a:cs typeface="+mn-cs"/>
                        </a:rPr>
                        <a:t>
 We're at @4thefansevents tonight for the #england 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https://quintly-image-storage.s3.amazonaws.com/05a24ad44a724ccbaa184e5432dc523f/e181b21bbb863ce600b94b59fd2cc24b.jpg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18:00:44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889866857"/>
                  </a:ext>
                </a:extLst>
              </a:tr>
            </a:tbl>
          </a:graphicData>
        </a:graphic>
      </p:graphicFrame>
      <p:sp>
        <p:nvSpPr>
          <p:cNvPr id="4" name="Text Placeholder 3">
            <a:extLst>
              <a:ext uri="{FF2B5EF4-FFF2-40B4-BE49-F238E27FC236}">
                <a16:creationId xmlns:a16="http://schemas.microsoft.com/office/drawing/2014/main" id="{1075BFFC-1C99-4B87-8849-640ECB30D81E}"/>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8610685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77DE7-DF2C-4DD8-8CB6-51906CB0C1C0}"/>
              </a:ext>
            </a:extLst>
          </p:cNvPr>
          <p:cNvSpPr>
            <a:spLocks noGrp="1"/>
          </p:cNvSpPr>
          <p:nvPr>
            <p:ph type="title"/>
          </p:nvPr>
        </p:nvSpPr>
        <p:spPr/>
        <p:txBody>
          <a:bodyPr/>
          <a:lstStyle/>
          <a:p>
            <a:r>
              <a:rPr lang="en-US"/>
              <a:t>Instagram Stories Table  | All Pages - 5 of 13</a:t>
            </a:r>
          </a:p>
        </p:txBody>
      </p:sp>
      <p:graphicFrame>
        <p:nvGraphicFramePr>
          <p:cNvPr id="5" name="Table Placeholder 4">
            <a:extLst>
              <a:ext uri="{FF2B5EF4-FFF2-40B4-BE49-F238E27FC236}">
                <a16:creationId xmlns:a16="http://schemas.microsoft.com/office/drawing/2014/main" id="{79846200-77AF-433B-81DD-AF9C492218FA}"/>
              </a:ext>
            </a:extLst>
          </p:cNvPr>
          <p:cNvGraphicFramePr>
            <a:graphicFrameLocks noGrp="1"/>
          </p:cNvGraphicFramePr>
          <p:nvPr>
            <p:ph type="tbl" sz="quarter" idx="13"/>
            <p:extLst>
              <p:ext uri="{D42A27DB-BD31-4B8C-83A1-F6EECF244321}">
                <p14:modId xmlns:p14="http://schemas.microsoft.com/office/powerpoint/2010/main" val="1367087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396861560"/>
                    </a:ext>
                  </a:extLst>
                </a:gridCol>
                <a:gridCol w="1069847">
                  <a:extLst>
                    <a:ext uri="{9D8B030D-6E8A-4147-A177-3AD203B41FA5}">
                      <a16:colId xmlns:a16="http://schemas.microsoft.com/office/drawing/2014/main" val="1646934696"/>
                    </a:ext>
                  </a:extLst>
                </a:gridCol>
                <a:gridCol w="1481327">
                  <a:extLst>
                    <a:ext uri="{9D8B030D-6E8A-4147-A177-3AD203B41FA5}">
                      <a16:colId xmlns:a16="http://schemas.microsoft.com/office/drawing/2014/main" val="2555895521"/>
                    </a:ext>
                  </a:extLst>
                </a:gridCol>
                <a:gridCol w="493776">
                  <a:extLst>
                    <a:ext uri="{9D8B030D-6E8A-4147-A177-3AD203B41FA5}">
                      <a16:colId xmlns:a16="http://schemas.microsoft.com/office/drawing/2014/main" val="2016812847"/>
                    </a:ext>
                  </a:extLst>
                </a:gridCol>
                <a:gridCol w="493776">
                  <a:extLst>
                    <a:ext uri="{9D8B030D-6E8A-4147-A177-3AD203B41FA5}">
                      <a16:colId xmlns:a16="http://schemas.microsoft.com/office/drawing/2014/main" val="4176667808"/>
                    </a:ext>
                  </a:extLst>
                </a:gridCol>
                <a:gridCol w="493776">
                  <a:extLst>
                    <a:ext uri="{9D8B030D-6E8A-4147-A177-3AD203B41FA5}">
                      <a16:colId xmlns:a16="http://schemas.microsoft.com/office/drawing/2014/main" val="2342048119"/>
                    </a:ext>
                  </a:extLst>
                </a:gridCol>
                <a:gridCol w="493776">
                  <a:extLst>
                    <a:ext uri="{9D8B030D-6E8A-4147-A177-3AD203B41FA5}">
                      <a16:colId xmlns:a16="http://schemas.microsoft.com/office/drawing/2014/main" val="3238918560"/>
                    </a:ext>
                  </a:extLst>
                </a:gridCol>
                <a:gridCol w="493776">
                  <a:extLst>
                    <a:ext uri="{9D8B030D-6E8A-4147-A177-3AD203B41FA5}">
                      <a16:colId xmlns:a16="http://schemas.microsoft.com/office/drawing/2014/main" val="3345203500"/>
                    </a:ext>
                  </a:extLst>
                </a:gridCol>
                <a:gridCol w="493776">
                  <a:extLst>
                    <a:ext uri="{9D8B030D-6E8A-4147-A177-3AD203B41FA5}">
                      <a16:colId xmlns:a16="http://schemas.microsoft.com/office/drawing/2014/main" val="38926139"/>
                    </a:ext>
                  </a:extLst>
                </a:gridCol>
                <a:gridCol w="493776">
                  <a:extLst>
                    <a:ext uri="{9D8B030D-6E8A-4147-A177-3AD203B41FA5}">
                      <a16:colId xmlns:a16="http://schemas.microsoft.com/office/drawing/2014/main" val="3625898594"/>
                    </a:ext>
                  </a:extLst>
                </a:gridCol>
                <a:gridCol w="493776">
                  <a:extLst>
                    <a:ext uri="{9D8B030D-6E8A-4147-A177-3AD203B41FA5}">
                      <a16:colId xmlns:a16="http://schemas.microsoft.com/office/drawing/2014/main" val="240323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84436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18:17:48</a:t>
                      </a:r>
                      <a:r>
                        <a:rPr kumimoji="0" lang="en-US" sz="1000" b="0" i="0" u="none" strike="noStrike" kern="1200" cap="none" spc="0" normalizeH="0" baseline="0" noProof="0">
                          <a:ln>
                            <a:noFill/>
                          </a:ln>
                          <a:solidFill>
                            <a:prstClr val="black"/>
                          </a:solidFill>
                          <a:effectLst/>
                          <a:uLnTx/>
                          <a:uFillTx/>
                          <a:latin typeface="+mn-lt"/>
                          <a:ea typeface="+mn-ea"/>
                          <a:cs typeface="+mn-cs"/>
                        </a:rPr>
                        <a:t>
 @WISDEN_CRICKET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https://quintly-image-storage.s3.amazonaws.com/05a24ad44a724ccbaa184e5432dc523f/98cdee174e6f486c2d96878497ddaa92.jpg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18:00:44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107834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17:52:50</a:t>
                      </a:r>
                      <a:r>
                        <a:rPr kumimoji="0" lang="en-US" sz="1000" b="0" i="0" u="none" strike="noStrike" kern="1200" cap="none" spc="0" normalizeH="0" baseline="0" noProof="0">
                          <a:ln>
                            <a:noFill/>
                          </a:ln>
                          <a:solidFill>
                            <a:prstClr val="black"/>
                          </a:solidFill>
                          <a:effectLst/>
                          <a:uLnTx/>
                          <a:uFillTx/>
                          <a:latin typeface="+mn-lt"/>
                          <a:ea typeface="+mn-ea"/>
                          <a:cs typeface="+mn-cs"/>
                        </a:rPr>
                        <a:t>
 THE MESSI MEGA FAN WHO GOT TO MEET HIS HERO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https://quintly-image-storage.s3.amazonaws.com/05a24ad44a724ccbaa184e5432dc523f/836f80538c38b546ffc976dfe639a14d.jpg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17:31:02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021270653"/>
                  </a:ext>
                </a:extLst>
              </a:tr>
            </a:tbl>
          </a:graphicData>
        </a:graphic>
      </p:graphicFrame>
      <p:sp>
        <p:nvSpPr>
          <p:cNvPr id="4" name="Text Placeholder 3">
            <a:extLst>
              <a:ext uri="{FF2B5EF4-FFF2-40B4-BE49-F238E27FC236}">
                <a16:creationId xmlns:a16="http://schemas.microsoft.com/office/drawing/2014/main" id="{1C043BA7-3462-40B9-99B6-F4F563D86555}"/>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6357126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A040-FCB0-4E4E-AD42-7672664453B1}"/>
              </a:ext>
            </a:extLst>
          </p:cNvPr>
          <p:cNvSpPr>
            <a:spLocks noGrp="1"/>
          </p:cNvSpPr>
          <p:nvPr>
            <p:ph type="title"/>
          </p:nvPr>
        </p:nvSpPr>
        <p:spPr/>
        <p:txBody>
          <a:bodyPr/>
          <a:lstStyle/>
          <a:p>
            <a:r>
              <a:rPr lang="en-US"/>
              <a:t>Instagram Stories Table  | All Pages - 6 of 13</a:t>
            </a:r>
          </a:p>
        </p:txBody>
      </p:sp>
      <p:graphicFrame>
        <p:nvGraphicFramePr>
          <p:cNvPr id="5" name="Table Placeholder 4">
            <a:extLst>
              <a:ext uri="{FF2B5EF4-FFF2-40B4-BE49-F238E27FC236}">
                <a16:creationId xmlns:a16="http://schemas.microsoft.com/office/drawing/2014/main" id="{D985EFE2-DCAC-44E3-B368-026ECD4F1399}"/>
              </a:ext>
            </a:extLst>
          </p:cNvPr>
          <p:cNvGraphicFramePr>
            <a:graphicFrameLocks noGrp="1"/>
          </p:cNvGraphicFramePr>
          <p:nvPr>
            <p:ph type="tbl" sz="quarter" idx="13"/>
            <p:extLst>
              <p:ext uri="{D42A27DB-BD31-4B8C-83A1-F6EECF244321}">
                <p14:modId xmlns:p14="http://schemas.microsoft.com/office/powerpoint/2010/main" val="2233450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72051083"/>
                    </a:ext>
                  </a:extLst>
                </a:gridCol>
                <a:gridCol w="1069847">
                  <a:extLst>
                    <a:ext uri="{9D8B030D-6E8A-4147-A177-3AD203B41FA5}">
                      <a16:colId xmlns:a16="http://schemas.microsoft.com/office/drawing/2014/main" val="4176200229"/>
                    </a:ext>
                  </a:extLst>
                </a:gridCol>
                <a:gridCol w="1481327">
                  <a:extLst>
                    <a:ext uri="{9D8B030D-6E8A-4147-A177-3AD203B41FA5}">
                      <a16:colId xmlns:a16="http://schemas.microsoft.com/office/drawing/2014/main" val="1194905971"/>
                    </a:ext>
                  </a:extLst>
                </a:gridCol>
                <a:gridCol w="493776">
                  <a:extLst>
                    <a:ext uri="{9D8B030D-6E8A-4147-A177-3AD203B41FA5}">
                      <a16:colId xmlns:a16="http://schemas.microsoft.com/office/drawing/2014/main" val="665213088"/>
                    </a:ext>
                  </a:extLst>
                </a:gridCol>
                <a:gridCol w="493776">
                  <a:extLst>
                    <a:ext uri="{9D8B030D-6E8A-4147-A177-3AD203B41FA5}">
                      <a16:colId xmlns:a16="http://schemas.microsoft.com/office/drawing/2014/main" val="3098173442"/>
                    </a:ext>
                  </a:extLst>
                </a:gridCol>
                <a:gridCol w="493776">
                  <a:extLst>
                    <a:ext uri="{9D8B030D-6E8A-4147-A177-3AD203B41FA5}">
                      <a16:colId xmlns:a16="http://schemas.microsoft.com/office/drawing/2014/main" val="2983573256"/>
                    </a:ext>
                  </a:extLst>
                </a:gridCol>
                <a:gridCol w="493776">
                  <a:extLst>
                    <a:ext uri="{9D8B030D-6E8A-4147-A177-3AD203B41FA5}">
                      <a16:colId xmlns:a16="http://schemas.microsoft.com/office/drawing/2014/main" val="399875650"/>
                    </a:ext>
                  </a:extLst>
                </a:gridCol>
                <a:gridCol w="493776">
                  <a:extLst>
                    <a:ext uri="{9D8B030D-6E8A-4147-A177-3AD203B41FA5}">
                      <a16:colId xmlns:a16="http://schemas.microsoft.com/office/drawing/2014/main" val="4186246897"/>
                    </a:ext>
                  </a:extLst>
                </a:gridCol>
                <a:gridCol w="493776">
                  <a:extLst>
                    <a:ext uri="{9D8B030D-6E8A-4147-A177-3AD203B41FA5}">
                      <a16:colId xmlns:a16="http://schemas.microsoft.com/office/drawing/2014/main" val="709504773"/>
                    </a:ext>
                  </a:extLst>
                </a:gridCol>
                <a:gridCol w="493776">
                  <a:extLst>
                    <a:ext uri="{9D8B030D-6E8A-4147-A177-3AD203B41FA5}">
                      <a16:colId xmlns:a16="http://schemas.microsoft.com/office/drawing/2014/main" val="396666091"/>
                    </a:ext>
                  </a:extLst>
                </a:gridCol>
                <a:gridCol w="493776">
                  <a:extLst>
                    <a:ext uri="{9D8B030D-6E8A-4147-A177-3AD203B41FA5}">
                      <a16:colId xmlns:a16="http://schemas.microsoft.com/office/drawing/2014/main" val="2040337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49876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17:46:13</a:t>
                      </a:r>
                      <a:r>
                        <a:rPr kumimoji="0" lang="en-US" sz="1000" b="0" i="0" u="none" strike="noStrike" kern="1200" cap="none" spc="0" normalizeH="0" baseline="0" noProof="0">
                          <a:ln>
                            <a:noFill/>
                          </a:ln>
                          <a:solidFill>
                            <a:prstClr val="black"/>
                          </a:solidFill>
                          <a:effectLst/>
                          <a:uLnTx/>
                          <a:uFillTx/>
                          <a:latin typeface="+mn-lt"/>
                          <a:ea typeface="+mn-ea"/>
                          <a:cs typeface="+mn-cs"/>
                        </a:rPr>
                        <a:t>
 WHY BOXING IS THE MOST ANNOYING SPORT 👀🥊 @CAMMITCHELLL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https://quintly-image-storage.s3.amazonaws.com/05a24ad44a724ccbaa184e5432dc523f/54cee36ac4ecb69aaec1a719a7607b52.jpg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17:31:02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182389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15:49:47</a:t>
                      </a:r>
                      <a:r>
                        <a:rPr kumimoji="0" lang="en-US" sz="1000" b="0" i="0" u="none" strike="noStrike" kern="1200" cap="none" spc="0" normalizeH="0" baseline="0" noProof="0">
                          <a:ln>
                            <a:noFill/>
                          </a:ln>
                          <a:solidFill>
                            <a:prstClr val="black"/>
                          </a:solidFill>
                          <a:effectLst/>
                          <a:uLnTx/>
                          <a:uFillTx/>
                          <a:latin typeface="+mn-lt"/>
                          <a:ea typeface="+mn-ea"/>
                          <a:cs typeface="+mn-cs"/>
                        </a:rPr>
                        <a:t>
 🎵 IT’S COMING HOME, IT’S COMING HOME 🎵 LISTEN. SING. SHARE. REPEAT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https://quintly-image-storage.s3.amazonaws.com/05a24ad44a724ccbaa184e5432dc523f/164b4cc6b6a5379c175a9def9962af3a.jpg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1394131431"/>
                  </a:ext>
                </a:extLst>
              </a:tr>
            </a:tbl>
          </a:graphicData>
        </a:graphic>
      </p:graphicFrame>
      <p:sp>
        <p:nvSpPr>
          <p:cNvPr id="4" name="Text Placeholder 3">
            <a:extLst>
              <a:ext uri="{FF2B5EF4-FFF2-40B4-BE49-F238E27FC236}">
                <a16:creationId xmlns:a16="http://schemas.microsoft.com/office/drawing/2014/main" id="{BD83F16B-B12F-4FCA-923C-432FDD011914}"/>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36549875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69F24-0A45-40AD-BDC9-8EA0DD2EB55E}"/>
              </a:ext>
            </a:extLst>
          </p:cNvPr>
          <p:cNvSpPr>
            <a:spLocks noGrp="1"/>
          </p:cNvSpPr>
          <p:nvPr>
            <p:ph type="title"/>
          </p:nvPr>
        </p:nvSpPr>
        <p:spPr/>
        <p:txBody>
          <a:bodyPr/>
          <a:lstStyle/>
          <a:p>
            <a:r>
              <a:rPr lang="en-US"/>
              <a:t>Instagram Stories Table  | All Pages - 7 of 13</a:t>
            </a:r>
          </a:p>
        </p:txBody>
      </p:sp>
      <p:graphicFrame>
        <p:nvGraphicFramePr>
          <p:cNvPr id="5" name="Table Placeholder 4">
            <a:extLst>
              <a:ext uri="{FF2B5EF4-FFF2-40B4-BE49-F238E27FC236}">
                <a16:creationId xmlns:a16="http://schemas.microsoft.com/office/drawing/2014/main" id="{ACA2FB96-EE06-4912-B42B-68BD7FEED682}"/>
              </a:ext>
            </a:extLst>
          </p:cNvPr>
          <p:cNvGraphicFramePr>
            <a:graphicFrameLocks noGrp="1"/>
          </p:cNvGraphicFramePr>
          <p:nvPr>
            <p:ph type="tbl" sz="quarter" idx="13"/>
            <p:extLst>
              <p:ext uri="{D42A27DB-BD31-4B8C-83A1-F6EECF244321}">
                <p14:modId xmlns:p14="http://schemas.microsoft.com/office/powerpoint/2010/main" val="226390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962222543"/>
                    </a:ext>
                  </a:extLst>
                </a:gridCol>
                <a:gridCol w="1069847">
                  <a:extLst>
                    <a:ext uri="{9D8B030D-6E8A-4147-A177-3AD203B41FA5}">
                      <a16:colId xmlns:a16="http://schemas.microsoft.com/office/drawing/2014/main" val="2534868925"/>
                    </a:ext>
                  </a:extLst>
                </a:gridCol>
                <a:gridCol w="1481327">
                  <a:extLst>
                    <a:ext uri="{9D8B030D-6E8A-4147-A177-3AD203B41FA5}">
                      <a16:colId xmlns:a16="http://schemas.microsoft.com/office/drawing/2014/main" val="1000350312"/>
                    </a:ext>
                  </a:extLst>
                </a:gridCol>
                <a:gridCol w="493776">
                  <a:extLst>
                    <a:ext uri="{9D8B030D-6E8A-4147-A177-3AD203B41FA5}">
                      <a16:colId xmlns:a16="http://schemas.microsoft.com/office/drawing/2014/main" val="2101171830"/>
                    </a:ext>
                  </a:extLst>
                </a:gridCol>
                <a:gridCol w="493776">
                  <a:extLst>
                    <a:ext uri="{9D8B030D-6E8A-4147-A177-3AD203B41FA5}">
                      <a16:colId xmlns:a16="http://schemas.microsoft.com/office/drawing/2014/main" val="3263244695"/>
                    </a:ext>
                  </a:extLst>
                </a:gridCol>
                <a:gridCol w="493776">
                  <a:extLst>
                    <a:ext uri="{9D8B030D-6E8A-4147-A177-3AD203B41FA5}">
                      <a16:colId xmlns:a16="http://schemas.microsoft.com/office/drawing/2014/main" val="1296700509"/>
                    </a:ext>
                  </a:extLst>
                </a:gridCol>
                <a:gridCol w="493776">
                  <a:extLst>
                    <a:ext uri="{9D8B030D-6E8A-4147-A177-3AD203B41FA5}">
                      <a16:colId xmlns:a16="http://schemas.microsoft.com/office/drawing/2014/main" val="3393558039"/>
                    </a:ext>
                  </a:extLst>
                </a:gridCol>
                <a:gridCol w="493776">
                  <a:extLst>
                    <a:ext uri="{9D8B030D-6E8A-4147-A177-3AD203B41FA5}">
                      <a16:colId xmlns:a16="http://schemas.microsoft.com/office/drawing/2014/main" val="350688552"/>
                    </a:ext>
                  </a:extLst>
                </a:gridCol>
                <a:gridCol w="493776">
                  <a:extLst>
                    <a:ext uri="{9D8B030D-6E8A-4147-A177-3AD203B41FA5}">
                      <a16:colId xmlns:a16="http://schemas.microsoft.com/office/drawing/2014/main" val="964493457"/>
                    </a:ext>
                  </a:extLst>
                </a:gridCol>
                <a:gridCol w="493776">
                  <a:extLst>
                    <a:ext uri="{9D8B030D-6E8A-4147-A177-3AD203B41FA5}">
                      <a16:colId xmlns:a16="http://schemas.microsoft.com/office/drawing/2014/main" val="353322585"/>
                    </a:ext>
                  </a:extLst>
                </a:gridCol>
                <a:gridCol w="493776">
                  <a:extLst>
                    <a:ext uri="{9D8B030D-6E8A-4147-A177-3AD203B41FA5}">
                      <a16:colId xmlns:a16="http://schemas.microsoft.com/office/drawing/2014/main" val="2930364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29909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- 2021-06-22 12:38:17</a:t>
                      </a:r>
                      <a:r>
                        <a:rPr kumimoji="0" lang="en-US" sz="1000" b="0" i="0" u="none" strike="noStrike" kern="1200" cap="none" spc="0" normalizeH="0" baseline="0" noProof="0">
                          <a:ln>
                            <a:noFill/>
                          </a:ln>
                          <a:solidFill>
                            <a:prstClr val="black"/>
                          </a:solidFill>
                          <a:effectLst/>
                          <a:uLnTx/>
                          <a:uFillTx/>
                          <a:latin typeface="+mn-lt"/>
                          <a:ea typeface="+mn-ea"/>
                          <a:cs typeface="+mn-cs"/>
                        </a:rPr>
                        <a:t>
 SWIPE UP TO RELIVE THE BEST ACTION FROM YESTERDAY🙌 EURO 2020 DAY 11: PANDEV TRIBUTE, LUKAKU VAR HOWLER &amp; OTHER THINGS YOU MAY HAVE MISSED👀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https://quintly-image-storage.s3.amazonaws.com/05a24ad44a724ccbaa184e5432dc523f/079f6e714f6896827b820f54e05305cd.jpg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12:31:14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288158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17:30:15</a:t>
                      </a:r>
                      <a:r>
                        <a:rPr kumimoji="0" lang="en-US" sz="1000" b="0" i="0" u="none" strike="noStrike" kern="1200" cap="none" spc="0" normalizeH="0" baseline="0" noProof="0">
                          <a:ln>
                            <a:noFill/>
                          </a:ln>
                          <a:solidFill>
                            <a:prstClr val="black"/>
                          </a:solidFill>
                          <a:effectLst/>
                          <a:uLnTx/>
                          <a:uFillTx/>
                          <a:latin typeface="+mn-lt"/>
                          <a:ea typeface="+mn-ea"/>
                          <a:cs typeface="+mn-cs"/>
                        </a:rPr>
                        <a:t>
 ✅ DENMARK QUALIFY
✅ UKRAINE QUALIFY GET YOUR EUROS PREDICTIONS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https://quintly-image-storage.s3.amazonaws.com/05a24ad44a724ccbaa184e5432dc523f/fbea952418b08f6ad1dce49693f7ff42.jpg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17:09:05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extLst>
                  <a:ext uri="{0D108BD9-81ED-4DB2-BD59-A6C34878D82A}">
                    <a16:rowId xmlns:a16="http://schemas.microsoft.com/office/drawing/2014/main" val="2901414076"/>
                  </a:ext>
                </a:extLst>
              </a:tr>
            </a:tbl>
          </a:graphicData>
        </a:graphic>
      </p:graphicFrame>
      <p:sp>
        <p:nvSpPr>
          <p:cNvPr id="4" name="Text Placeholder 3">
            <a:extLst>
              <a:ext uri="{FF2B5EF4-FFF2-40B4-BE49-F238E27FC236}">
                <a16:creationId xmlns:a16="http://schemas.microsoft.com/office/drawing/2014/main" id="{9F32D66C-1B5A-4B97-A790-AEDFE5756C9D}"/>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40488649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9B67D-3B13-4709-82A9-82F2D02BE839}"/>
              </a:ext>
            </a:extLst>
          </p:cNvPr>
          <p:cNvSpPr>
            <a:spLocks noGrp="1"/>
          </p:cNvSpPr>
          <p:nvPr>
            <p:ph type="title"/>
          </p:nvPr>
        </p:nvSpPr>
        <p:spPr/>
        <p:txBody>
          <a:bodyPr/>
          <a:lstStyle/>
          <a:p>
            <a:r>
              <a:rPr lang="en-US"/>
              <a:t>Instagram Stories Table  | All Pages - 8 of 13</a:t>
            </a:r>
          </a:p>
        </p:txBody>
      </p:sp>
      <p:graphicFrame>
        <p:nvGraphicFramePr>
          <p:cNvPr id="5" name="Table Placeholder 4">
            <a:extLst>
              <a:ext uri="{FF2B5EF4-FFF2-40B4-BE49-F238E27FC236}">
                <a16:creationId xmlns:a16="http://schemas.microsoft.com/office/drawing/2014/main" id="{5428BB7C-D5FA-42CB-89A8-561839C460C0}"/>
              </a:ext>
            </a:extLst>
          </p:cNvPr>
          <p:cNvGraphicFramePr>
            <a:graphicFrameLocks noGrp="1"/>
          </p:cNvGraphicFramePr>
          <p:nvPr>
            <p:ph type="tbl" sz="quarter" idx="13"/>
            <p:extLst>
              <p:ext uri="{D42A27DB-BD31-4B8C-83A1-F6EECF244321}">
                <p14:modId xmlns:p14="http://schemas.microsoft.com/office/powerpoint/2010/main" val="3733653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726042488"/>
                    </a:ext>
                  </a:extLst>
                </a:gridCol>
                <a:gridCol w="1069847">
                  <a:extLst>
                    <a:ext uri="{9D8B030D-6E8A-4147-A177-3AD203B41FA5}">
                      <a16:colId xmlns:a16="http://schemas.microsoft.com/office/drawing/2014/main" val="1402619672"/>
                    </a:ext>
                  </a:extLst>
                </a:gridCol>
                <a:gridCol w="1481327">
                  <a:extLst>
                    <a:ext uri="{9D8B030D-6E8A-4147-A177-3AD203B41FA5}">
                      <a16:colId xmlns:a16="http://schemas.microsoft.com/office/drawing/2014/main" val="2710755302"/>
                    </a:ext>
                  </a:extLst>
                </a:gridCol>
                <a:gridCol w="493776">
                  <a:extLst>
                    <a:ext uri="{9D8B030D-6E8A-4147-A177-3AD203B41FA5}">
                      <a16:colId xmlns:a16="http://schemas.microsoft.com/office/drawing/2014/main" val="1926103798"/>
                    </a:ext>
                  </a:extLst>
                </a:gridCol>
                <a:gridCol w="493776">
                  <a:extLst>
                    <a:ext uri="{9D8B030D-6E8A-4147-A177-3AD203B41FA5}">
                      <a16:colId xmlns:a16="http://schemas.microsoft.com/office/drawing/2014/main" val="3832639052"/>
                    </a:ext>
                  </a:extLst>
                </a:gridCol>
                <a:gridCol w="493776">
                  <a:extLst>
                    <a:ext uri="{9D8B030D-6E8A-4147-A177-3AD203B41FA5}">
                      <a16:colId xmlns:a16="http://schemas.microsoft.com/office/drawing/2014/main" val="3777230367"/>
                    </a:ext>
                  </a:extLst>
                </a:gridCol>
                <a:gridCol w="493776">
                  <a:extLst>
                    <a:ext uri="{9D8B030D-6E8A-4147-A177-3AD203B41FA5}">
                      <a16:colId xmlns:a16="http://schemas.microsoft.com/office/drawing/2014/main" val="727127934"/>
                    </a:ext>
                  </a:extLst>
                </a:gridCol>
                <a:gridCol w="493776">
                  <a:extLst>
                    <a:ext uri="{9D8B030D-6E8A-4147-A177-3AD203B41FA5}">
                      <a16:colId xmlns:a16="http://schemas.microsoft.com/office/drawing/2014/main" val="478713691"/>
                    </a:ext>
                  </a:extLst>
                </a:gridCol>
                <a:gridCol w="493776">
                  <a:extLst>
                    <a:ext uri="{9D8B030D-6E8A-4147-A177-3AD203B41FA5}">
                      <a16:colId xmlns:a16="http://schemas.microsoft.com/office/drawing/2014/main" val="2188763560"/>
                    </a:ext>
                  </a:extLst>
                </a:gridCol>
                <a:gridCol w="493776">
                  <a:extLst>
                    <a:ext uri="{9D8B030D-6E8A-4147-A177-3AD203B41FA5}">
                      <a16:colId xmlns:a16="http://schemas.microsoft.com/office/drawing/2014/main" val="847870446"/>
                    </a:ext>
                  </a:extLst>
                </a:gridCol>
                <a:gridCol w="493776">
                  <a:extLst>
                    <a:ext uri="{9D8B030D-6E8A-4147-A177-3AD203B41FA5}">
                      <a16:colId xmlns:a16="http://schemas.microsoft.com/office/drawing/2014/main" val="508260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42905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17:04:20</a:t>
                      </a:r>
                      <a:r>
                        <a:rPr kumimoji="0" lang="en-US" sz="1000" b="0" i="0" u="none" strike="noStrike" kern="1200" cap="none" spc="0" normalizeH="0" baseline="0" noProof="0">
                          <a:ln>
                            <a:noFill/>
                          </a:ln>
                          <a:solidFill>
                            <a:prstClr val="black"/>
                          </a:solidFill>
                          <a:effectLst/>
                          <a:uLnTx/>
                          <a:uFillTx/>
                          <a:latin typeface="+mn-lt"/>
                          <a:ea typeface="+mn-ea"/>
                          <a:cs typeface="+mn-cs"/>
                        </a:rPr>
                        <a:t>
 CRISTIANO RONALDO HASN’T JUST TRANSFORMED ON THE PITCH 👀💪 THE 🐐 OF BODY TRANSFORMATIONS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https://quintly-image-storage.s3.amazonaws.com/05a24ad44a724ccbaa184e5432dc523f/289f614ce315090874790d20e1032bf2.jpg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16:31:18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extLst>
                  <a:ext uri="{0D108BD9-81ED-4DB2-BD59-A6C34878D82A}">
                    <a16:rowId xmlns:a16="http://schemas.microsoft.com/office/drawing/2014/main" val="74543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16:20:39</a:t>
                      </a:r>
                      <a:r>
                        <a:rPr kumimoji="0" lang="en-US" sz="1000" b="0" i="0" u="none" strike="noStrike" kern="1200" cap="none" spc="0" normalizeH="0" baseline="0" noProof="0">
                          <a:ln>
                            <a:noFill/>
                          </a:ln>
                          <a:solidFill>
                            <a:prstClr val="black"/>
                          </a:solidFill>
                          <a:effectLst/>
                          <a:uLnTx/>
                          <a:uFillTx/>
                          <a:latin typeface="+mn-lt"/>
                          <a:ea typeface="+mn-ea"/>
                          <a:cs typeface="+mn-cs"/>
                        </a:rPr>
                        <a:t>
 EURO 2020 KITS ON A BUDGET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https://quintly-image-storage.s3.amazonaws.com/05a24ad44a724ccbaa184e5432dc523f/fae3d1f3ef66fef9ac71941311e39209.jpg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16:00:46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extLst>
                  <a:ext uri="{0D108BD9-81ED-4DB2-BD59-A6C34878D82A}">
                    <a16:rowId xmlns:a16="http://schemas.microsoft.com/office/drawing/2014/main" val="3833718941"/>
                  </a:ext>
                </a:extLst>
              </a:tr>
            </a:tbl>
          </a:graphicData>
        </a:graphic>
      </p:graphicFrame>
      <p:sp>
        <p:nvSpPr>
          <p:cNvPr id="4" name="Text Placeholder 3">
            <a:extLst>
              <a:ext uri="{FF2B5EF4-FFF2-40B4-BE49-F238E27FC236}">
                <a16:creationId xmlns:a16="http://schemas.microsoft.com/office/drawing/2014/main" id="{17B24F05-1590-472D-9D97-23AC2B1D0D23}"/>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17229697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50C5-CA45-4BCF-9D7E-603115DD1BD3}"/>
              </a:ext>
            </a:extLst>
          </p:cNvPr>
          <p:cNvSpPr>
            <a:spLocks noGrp="1"/>
          </p:cNvSpPr>
          <p:nvPr>
            <p:ph type="title"/>
          </p:nvPr>
        </p:nvSpPr>
        <p:spPr/>
        <p:txBody>
          <a:bodyPr/>
          <a:lstStyle/>
          <a:p>
            <a:r>
              <a:rPr lang="en-US"/>
              <a:t>Instagram Stories Table  | All Pages - 9 of 13</a:t>
            </a:r>
          </a:p>
        </p:txBody>
      </p:sp>
      <p:graphicFrame>
        <p:nvGraphicFramePr>
          <p:cNvPr id="5" name="Table Placeholder 4">
            <a:extLst>
              <a:ext uri="{FF2B5EF4-FFF2-40B4-BE49-F238E27FC236}">
                <a16:creationId xmlns:a16="http://schemas.microsoft.com/office/drawing/2014/main" id="{B64429BA-D8D5-48AA-8A66-21CB39E94F3A}"/>
              </a:ext>
            </a:extLst>
          </p:cNvPr>
          <p:cNvGraphicFramePr>
            <a:graphicFrameLocks noGrp="1"/>
          </p:cNvGraphicFramePr>
          <p:nvPr>
            <p:ph type="tbl" sz="quarter" idx="13"/>
            <p:extLst>
              <p:ext uri="{D42A27DB-BD31-4B8C-83A1-F6EECF244321}">
                <p14:modId xmlns:p14="http://schemas.microsoft.com/office/powerpoint/2010/main" val="3677110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544723849"/>
                    </a:ext>
                  </a:extLst>
                </a:gridCol>
                <a:gridCol w="1069847">
                  <a:extLst>
                    <a:ext uri="{9D8B030D-6E8A-4147-A177-3AD203B41FA5}">
                      <a16:colId xmlns:a16="http://schemas.microsoft.com/office/drawing/2014/main" val="630421179"/>
                    </a:ext>
                  </a:extLst>
                </a:gridCol>
                <a:gridCol w="1481327">
                  <a:extLst>
                    <a:ext uri="{9D8B030D-6E8A-4147-A177-3AD203B41FA5}">
                      <a16:colId xmlns:a16="http://schemas.microsoft.com/office/drawing/2014/main" val="1046987337"/>
                    </a:ext>
                  </a:extLst>
                </a:gridCol>
                <a:gridCol w="493776">
                  <a:extLst>
                    <a:ext uri="{9D8B030D-6E8A-4147-A177-3AD203B41FA5}">
                      <a16:colId xmlns:a16="http://schemas.microsoft.com/office/drawing/2014/main" val="3440480399"/>
                    </a:ext>
                  </a:extLst>
                </a:gridCol>
                <a:gridCol w="493776">
                  <a:extLst>
                    <a:ext uri="{9D8B030D-6E8A-4147-A177-3AD203B41FA5}">
                      <a16:colId xmlns:a16="http://schemas.microsoft.com/office/drawing/2014/main" val="117049486"/>
                    </a:ext>
                  </a:extLst>
                </a:gridCol>
                <a:gridCol w="493776">
                  <a:extLst>
                    <a:ext uri="{9D8B030D-6E8A-4147-A177-3AD203B41FA5}">
                      <a16:colId xmlns:a16="http://schemas.microsoft.com/office/drawing/2014/main" val="1405817337"/>
                    </a:ext>
                  </a:extLst>
                </a:gridCol>
                <a:gridCol w="493776">
                  <a:extLst>
                    <a:ext uri="{9D8B030D-6E8A-4147-A177-3AD203B41FA5}">
                      <a16:colId xmlns:a16="http://schemas.microsoft.com/office/drawing/2014/main" val="2330968239"/>
                    </a:ext>
                  </a:extLst>
                </a:gridCol>
                <a:gridCol w="493776">
                  <a:extLst>
                    <a:ext uri="{9D8B030D-6E8A-4147-A177-3AD203B41FA5}">
                      <a16:colId xmlns:a16="http://schemas.microsoft.com/office/drawing/2014/main" val="1329397853"/>
                    </a:ext>
                  </a:extLst>
                </a:gridCol>
                <a:gridCol w="493776">
                  <a:extLst>
                    <a:ext uri="{9D8B030D-6E8A-4147-A177-3AD203B41FA5}">
                      <a16:colId xmlns:a16="http://schemas.microsoft.com/office/drawing/2014/main" val="1709353661"/>
                    </a:ext>
                  </a:extLst>
                </a:gridCol>
                <a:gridCol w="493776">
                  <a:extLst>
                    <a:ext uri="{9D8B030D-6E8A-4147-A177-3AD203B41FA5}">
                      <a16:colId xmlns:a16="http://schemas.microsoft.com/office/drawing/2014/main" val="2527035715"/>
                    </a:ext>
                  </a:extLst>
                </a:gridCol>
                <a:gridCol w="493776">
                  <a:extLst>
                    <a:ext uri="{9D8B030D-6E8A-4147-A177-3AD203B41FA5}">
                      <a16:colId xmlns:a16="http://schemas.microsoft.com/office/drawing/2014/main" val="2910077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26303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15:07:43</a:t>
                      </a:r>
                      <a:r>
                        <a:rPr kumimoji="0" lang="en-US" sz="1000" b="0" i="0" u="none" strike="noStrike" kern="1200" cap="none" spc="0" normalizeH="0" baseline="0" noProof="0">
                          <a:ln>
                            <a:noFill/>
                          </a:ln>
                          <a:solidFill>
                            <a:prstClr val="black"/>
                          </a:solidFill>
                          <a:effectLst/>
                          <a:uLnTx/>
                          <a:uFillTx/>
                          <a:latin typeface="+mn-lt"/>
                          <a:ea typeface="+mn-ea"/>
                          <a:cs typeface="+mn-cs"/>
                        </a:rPr>
                        <a:t>
 ROBERTO MANCINI SHOWED HIS CLASS YESTERDAY 👏👏 THE MANAGER OF EURO 2020 SO FAR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https://quintly-image-storage.s3.amazonaws.com/05a24ad44a724ccbaa184e5432dc523f/4a48a67f5c2f06e1c84c2cfa9a12216c.jpg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14:31:17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extLst>
                  <a:ext uri="{0D108BD9-81ED-4DB2-BD59-A6C34878D82A}">
                    <a16:rowId xmlns:a16="http://schemas.microsoft.com/office/drawing/2014/main" val="320599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13:16:43</a:t>
                      </a:r>
                      <a:r>
                        <a:rPr kumimoji="0" lang="en-US" sz="1000" b="0" i="0" u="none" strike="noStrike" kern="1200" cap="none" spc="0" normalizeH="0" baseline="0" noProof="0">
                          <a:ln>
                            <a:noFill/>
                          </a:ln>
                          <a:solidFill>
                            <a:prstClr val="black"/>
                          </a:solidFill>
                          <a:effectLst/>
                          <a:uLnTx/>
                          <a:uFillTx/>
                          <a:latin typeface="+mn-lt"/>
                          <a:ea typeface="+mn-ea"/>
                          <a:cs typeface="+mn-cs"/>
                        </a:rPr>
                        <a:t>
 5 TIMES THE EUROS SHOCKED THE WORLD 😳🏆 HEROIC WINNERS 🇬🇷
A LIFE SAVED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https://quintly-image-storage.s3.amazonaws.com/05a24ad44a724ccbaa184e5432dc523f/c185af22c71e620890ac0fc5cba502fc.jpg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13:01:40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2397133085"/>
                  </a:ext>
                </a:extLst>
              </a:tr>
            </a:tbl>
          </a:graphicData>
        </a:graphic>
      </p:graphicFrame>
      <p:sp>
        <p:nvSpPr>
          <p:cNvPr id="4" name="Text Placeholder 3">
            <a:extLst>
              <a:ext uri="{FF2B5EF4-FFF2-40B4-BE49-F238E27FC236}">
                <a16:creationId xmlns:a16="http://schemas.microsoft.com/office/drawing/2014/main" id="{0DBD367A-1AFD-4B6C-82BE-512200A67DB1}"/>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1897188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C0D52-0C19-4F4C-8C1A-658D38545605}"/>
              </a:ext>
            </a:extLst>
          </p:cNvPr>
          <p:cNvSpPr>
            <a:spLocks noGrp="1"/>
          </p:cNvSpPr>
          <p:nvPr>
            <p:ph type="title"/>
          </p:nvPr>
        </p:nvSpPr>
        <p:spPr/>
        <p:txBody>
          <a:bodyPr/>
          <a:lstStyle/>
          <a:p>
            <a:r>
              <a:rPr lang="en-US"/>
              <a:t>Instagram Stories Table  | All Pages - 10 of 13</a:t>
            </a:r>
          </a:p>
        </p:txBody>
      </p:sp>
      <p:graphicFrame>
        <p:nvGraphicFramePr>
          <p:cNvPr id="5" name="Table Placeholder 4">
            <a:extLst>
              <a:ext uri="{FF2B5EF4-FFF2-40B4-BE49-F238E27FC236}">
                <a16:creationId xmlns:a16="http://schemas.microsoft.com/office/drawing/2014/main" id="{AFFBCBCB-E27A-4396-A076-8C43EB828286}"/>
              </a:ext>
            </a:extLst>
          </p:cNvPr>
          <p:cNvGraphicFramePr>
            <a:graphicFrameLocks noGrp="1"/>
          </p:cNvGraphicFramePr>
          <p:nvPr>
            <p:ph type="tbl" sz="quarter" idx="13"/>
            <p:extLst>
              <p:ext uri="{D42A27DB-BD31-4B8C-83A1-F6EECF244321}">
                <p14:modId xmlns:p14="http://schemas.microsoft.com/office/powerpoint/2010/main" val="728221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246286101"/>
                    </a:ext>
                  </a:extLst>
                </a:gridCol>
                <a:gridCol w="1069847">
                  <a:extLst>
                    <a:ext uri="{9D8B030D-6E8A-4147-A177-3AD203B41FA5}">
                      <a16:colId xmlns:a16="http://schemas.microsoft.com/office/drawing/2014/main" val="4282151745"/>
                    </a:ext>
                  </a:extLst>
                </a:gridCol>
                <a:gridCol w="1481327">
                  <a:extLst>
                    <a:ext uri="{9D8B030D-6E8A-4147-A177-3AD203B41FA5}">
                      <a16:colId xmlns:a16="http://schemas.microsoft.com/office/drawing/2014/main" val="3240877945"/>
                    </a:ext>
                  </a:extLst>
                </a:gridCol>
                <a:gridCol w="493776">
                  <a:extLst>
                    <a:ext uri="{9D8B030D-6E8A-4147-A177-3AD203B41FA5}">
                      <a16:colId xmlns:a16="http://schemas.microsoft.com/office/drawing/2014/main" val="734114629"/>
                    </a:ext>
                  </a:extLst>
                </a:gridCol>
                <a:gridCol w="493776">
                  <a:extLst>
                    <a:ext uri="{9D8B030D-6E8A-4147-A177-3AD203B41FA5}">
                      <a16:colId xmlns:a16="http://schemas.microsoft.com/office/drawing/2014/main" val="408124280"/>
                    </a:ext>
                  </a:extLst>
                </a:gridCol>
                <a:gridCol w="493776">
                  <a:extLst>
                    <a:ext uri="{9D8B030D-6E8A-4147-A177-3AD203B41FA5}">
                      <a16:colId xmlns:a16="http://schemas.microsoft.com/office/drawing/2014/main" val="3343049865"/>
                    </a:ext>
                  </a:extLst>
                </a:gridCol>
                <a:gridCol w="493776">
                  <a:extLst>
                    <a:ext uri="{9D8B030D-6E8A-4147-A177-3AD203B41FA5}">
                      <a16:colId xmlns:a16="http://schemas.microsoft.com/office/drawing/2014/main" val="4127989674"/>
                    </a:ext>
                  </a:extLst>
                </a:gridCol>
                <a:gridCol w="493776">
                  <a:extLst>
                    <a:ext uri="{9D8B030D-6E8A-4147-A177-3AD203B41FA5}">
                      <a16:colId xmlns:a16="http://schemas.microsoft.com/office/drawing/2014/main" val="1861253269"/>
                    </a:ext>
                  </a:extLst>
                </a:gridCol>
                <a:gridCol w="493776">
                  <a:extLst>
                    <a:ext uri="{9D8B030D-6E8A-4147-A177-3AD203B41FA5}">
                      <a16:colId xmlns:a16="http://schemas.microsoft.com/office/drawing/2014/main" val="3233061448"/>
                    </a:ext>
                  </a:extLst>
                </a:gridCol>
                <a:gridCol w="493776">
                  <a:extLst>
                    <a:ext uri="{9D8B030D-6E8A-4147-A177-3AD203B41FA5}">
                      <a16:colId xmlns:a16="http://schemas.microsoft.com/office/drawing/2014/main" val="4115879243"/>
                    </a:ext>
                  </a:extLst>
                </a:gridCol>
                <a:gridCol w="493776">
                  <a:extLst>
                    <a:ext uri="{9D8B030D-6E8A-4147-A177-3AD203B41FA5}">
                      <a16:colId xmlns:a16="http://schemas.microsoft.com/office/drawing/2014/main" val="3542778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4800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12:18:17</a:t>
                      </a:r>
                      <a:r>
                        <a:rPr kumimoji="0" lang="en-US" sz="1000" b="0" i="0" u="none" strike="noStrike" kern="1200" cap="none" spc="0" normalizeH="0" baseline="0" noProof="0">
                          <a:ln>
                            <a:noFill/>
                          </a:ln>
                          <a:solidFill>
                            <a:prstClr val="black"/>
                          </a:solidFill>
                          <a:effectLst/>
                          <a:uLnTx/>
                          <a:uFillTx/>
                          <a:latin typeface="+mn-lt"/>
                          <a:ea typeface="+mn-ea"/>
                          <a:cs typeface="+mn-cs"/>
                        </a:rPr>
                        <a:t>
 THINGS YOU MAY HAVE MISSED ON DAY 10 OF THE EUROS 🏆 THE AZZURRI ARE SO GOOD, MARCO VERRATTI DROPPED A MASTERCLASS IN HIS FIRST GAME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https://quintly-image-storage.s3.amazonaws.com/05a24ad44a724ccbaa184e5432dc523f/9251114b58a997a1afceec550d765836.jpg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12:00:50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extLst>
                  <a:ext uri="{0D108BD9-81ED-4DB2-BD59-A6C34878D82A}">
                    <a16:rowId xmlns:a16="http://schemas.microsoft.com/office/drawing/2014/main" val="76494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10:49:37</a:t>
                      </a:r>
                      <a:r>
                        <a:rPr kumimoji="0" lang="en-US" sz="1000" b="0" i="0" u="none" strike="noStrike" kern="1200" cap="none" spc="0" normalizeH="0" baseline="0" noProof="0">
                          <a:ln>
                            <a:noFill/>
                          </a:ln>
                          <a:solidFill>
                            <a:prstClr val="black"/>
                          </a:solidFill>
                          <a:effectLst/>
                          <a:uLnTx/>
                          <a:uFillTx/>
                          <a:latin typeface="+mn-lt"/>
                          <a:ea typeface="+mn-ea"/>
                          <a:cs typeface="+mn-cs"/>
                        </a:rPr>
                        <a:t>
 THIS VIDEO SUMS UP LIONEL MESSI’S ARGENTINA CAREER 🥺🇦🇷 CAN THE 🐐 FINALLY WIN SOMETHING FOR HIS NATION?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https://quintly-image-storage.s3.amazonaws.com/05a24ad44a724ccbaa184e5432dc523f/6c623f654854f9a965844c6b1d19558b.jpg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10:31:08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extLst>
                  <a:ext uri="{0D108BD9-81ED-4DB2-BD59-A6C34878D82A}">
                    <a16:rowId xmlns:a16="http://schemas.microsoft.com/office/drawing/2014/main" val="3021838321"/>
                  </a:ext>
                </a:extLst>
              </a:tr>
            </a:tbl>
          </a:graphicData>
        </a:graphic>
      </p:graphicFrame>
      <p:sp>
        <p:nvSpPr>
          <p:cNvPr id="4" name="Text Placeholder 3">
            <a:extLst>
              <a:ext uri="{FF2B5EF4-FFF2-40B4-BE49-F238E27FC236}">
                <a16:creationId xmlns:a16="http://schemas.microsoft.com/office/drawing/2014/main" id="{A9872FDD-DC6A-49C1-9CBA-A004494538FC}"/>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29069423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74A0-7481-4D71-BF52-04AAA5E5D340}"/>
              </a:ext>
            </a:extLst>
          </p:cNvPr>
          <p:cNvSpPr>
            <a:spLocks noGrp="1"/>
          </p:cNvSpPr>
          <p:nvPr>
            <p:ph type="title"/>
          </p:nvPr>
        </p:nvSpPr>
        <p:spPr/>
        <p:txBody>
          <a:bodyPr/>
          <a:lstStyle/>
          <a:p>
            <a:r>
              <a:rPr lang="en-US"/>
              <a:t>Instagram Stories Table  | All Pages - 11 of 13</a:t>
            </a:r>
          </a:p>
        </p:txBody>
      </p:sp>
      <p:graphicFrame>
        <p:nvGraphicFramePr>
          <p:cNvPr id="5" name="Table Placeholder 4">
            <a:extLst>
              <a:ext uri="{FF2B5EF4-FFF2-40B4-BE49-F238E27FC236}">
                <a16:creationId xmlns:a16="http://schemas.microsoft.com/office/drawing/2014/main" id="{7694C0F1-CCA8-4A50-9568-09F5E7C81911}"/>
              </a:ext>
            </a:extLst>
          </p:cNvPr>
          <p:cNvGraphicFramePr>
            <a:graphicFrameLocks noGrp="1"/>
          </p:cNvGraphicFramePr>
          <p:nvPr>
            <p:ph type="tbl" sz="quarter" idx="13"/>
            <p:extLst>
              <p:ext uri="{D42A27DB-BD31-4B8C-83A1-F6EECF244321}">
                <p14:modId xmlns:p14="http://schemas.microsoft.com/office/powerpoint/2010/main" val="2685382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446840286"/>
                    </a:ext>
                  </a:extLst>
                </a:gridCol>
                <a:gridCol w="1069847">
                  <a:extLst>
                    <a:ext uri="{9D8B030D-6E8A-4147-A177-3AD203B41FA5}">
                      <a16:colId xmlns:a16="http://schemas.microsoft.com/office/drawing/2014/main" val="264755111"/>
                    </a:ext>
                  </a:extLst>
                </a:gridCol>
                <a:gridCol w="1481327">
                  <a:extLst>
                    <a:ext uri="{9D8B030D-6E8A-4147-A177-3AD203B41FA5}">
                      <a16:colId xmlns:a16="http://schemas.microsoft.com/office/drawing/2014/main" val="3972700970"/>
                    </a:ext>
                  </a:extLst>
                </a:gridCol>
                <a:gridCol w="493776">
                  <a:extLst>
                    <a:ext uri="{9D8B030D-6E8A-4147-A177-3AD203B41FA5}">
                      <a16:colId xmlns:a16="http://schemas.microsoft.com/office/drawing/2014/main" val="1112010934"/>
                    </a:ext>
                  </a:extLst>
                </a:gridCol>
                <a:gridCol w="493776">
                  <a:extLst>
                    <a:ext uri="{9D8B030D-6E8A-4147-A177-3AD203B41FA5}">
                      <a16:colId xmlns:a16="http://schemas.microsoft.com/office/drawing/2014/main" val="292725566"/>
                    </a:ext>
                  </a:extLst>
                </a:gridCol>
                <a:gridCol w="493776">
                  <a:extLst>
                    <a:ext uri="{9D8B030D-6E8A-4147-A177-3AD203B41FA5}">
                      <a16:colId xmlns:a16="http://schemas.microsoft.com/office/drawing/2014/main" val="642107938"/>
                    </a:ext>
                  </a:extLst>
                </a:gridCol>
                <a:gridCol w="493776">
                  <a:extLst>
                    <a:ext uri="{9D8B030D-6E8A-4147-A177-3AD203B41FA5}">
                      <a16:colId xmlns:a16="http://schemas.microsoft.com/office/drawing/2014/main" val="279804762"/>
                    </a:ext>
                  </a:extLst>
                </a:gridCol>
                <a:gridCol w="493776">
                  <a:extLst>
                    <a:ext uri="{9D8B030D-6E8A-4147-A177-3AD203B41FA5}">
                      <a16:colId xmlns:a16="http://schemas.microsoft.com/office/drawing/2014/main" val="206342359"/>
                    </a:ext>
                  </a:extLst>
                </a:gridCol>
                <a:gridCol w="493776">
                  <a:extLst>
                    <a:ext uri="{9D8B030D-6E8A-4147-A177-3AD203B41FA5}">
                      <a16:colId xmlns:a16="http://schemas.microsoft.com/office/drawing/2014/main" val="2275619485"/>
                    </a:ext>
                  </a:extLst>
                </a:gridCol>
                <a:gridCol w="493776">
                  <a:extLst>
                    <a:ext uri="{9D8B030D-6E8A-4147-A177-3AD203B41FA5}">
                      <a16:colId xmlns:a16="http://schemas.microsoft.com/office/drawing/2014/main" val="4214899535"/>
                    </a:ext>
                  </a:extLst>
                </a:gridCol>
                <a:gridCol w="493776">
                  <a:extLst>
                    <a:ext uri="{9D8B030D-6E8A-4147-A177-3AD203B41FA5}">
                      <a16:colId xmlns:a16="http://schemas.microsoft.com/office/drawing/2014/main" val="3747278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988298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10:42:56</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WHO’D WIN A LAST MAN STANDING MATCH?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https://quintly-image-storage.s3.amazonaws.com/05a24ad44a724ccbaa184e5432dc523f/91f2b8b61a4768abb159fbdbd7e14bc7.jpg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10:31:08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extLst>
                  <a:ext uri="{0D108BD9-81ED-4DB2-BD59-A6C34878D82A}">
                    <a16:rowId xmlns:a16="http://schemas.microsoft.com/office/drawing/2014/main" val="360759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- 2021-06-21 10:39:17</a:t>
                      </a:r>
                      <a:r>
                        <a:rPr kumimoji="0" lang="en-US" sz="1000" b="0" i="0" u="none" strike="noStrike" kern="1200" cap="none" spc="0" normalizeH="0" baseline="0" noProof="0">
                          <a:ln>
                            <a:noFill/>
                          </a:ln>
                          <a:solidFill>
                            <a:prstClr val="black"/>
                          </a:solidFill>
                          <a:effectLst/>
                          <a:uLnTx/>
                          <a:uFillTx/>
                          <a:latin typeface="+mn-lt"/>
                          <a:ea typeface="+mn-ea"/>
                          <a:cs typeface="+mn-cs"/>
                        </a:rPr>
                        <a:t>
 CAPTAIN, MANAGER, LEGEND 🐐🇺🇦 TODAY COULD BE A HISTORIC ONE FOR ANDRIY SHEVCHENKO &amp; UKRAINE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https://quintly-image-storage.s3.amazonaws.com/05a24ad44a724ccbaa184e5432dc523f/0fb61d83f2efc517be70009dbebb205b.jpg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10:31:08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2306189627"/>
                  </a:ext>
                </a:extLst>
              </a:tr>
            </a:tbl>
          </a:graphicData>
        </a:graphic>
      </p:graphicFrame>
      <p:sp>
        <p:nvSpPr>
          <p:cNvPr id="4" name="Text Placeholder 3">
            <a:extLst>
              <a:ext uri="{FF2B5EF4-FFF2-40B4-BE49-F238E27FC236}">
                <a16:creationId xmlns:a16="http://schemas.microsoft.com/office/drawing/2014/main" id="{DBAEBDE4-D931-4CF3-B00C-4879C4CB139B}"/>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7636517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73265-3CB6-4432-B84A-AD09EE72E529}"/>
              </a:ext>
            </a:extLst>
          </p:cNvPr>
          <p:cNvSpPr>
            <a:spLocks noGrp="1"/>
          </p:cNvSpPr>
          <p:nvPr>
            <p:ph type="title"/>
          </p:nvPr>
        </p:nvSpPr>
        <p:spPr/>
        <p:txBody>
          <a:bodyPr/>
          <a:lstStyle/>
          <a:p>
            <a:r>
              <a:rPr lang="en-US"/>
              <a:t>Instagram Stories Table  | All Pages - 12 of 13</a:t>
            </a:r>
          </a:p>
        </p:txBody>
      </p:sp>
      <p:graphicFrame>
        <p:nvGraphicFramePr>
          <p:cNvPr id="5" name="Table Placeholder 4">
            <a:extLst>
              <a:ext uri="{FF2B5EF4-FFF2-40B4-BE49-F238E27FC236}">
                <a16:creationId xmlns:a16="http://schemas.microsoft.com/office/drawing/2014/main" id="{7534DE6D-410A-40E3-94C1-9EF29FCF900D}"/>
              </a:ext>
            </a:extLst>
          </p:cNvPr>
          <p:cNvGraphicFramePr>
            <a:graphicFrameLocks noGrp="1"/>
          </p:cNvGraphicFramePr>
          <p:nvPr>
            <p:ph type="tbl" sz="quarter" idx="13"/>
            <p:extLst>
              <p:ext uri="{D42A27DB-BD31-4B8C-83A1-F6EECF244321}">
                <p14:modId xmlns:p14="http://schemas.microsoft.com/office/powerpoint/2010/main" val="318997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758219742"/>
                    </a:ext>
                  </a:extLst>
                </a:gridCol>
                <a:gridCol w="1069847">
                  <a:extLst>
                    <a:ext uri="{9D8B030D-6E8A-4147-A177-3AD203B41FA5}">
                      <a16:colId xmlns:a16="http://schemas.microsoft.com/office/drawing/2014/main" val="1449588698"/>
                    </a:ext>
                  </a:extLst>
                </a:gridCol>
                <a:gridCol w="1481327">
                  <a:extLst>
                    <a:ext uri="{9D8B030D-6E8A-4147-A177-3AD203B41FA5}">
                      <a16:colId xmlns:a16="http://schemas.microsoft.com/office/drawing/2014/main" val="2340856224"/>
                    </a:ext>
                  </a:extLst>
                </a:gridCol>
                <a:gridCol w="493776">
                  <a:extLst>
                    <a:ext uri="{9D8B030D-6E8A-4147-A177-3AD203B41FA5}">
                      <a16:colId xmlns:a16="http://schemas.microsoft.com/office/drawing/2014/main" val="343965594"/>
                    </a:ext>
                  </a:extLst>
                </a:gridCol>
                <a:gridCol w="493776">
                  <a:extLst>
                    <a:ext uri="{9D8B030D-6E8A-4147-A177-3AD203B41FA5}">
                      <a16:colId xmlns:a16="http://schemas.microsoft.com/office/drawing/2014/main" val="1640408128"/>
                    </a:ext>
                  </a:extLst>
                </a:gridCol>
                <a:gridCol w="493776">
                  <a:extLst>
                    <a:ext uri="{9D8B030D-6E8A-4147-A177-3AD203B41FA5}">
                      <a16:colId xmlns:a16="http://schemas.microsoft.com/office/drawing/2014/main" val="1505572385"/>
                    </a:ext>
                  </a:extLst>
                </a:gridCol>
                <a:gridCol w="493776">
                  <a:extLst>
                    <a:ext uri="{9D8B030D-6E8A-4147-A177-3AD203B41FA5}">
                      <a16:colId xmlns:a16="http://schemas.microsoft.com/office/drawing/2014/main" val="1336999575"/>
                    </a:ext>
                  </a:extLst>
                </a:gridCol>
                <a:gridCol w="493776">
                  <a:extLst>
                    <a:ext uri="{9D8B030D-6E8A-4147-A177-3AD203B41FA5}">
                      <a16:colId xmlns:a16="http://schemas.microsoft.com/office/drawing/2014/main" val="3214509032"/>
                    </a:ext>
                  </a:extLst>
                </a:gridCol>
                <a:gridCol w="493776">
                  <a:extLst>
                    <a:ext uri="{9D8B030D-6E8A-4147-A177-3AD203B41FA5}">
                      <a16:colId xmlns:a16="http://schemas.microsoft.com/office/drawing/2014/main" val="2607504794"/>
                    </a:ext>
                  </a:extLst>
                </a:gridCol>
                <a:gridCol w="493776">
                  <a:extLst>
                    <a:ext uri="{9D8B030D-6E8A-4147-A177-3AD203B41FA5}">
                      <a16:colId xmlns:a16="http://schemas.microsoft.com/office/drawing/2014/main" val="2300889309"/>
                    </a:ext>
                  </a:extLst>
                </a:gridCol>
                <a:gridCol w="493776">
                  <a:extLst>
                    <a:ext uri="{9D8B030D-6E8A-4147-A177-3AD203B41FA5}">
                      <a16:colId xmlns:a16="http://schemas.microsoft.com/office/drawing/2014/main" val="4001343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36147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- 2021-06-20 20:16:35</a:t>
                      </a:r>
                      <a:r>
                        <a:rPr kumimoji="0" lang="en-US" sz="1000" b="0" i="0" u="none" strike="noStrike" kern="1200" cap="none" spc="0" normalizeH="0" baseline="0" noProof="0">
                          <a:ln>
                            <a:noFill/>
                          </a:ln>
                          <a:solidFill>
                            <a:prstClr val="black"/>
                          </a:solidFill>
                          <a:effectLst/>
                          <a:uLnTx/>
                          <a:uFillTx/>
                          <a:latin typeface="+mn-lt"/>
                          <a:ea typeface="+mn-ea"/>
                          <a:cs typeface="+mn-cs"/>
                        </a:rPr>
                        <a:t>
 WALES HAVE MADE THE EURO 2020 KNOCK-OUTS 👏🏴󠁧󠁢󠁷󠁬󠁳󠁿 FROM CARETAKER TO NATIONAL HERO, ROBERT PAGE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https://quintly-image-storage.s3.amazonaws.com/05a24ad44a724ccbaa184e5432dc523f/81c4e227c588833a97e32e613fb9d234.jpg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20:12:48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extLst>
                  <a:ext uri="{0D108BD9-81ED-4DB2-BD59-A6C34878D82A}">
                    <a16:rowId xmlns:a16="http://schemas.microsoft.com/office/drawing/2014/main" val="17780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- 2021-06-20 20:13:33</a:t>
                      </a:r>
                      <a:r>
                        <a:rPr kumimoji="0" lang="en-US" sz="1000" b="0" i="0" u="none" strike="noStrike" kern="1200" cap="none" spc="0" normalizeH="0" baseline="0" noProof="0">
                          <a:ln>
                            <a:noFill/>
                          </a:ln>
                          <a:solidFill>
                            <a:prstClr val="black"/>
                          </a:solidFill>
                          <a:effectLst/>
                          <a:uLnTx/>
                          <a:uFillTx/>
                          <a:latin typeface="+mn-lt"/>
                          <a:ea typeface="+mn-ea"/>
                          <a:cs typeface="+mn-cs"/>
                        </a:rPr>
                        <a:t>
 VA VA VOOM 🤩 THIERRY HENRY SHOWED HE HASN’T LOST HIS MAGIC IN FRONT OF THE BELGIUM BOYS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https://quintly-image-storage.s3.amazonaws.com/05a24ad44a724ccbaa184e5432dc523f/e35a6fc35a0659e5c0a223e7826b842c.jpg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20:12:48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142104616"/>
                  </a:ext>
                </a:extLst>
              </a:tr>
            </a:tbl>
          </a:graphicData>
        </a:graphic>
      </p:graphicFrame>
      <p:sp>
        <p:nvSpPr>
          <p:cNvPr id="4" name="Text Placeholder 3">
            <a:extLst>
              <a:ext uri="{FF2B5EF4-FFF2-40B4-BE49-F238E27FC236}">
                <a16:creationId xmlns:a16="http://schemas.microsoft.com/office/drawing/2014/main" id="{E8060B6C-DBAE-482B-92AD-D5B11BD73161}"/>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8299842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E5A1-B498-4662-99DD-D998EC1AF8CA}"/>
              </a:ext>
            </a:extLst>
          </p:cNvPr>
          <p:cNvSpPr>
            <a:spLocks noGrp="1"/>
          </p:cNvSpPr>
          <p:nvPr>
            <p:ph type="title"/>
          </p:nvPr>
        </p:nvSpPr>
        <p:spPr/>
        <p:txBody>
          <a:bodyPr/>
          <a:lstStyle/>
          <a:p>
            <a:r>
              <a:rPr lang="en-US"/>
              <a:t>Instagram Stories Table  | All Pages - 13 of 13</a:t>
            </a:r>
          </a:p>
        </p:txBody>
      </p:sp>
      <p:graphicFrame>
        <p:nvGraphicFramePr>
          <p:cNvPr id="5" name="Table Placeholder 4">
            <a:extLst>
              <a:ext uri="{FF2B5EF4-FFF2-40B4-BE49-F238E27FC236}">
                <a16:creationId xmlns:a16="http://schemas.microsoft.com/office/drawing/2014/main" id="{323F3D0A-4CA8-499D-B233-76052C3E9FD4}"/>
              </a:ext>
            </a:extLst>
          </p:cNvPr>
          <p:cNvGraphicFramePr>
            <a:graphicFrameLocks noGrp="1"/>
          </p:cNvGraphicFramePr>
          <p:nvPr>
            <p:ph type="tbl" sz="quarter" idx="13"/>
            <p:extLst>
              <p:ext uri="{D42A27DB-BD31-4B8C-83A1-F6EECF244321}">
                <p14:modId xmlns:p14="http://schemas.microsoft.com/office/powerpoint/2010/main" val="867895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922602597"/>
                    </a:ext>
                  </a:extLst>
                </a:gridCol>
                <a:gridCol w="1069847">
                  <a:extLst>
                    <a:ext uri="{9D8B030D-6E8A-4147-A177-3AD203B41FA5}">
                      <a16:colId xmlns:a16="http://schemas.microsoft.com/office/drawing/2014/main" val="4238757220"/>
                    </a:ext>
                  </a:extLst>
                </a:gridCol>
                <a:gridCol w="1481327">
                  <a:extLst>
                    <a:ext uri="{9D8B030D-6E8A-4147-A177-3AD203B41FA5}">
                      <a16:colId xmlns:a16="http://schemas.microsoft.com/office/drawing/2014/main" val="4236584901"/>
                    </a:ext>
                  </a:extLst>
                </a:gridCol>
                <a:gridCol w="493776">
                  <a:extLst>
                    <a:ext uri="{9D8B030D-6E8A-4147-A177-3AD203B41FA5}">
                      <a16:colId xmlns:a16="http://schemas.microsoft.com/office/drawing/2014/main" val="1980850400"/>
                    </a:ext>
                  </a:extLst>
                </a:gridCol>
                <a:gridCol w="493776">
                  <a:extLst>
                    <a:ext uri="{9D8B030D-6E8A-4147-A177-3AD203B41FA5}">
                      <a16:colId xmlns:a16="http://schemas.microsoft.com/office/drawing/2014/main" val="2565031851"/>
                    </a:ext>
                  </a:extLst>
                </a:gridCol>
                <a:gridCol w="493776">
                  <a:extLst>
                    <a:ext uri="{9D8B030D-6E8A-4147-A177-3AD203B41FA5}">
                      <a16:colId xmlns:a16="http://schemas.microsoft.com/office/drawing/2014/main" val="598697545"/>
                    </a:ext>
                  </a:extLst>
                </a:gridCol>
                <a:gridCol w="493776">
                  <a:extLst>
                    <a:ext uri="{9D8B030D-6E8A-4147-A177-3AD203B41FA5}">
                      <a16:colId xmlns:a16="http://schemas.microsoft.com/office/drawing/2014/main" val="600174088"/>
                    </a:ext>
                  </a:extLst>
                </a:gridCol>
                <a:gridCol w="493776">
                  <a:extLst>
                    <a:ext uri="{9D8B030D-6E8A-4147-A177-3AD203B41FA5}">
                      <a16:colId xmlns:a16="http://schemas.microsoft.com/office/drawing/2014/main" val="1770860881"/>
                    </a:ext>
                  </a:extLst>
                </a:gridCol>
                <a:gridCol w="493776">
                  <a:extLst>
                    <a:ext uri="{9D8B030D-6E8A-4147-A177-3AD203B41FA5}">
                      <a16:colId xmlns:a16="http://schemas.microsoft.com/office/drawing/2014/main" val="2403954085"/>
                    </a:ext>
                  </a:extLst>
                </a:gridCol>
                <a:gridCol w="493776">
                  <a:extLst>
                    <a:ext uri="{9D8B030D-6E8A-4147-A177-3AD203B41FA5}">
                      <a16:colId xmlns:a16="http://schemas.microsoft.com/office/drawing/2014/main" val="2247317433"/>
                    </a:ext>
                  </a:extLst>
                </a:gridCol>
                <a:gridCol w="493776">
                  <a:extLst>
                    <a:ext uri="{9D8B030D-6E8A-4147-A177-3AD203B41FA5}">
                      <a16:colId xmlns:a16="http://schemas.microsoft.com/office/drawing/2014/main" val="4073330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37385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givemesport - 2021-06-20 17:01:37</a:t>
                      </a:r>
                      <a:r>
                        <a:rPr kumimoji="0" lang="en-US" sz="1000" b="0" i="0" u="none" strike="noStrike" kern="1200" cap="none" spc="0" normalizeH="0" baseline="0" noProof="0">
                          <a:ln>
                            <a:noFill/>
                          </a:ln>
                          <a:solidFill>
                            <a:prstClr val="black"/>
                          </a:solidFill>
                          <a:effectLst/>
                          <a:uLnTx/>
                          <a:uFillTx/>
                          <a:latin typeface="+mn-lt"/>
                          <a:ea typeface="+mn-ea"/>
                          <a:cs typeface="+mn-cs"/>
                        </a:rPr>
                        <a:t>
 ALVARO MORATA IS OUTSCORING SOME OF EUROPE’S BEST 👀🔥 LEVELS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https://quintly-image-storage.s3.amazonaws.com/05a24ad44a724ccbaa184e5432dc523f/3701389b0e2d24c9f161e35082043a1f.jpg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3861011624"/>
                  </a:ext>
                </a:extLst>
              </a:tr>
            </a:tbl>
          </a:graphicData>
        </a:graphic>
      </p:graphicFrame>
      <p:sp>
        <p:nvSpPr>
          <p:cNvPr id="4" name="Text Placeholder 3">
            <a:extLst>
              <a:ext uri="{FF2B5EF4-FFF2-40B4-BE49-F238E27FC236}">
                <a16:creationId xmlns:a16="http://schemas.microsoft.com/office/drawing/2014/main" id="{DF5F6234-4A0D-4799-B237-6991953D6B0D}"/>
              </a:ext>
            </a:extLst>
          </p:cNvPr>
          <p:cNvSpPr>
            <a:spLocks noGrp="1"/>
          </p:cNvSpPr>
          <p:nvPr>
            <p:ph type="body" sz="quarter" idx="14"/>
          </p:nvPr>
        </p:nvSpPr>
        <p:spPr/>
        <p:txBody>
          <a:bodyPr/>
          <a:lstStyle/>
          <a:p>
            <a:r>
              <a:rPr lang="en-US"/>
              <a:t>06/01/2021 - 06/24/2021</a:t>
            </a:r>
          </a:p>
        </p:txBody>
      </p:sp>
    </p:spTree>
    <p:extLst>
      <p:ext uri="{BB962C8B-B14F-4D97-AF65-F5344CB8AC3E}">
        <p14:creationId xmlns:p14="http://schemas.microsoft.com/office/powerpoint/2010/main" val="9992701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F659-335F-426D-B235-8CD50380B872}"/>
              </a:ext>
            </a:extLst>
          </p:cNvPr>
          <p:cNvSpPr>
            <a:spLocks noGrp="1"/>
          </p:cNvSpPr>
          <p:nvPr>
            <p:ph type="title"/>
          </p:nvPr>
        </p:nvSpPr>
        <p:spPr/>
        <p:txBody>
          <a:bodyPr/>
          <a:lstStyle/>
          <a:p>
            <a:r>
              <a:rPr lang="en-US"/>
              <a:t>Instagram Organic Reach By Weekday | All Pages</a:t>
            </a:r>
          </a:p>
        </p:txBody>
      </p:sp>
      <p:graphicFrame>
        <p:nvGraphicFramePr>
          <p:cNvPr id="6" name="Chart Placeholder 5">
            <a:extLst>
              <a:ext uri="{FF2B5EF4-FFF2-40B4-BE49-F238E27FC236}">
                <a16:creationId xmlns:a16="http://schemas.microsoft.com/office/drawing/2014/main" id="{7E7524AD-4C86-49A9-AEE5-66D39E704CD6}"/>
              </a:ext>
            </a:extLst>
          </p:cNvPr>
          <p:cNvGraphicFramePr>
            <a:graphicFrameLocks noGrp="1"/>
          </p:cNvGraphicFramePr>
          <p:nvPr>
            <p:ph type="chart" sz="quarter" idx="13"/>
            <p:extLst>
              <p:ext uri="{D42A27DB-BD31-4B8C-83A1-F6EECF244321}">
                <p14:modId xmlns:p14="http://schemas.microsoft.com/office/powerpoint/2010/main" val="3021538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D66902-B95B-4832-BB39-6B92A6E17951}"/>
              </a:ext>
            </a:extLst>
          </p:cNvPr>
          <p:cNvSpPr>
            <a:spLocks noGrp="1"/>
          </p:cNvSpPr>
          <p:nvPr>
            <p:ph type="body" sz="quarter" idx="14"/>
          </p:nvPr>
        </p:nvSpPr>
        <p:spPr/>
        <p:txBody>
          <a:bodyPr/>
          <a:lstStyle/>
          <a:p>
            <a:r>
              <a:rPr lang="en-US"/>
              <a:t>06/01/2021 - 06/24/2021</a:t>
            </a:r>
          </a:p>
        </p:txBody>
      </p:sp>
      <p:sp>
        <p:nvSpPr>
          <p:cNvPr id="5" name="Footer Placeholder 4">
            <a:extLst>
              <a:ext uri="{FF2B5EF4-FFF2-40B4-BE49-F238E27FC236}">
                <a16:creationId xmlns:a16="http://schemas.microsoft.com/office/drawing/2014/main" id="{306AA371-2D92-47E2-808F-58914B1919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80711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5913C-8C98-4641-BA88-31869742B045}"/>
              </a:ext>
            </a:extLst>
          </p:cNvPr>
          <p:cNvSpPr>
            <a:spLocks noGrp="1"/>
          </p:cNvSpPr>
          <p:nvPr>
            <p:ph type="title"/>
          </p:nvPr>
        </p:nvSpPr>
        <p:spPr/>
        <p:txBody>
          <a:bodyPr/>
          <a:lstStyle/>
          <a:p>
            <a:r>
              <a:rPr lang="en-US"/>
              <a:t>Instagram IGTV Organic Reach By Weekday | All Pages</a:t>
            </a:r>
          </a:p>
        </p:txBody>
      </p:sp>
      <p:graphicFrame>
        <p:nvGraphicFramePr>
          <p:cNvPr id="6" name="Chart Placeholder 5">
            <a:extLst>
              <a:ext uri="{FF2B5EF4-FFF2-40B4-BE49-F238E27FC236}">
                <a16:creationId xmlns:a16="http://schemas.microsoft.com/office/drawing/2014/main" id="{5753F8A1-AAB1-49E0-A058-2821233E78F4}"/>
              </a:ext>
            </a:extLst>
          </p:cNvPr>
          <p:cNvGraphicFramePr>
            <a:graphicFrameLocks noGrp="1"/>
          </p:cNvGraphicFramePr>
          <p:nvPr>
            <p:ph type="chart" sz="quarter" idx="13"/>
            <p:extLst>
              <p:ext uri="{D42A27DB-BD31-4B8C-83A1-F6EECF244321}">
                <p14:modId xmlns:p14="http://schemas.microsoft.com/office/powerpoint/2010/main" val="3459364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704EC2-4C1D-4730-BCC0-4C8EFED7C215}"/>
              </a:ext>
            </a:extLst>
          </p:cNvPr>
          <p:cNvSpPr>
            <a:spLocks noGrp="1"/>
          </p:cNvSpPr>
          <p:nvPr>
            <p:ph type="body" sz="quarter" idx="14"/>
          </p:nvPr>
        </p:nvSpPr>
        <p:spPr/>
        <p:txBody>
          <a:bodyPr/>
          <a:lstStyle/>
          <a:p>
            <a:r>
              <a:rPr lang="en-US"/>
              <a:t>06/01/2021 - 06/24/2021</a:t>
            </a:r>
          </a:p>
        </p:txBody>
      </p:sp>
      <p:sp>
        <p:nvSpPr>
          <p:cNvPr id="5" name="Footer Placeholder 4">
            <a:extLst>
              <a:ext uri="{FF2B5EF4-FFF2-40B4-BE49-F238E27FC236}">
                <a16:creationId xmlns:a16="http://schemas.microsoft.com/office/drawing/2014/main" id="{97CAFE24-DD7A-4920-90E9-C2A77AFD6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9143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5838</Words>
  <Application>Microsoft Office PowerPoint</Application>
  <PresentationFormat>On-screen Show (4:3)</PresentationFormat>
  <Paragraphs>2011</Paragraphs>
  <Slides>81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81</vt:i4>
      </vt:variant>
    </vt:vector>
  </HeadingPairs>
  <TitlesOfParts>
    <vt:vector size="84" baseType="lpstr">
      <vt:lpstr>Arial</vt:lpstr>
      <vt:lpstr>Calibri</vt:lpstr>
      <vt:lpstr>quintly_template</vt:lpstr>
      <vt:lpstr>Instagram custom</vt:lpstr>
      <vt:lpstr>Instagram Key Metrics Table | All Pages</vt:lpstr>
      <vt:lpstr>Instagram Key Metrics by Month | All Pages</vt:lpstr>
      <vt:lpstr>Instagram Posts Table | All Pages - 1 of 16</vt:lpstr>
      <vt:lpstr>Instagram Posts Table | All Pages - 2 of 16</vt:lpstr>
      <vt:lpstr>Instagram Posts Table | All Pages - 3 of 16</vt:lpstr>
      <vt:lpstr>Instagram Posts Table | All Pages - 4 of 16</vt:lpstr>
      <vt:lpstr>Instagram Posts Table | All Pages - 5 of 16</vt:lpstr>
      <vt:lpstr>Instagram Posts Table | All Pages - 6 of 16</vt:lpstr>
      <vt:lpstr>Instagram Posts Table | All Pages - 7 of 16</vt:lpstr>
      <vt:lpstr>Instagram Posts Table | All Pages - 8 of 16</vt:lpstr>
      <vt:lpstr>Instagram Posts Table | All Pages - 9 of 16</vt:lpstr>
      <vt:lpstr>Instagram Posts Table | All Pages - 10 of 16</vt:lpstr>
      <vt:lpstr>Instagram Posts Table | All Pages - 11 of 16</vt:lpstr>
      <vt:lpstr>Instagram Posts Table | All Pages - 12 of 16</vt:lpstr>
      <vt:lpstr>Instagram Posts Table | All Pages - 13 of 16</vt:lpstr>
      <vt:lpstr>Instagram Posts Table | All Pages - 14 of 16</vt:lpstr>
      <vt:lpstr>Instagram Posts Table | All Pages - 15 of 16</vt:lpstr>
      <vt:lpstr>Instagram Posts Table | All Pages - 16 of 16</vt:lpstr>
      <vt:lpstr>Instagram IGTV Videos Table | All Pages - 1 of 25</vt:lpstr>
      <vt:lpstr>Instagram IGTV Videos Table | All Pages - 2 of 25</vt:lpstr>
      <vt:lpstr>Instagram IGTV Videos Table | All Pages - 3 of 25</vt:lpstr>
      <vt:lpstr>Instagram IGTV Videos Table | All Pages - 4 of 25</vt:lpstr>
      <vt:lpstr>Instagram IGTV Videos Table | All Pages - 5 of 25</vt:lpstr>
      <vt:lpstr>Instagram IGTV Videos Table | All Pages - 6 of 25</vt:lpstr>
      <vt:lpstr>Instagram IGTV Videos Table | All Pages - 7 of 25</vt:lpstr>
      <vt:lpstr>Instagram IGTV Videos Table | All Pages - 8 of 25</vt:lpstr>
      <vt:lpstr>Instagram IGTV Videos Table | All Pages - 9 of 25</vt:lpstr>
      <vt:lpstr>Instagram IGTV Videos Table | All Pages - 10 of 25</vt:lpstr>
      <vt:lpstr>Instagram IGTV Videos Table | All Pages - 11 of 25</vt:lpstr>
      <vt:lpstr>Instagram IGTV Videos Table | All Pages - 12 of 25</vt:lpstr>
      <vt:lpstr>Instagram IGTV Videos Table | All Pages - 13 of 25</vt:lpstr>
      <vt:lpstr>Instagram IGTV Videos Table | All Pages - 14 of 25</vt:lpstr>
      <vt:lpstr>Instagram IGTV Videos Table | All Pages - 15 of 25</vt:lpstr>
      <vt:lpstr>Instagram IGTV Videos Table | All Pages - 16 of 25</vt:lpstr>
      <vt:lpstr>Instagram IGTV Videos Table | All Pages - 17 of 25</vt:lpstr>
      <vt:lpstr>Instagram IGTV Videos Table | All Pages - 18 of 25</vt:lpstr>
      <vt:lpstr>Instagram IGTV Videos Table | All Pages - 19 of 25</vt:lpstr>
      <vt:lpstr>Instagram IGTV Videos Table | All Pages - 20 of 25</vt:lpstr>
      <vt:lpstr>Instagram IGTV Videos Table | All Pages - 21 of 25</vt:lpstr>
      <vt:lpstr>Instagram IGTV Videos Table | All Pages - 22 of 25</vt:lpstr>
      <vt:lpstr>Instagram IGTV Videos Table | All Pages - 23 of 25</vt:lpstr>
      <vt:lpstr>Instagram IGTV Videos Table | All Pages - 24 of 25</vt:lpstr>
      <vt:lpstr>Instagram IGTV Videos Table | All Pages - 25 of 25</vt:lpstr>
      <vt:lpstr>Instagram Posts | All Pages</vt:lpstr>
      <vt:lpstr>Instagram Average Interactions Per Post | All Pages</vt:lpstr>
      <vt:lpstr>Instagram Average Likes Per Post | All Pages</vt:lpstr>
      <vt:lpstr>Instagram Reach | All Pages</vt:lpstr>
      <vt:lpstr>Instagram Organic Reach by Post Type  | All Pages</vt:lpstr>
      <vt:lpstr>Instagram Engagements By Weekday | All Pages</vt:lpstr>
      <vt:lpstr>Instagram Followers Online by Time | All Pages - 1 of 3</vt:lpstr>
      <vt:lpstr>Instagram Followers Online by Time | All Pages - 2 of 3</vt:lpstr>
      <vt:lpstr>Instagram Followers Online by Time | All Pages - 3 of 3</vt:lpstr>
      <vt:lpstr>Instagram Stories Table  | All Pages - 1 of 13</vt:lpstr>
      <vt:lpstr>Instagram Stories Table  | All Pages - 2 of 13</vt:lpstr>
      <vt:lpstr>Instagram Stories Table  | All Pages - 3 of 13</vt:lpstr>
      <vt:lpstr>Instagram Stories Table  | All Pages - 4 of 13</vt:lpstr>
      <vt:lpstr>Instagram Stories Table  | All Pages - 5 of 13</vt:lpstr>
      <vt:lpstr>Instagram Stories Table  | All Pages - 6 of 13</vt:lpstr>
      <vt:lpstr>Instagram Stories Table  | All Pages - 7 of 13</vt:lpstr>
      <vt:lpstr>Instagram Stories Table  | All Pages - 8 of 13</vt:lpstr>
      <vt:lpstr>Instagram Stories Table  | All Pages - 9 of 13</vt:lpstr>
      <vt:lpstr>Instagram Stories Table  | All Pages - 10 of 13</vt:lpstr>
      <vt:lpstr>Instagram Stories Table  | All Pages - 11 of 13</vt:lpstr>
      <vt:lpstr>Instagram Stories Table  | All Pages - 12 of 13</vt:lpstr>
      <vt:lpstr>Instagram Stories Table  | All Pages - 13 of 13</vt:lpstr>
      <vt:lpstr>Instagram Stories Table  | All Pages - 1 of 13</vt:lpstr>
      <vt:lpstr>Instagram Stories Table  | All Pages - 2 of 13</vt:lpstr>
      <vt:lpstr>Instagram Stories Table  | All Pages - 3 of 13</vt:lpstr>
      <vt:lpstr>Instagram Stories Table  | All Pages - 4 of 13</vt:lpstr>
      <vt:lpstr>Instagram Stories Table  | All Pages - 5 of 13</vt:lpstr>
      <vt:lpstr>Instagram Stories Table  | All Pages - 6 of 13</vt:lpstr>
      <vt:lpstr>Instagram Stories Table  | All Pages - 7 of 13</vt:lpstr>
      <vt:lpstr>Instagram Stories Table  | All Pages - 8 of 13</vt:lpstr>
      <vt:lpstr>Instagram Stories Table  | All Pages - 9 of 13</vt:lpstr>
      <vt:lpstr>Instagram Stories Table  | All Pages - 10 of 13</vt:lpstr>
      <vt:lpstr>Instagram Stories Table  | All Pages - 11 of 13</vt:lpstr>
      <vt:lpstr>Instagram Stories Table  | All Pages - 12 of 13</vt:lpstr>
      <vt:lpstr>Instagram Stories Table  | All Pages - 13 of 13</vt:lpstr>
      <vt:lpstr>Instagram Organic Reach By Weekday | All Pages</vt:lpstr>
      <vt:lpstr>Instagram IGTV Organic Reach By Weekday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custom</dc:title>
  <dc:creator>Frederik Peiniger</dc:creator>
  <cp:lastModifiedBy>Frederik Peiniger</cp:lastModifiedBy>
  <cp:revision>1</cp:revision>
  <dcterms:created xsi:type="dcterms:W3CDTF">2021-06-25T14:36:41Z</dcterms:created>
  <dcterms:modified xsi:type="dcterms:W3CDTF">2021-06-25T14:41:43Z</dcterms:modified>
</cp:coreProperties>
</file>