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AB47-5DD3-41C3-A149-D7C0FC973F3E}"/>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C4E6B2BE-A3AA-4CDB-A9BE-BC85A92DCC06}"/>
              </a:ext>
            </a:extLst>
          </p:cNvPr>
          <p:cNvGraphicFramePr>
            <a:graphicFrameLocks noGrp="1"/>
          </p:cNvGraphicFramePr>
          <p:nvPr>
            <p:ph type="tbl" sz="quarter" idx="13"/>
            <p:extLst>
              <p:ext uri="{D42A27DB-BD31-4B8C-83A1-F6EECF244321}">
                <p14:modId xmlns:p14="http://schemas.microsoft.com/office/powerpoint/2010/main" val="822370613"/>
              </p:ext>
            </p:extLst>
          </p:nvPr>
        </p:nvGraphicFramePr>
        <p:xfrm>
          <a:off x="457200" y="1731963"/>
          <a:ext cx="8065008" cy="10718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7645803"/>
                    </a:ext>
                  </a:extLst>
                </a:gridCol>
                <a:gridCol w="1152144">
                  <a:extLst>
                    <a:ext uri="{9D8B030D-6E8A-4147-A177-3AD203B41FA5}">
                      <a16:colId xmlns:a16="http://schemas.microsoft.com/office/drawing/2014/main" val="779527771"/>
                    </a:ext>
                  </a:extLst>
                </a:gridCol>
                <a:gridCol w="576072">
                  <a:extLst>
                    <a:ext uri="{9D8B030D-6E8A-4147-A177-3AD203B41FA5}">
                      <a16:colId xmlns:a16="http://schemas.microsoft.com/office/drawing/2014/main" val="1109528635"/>
                    </a:ext>
                  </a:extLst>
                </a:gridCol>
                <a:gridCol w="576072">
                  <a:extLst>
                    <a:ext uri="{9D8B030D-6E8A-4147-A177-3AD203B41FA5}">
                      <a16:colId xmlns:a16="http://schemas.microsoft.com/office/drawing/2014/main" val="3208031292"/>
                    </a:ext>
                  </a:extLst>
                </a:gridCol>
                <a:gridCol w="576072">
                  <a:extLst>
                    <a:ext uri="{9D8B030D-6E8A-4147-A177-3AD203B41FA5}">
                      <a16:colId xmlns:a16="http://schemas.microsoft.com/office/drawing/2014/main" val="661221703"/>
                    </a:ext>
                  </a:extLst>
                </a:gridCol>
                <a:gridCol w="576072">
                  <a:extLst>
                    <a:ext uri="{9D8B030D-6E8A-4147-A177-3AD203B41FA5}">
                      <a16:colId xmlns:a16="http://schemas.microsoft.com/office/drawing/2014/main" val="2214767180"/>
                    </a:ext>
                  </a:extLst>
                </a:gridCol>
                <a:gridCol w="576072">
                  <a:extLst>
                    <a:ext uri="{9D8B030D-6E8A-4147-A177-3AD203B41FA5}">
                      <a16:colId xmlns:a16="http://schemas.microsoft.com/office/drawing/2014/main" val="2933928276"/>
                    </a:ext>
                  </a:extLst>
                </a:gridCol>
                <a:gridCol w="576072">
                  <a:extLst>
                    <a:ext uri="{9D8B030D-6E8A-4147-A177-3AD203B41FA5}">
                      <a16:colId xmlns:a16="http://schemas.microsoft.com/office/drawing/2014/main" val="1135769198"/>
                    </a:ext>
                  </a:extLst>
                </a:gridCol>
                <a:gridCol w="576072">
                  <a:extLst>
                    <a:ext uri="{9D8B030D-6E8A-4147-A177-3AD203B41FA5}">
                      <a16:colId xmlns:a16="http://schemas.microsoft.com/office/drawing/2014/main" val="1071127957"/>
                    </a:ext>
                  </a:extLst>
                </a:gridCol>
                <a:gridCol w="576072">
                  <a:extLst>
                    <a:ext uri="{9D8B030D-6E8A-4147-A177-3AD203B41FA5}">
                      <a16:colId xmlns:a16="http://schemas.microsoft.com/office/drawing/2014/main" val="2316700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6202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- 2024-03-23 10:00:17</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Patientimfokus.de vorbei: https://patientenimfokus.de/?cid=smm-SI-20240126-none-TMS-fb-10011023
Ihr habt konkrete Fragen zum Thema? Dann lasst es sie uns in den Kommentaren wissen!👇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46336964"/>
                  </a:ext>
                </a:extLst>
              </a:tr>
            </a:tbl>
          </a:graphicData>
        </a:graphic>
      </p:graphicFrame>
      <p:sp>
        <p:nvSpPr>
          <p:cNvPr id="4" name="Text Placeholder 3">
            <a:extLst>
              <a:ext uri="{FF2B5EF4-FFF2-40B4-BE49-F238E27FC236}">
                <a16:creationId xmlns:a16="http://schemas.microsoft.com/office/drawing/2014/main" id="{7E4D4397-933F-48FF-8AFC-BE17CD7B98C7}"/>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067807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BB78-B47A-4E08-9F9B-C73C7E45A71E}"/>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5D37F6E7-3197-4CA8-B012-5E9BBAD4FAFD}"/>
              </a:ext>
            </a:extLst>
          </p:cNvPr>
          <p:cNvGraphicFramePr>
            <a:graphicFrameLocks noGrp="1"/>
          </p:cNvGraphicFramePr>
          <p:nvPr>
            <p:ph type="tbl" sz="quarter" idx="13"/>
            <p:extLst>
              <p:ext uri="{D42A27DB-BD31-4B8C-83A1-F6EECF244321}">
                <p14:modId xmlns:p14="http://schemas.microsoft.com/office/powerpoint/2010/main" val="257645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21135786"/>
                    </a:ext>
                  </a:extLst>
                </a:gridCol>
                <a:gridCol w="1152144">
                  <a:extLst>
                    <a:ext uri="{9D8B030D-6E8A-4147-A177-3AD203B41FA5}">
                      <a16:colId xmlns:a16="http://schemas.microsoft.com/office/drawing/2014/main" val="4069757763"/>
                    </a:ext>
                  </a:extLst>
                </a:gridCol>
                <a:gridCol w="576072">
                  <a:extLst>
                    <a:ext uri="{9D8B030D-6E8A-4147-A177-3AD203B41FA5}">
                      <a16:colId xmlns:a16="http://schemas.microsoft.com/office/drawing/2014/main" val="557290270"/>
                    </a:ext>
                  </a:extLst>
                </a:gridCol>
                <a:gridCol w="576072">
                  <a:extLst>
                    <a:ext uri="{9D8B030D-6E8A-4147-A177-3AD203B41FA5}">
                      <a16:colId xmlns:a16="http://schemas.microsoft.com/office/drawing/2014/main" val="3604089344"/>
                    </a:ext>
                  </a:extLst>
                </a:gridCol>
                <a:gridCol w="576072">
                  <a:extLst>
                    <a:ext uri="{9D8B030D-6E8A-4147-A177-3AD203B41FA5}">
                      <a16:colId xmlns:a16="http://schemas.microsoft.com/office/drawing/2014/main" val="4101240951"/>
                    </a:ext>
                  </a:extLst>
                </a:gridCol>
                <a:gridCol w="576072">
                  <a:extLst>
                    <a:ext uri="{9D8B030D-6E8A-4147-A177-3AD203B41FA5}">
                      <a16:colId xmlns:a16="http://schemas.microsoft.com/office/drawing/2014/main" val="2972868314"/>
                    </a:ext>
                  </a:extLst>
                </a:gridCol>
                <a:gridCol w="576072">
                  <a:extLst>
                    <a:ext uri="{9D8B030D-6E8A-4147-A177-3AD203B41FA5}">
                      <a16:colId xmlns:a16="http://schemas.microsoft.com/office/drawing/2014/main" val="2337036296"/>
                    </a:ext>
                  </a:extLst>
                </a:gridCol>
                <a:gridCol w="576072">
                  <a:extLst>
                    <a:ext uri="{9D8B030D-6E8A-4147-A177-3AD203B41FA5}">
                      <a16:colId xmlns:a16="http://schemas.microsoft.com/office/drawing/2014/main" val="872939997"/>
                    </a:ext>
                  </a:extLst>
                </a:gridCol>
                <a:gridCol w="576072">
                  <a:extLst>
                    <a:ext uri="{9D8B030D-6E8A-4147-A177-3AD203B41FA5}">
                      <a16:colId xmlns:a16="http://schemas.microsoft.com/office/drawing/2014/main" val="2984238803"/>
                    </a:ext>
                  </a:extLst>
                </a:gridCol>
                <a:gridCol w="576072">
                  <a:extLst>
                    <a:ext uri="{9D8B030D-6E8A-4147-A177-3AD203B41FA5}">
                      <a16:colId xmlns:a16="http://schemas.microsoft.com/office/drawing/2014/main" val="4261118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40634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- 2024-03-23 08:00:22</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82800401"/>
                  </a:ext>
                </a:extLst>
              </a:tr>
            </a:tbl>
          </a:graphicData>
        </a:graphic>
      </p:graphicFrame>
      <p:sp>
        <p:nvSpPr>
          <p:cNvPr id="4" name="Text Placeholder 3">
            <a:extLst>
              <a:ext uri="{FF2B5EF4-FFF2-40B4-BE49-F238E27FC236}">
                <a16:creationId xmlns:a16="http://schemas.microsoft.com/office/drawing/2014/main" id="{DAC6F8C2-962A-467E-A6E1-438ECC4F42AC}"/>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879239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ED72B-9015-4FEE-B9A8-E0757455F6D0}"/>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D7F236AC-ED69-4A25-A0E7-832578D2DA0C}"/>
              </a:ext>
            </a:extLst>
          </p:cNvPr>
          <p:cNvGraphicFramePr>
            <a:graphicFrameLocks noGrp="1"/>
          </p:cNvGraphicFramePr>
          <p:nvPr>
            <p:ph type="tbl" sz="quarter" idx="13"/>
            <p:extLst>
              <p:ext uri="{D42A27DB-BD31-4B8C-83A1-F6EECF244321}">
                <p14:modId xmlns:p14="http://schemas.microsoft.com/office/powerpoint/2010/main" val="292906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8863406"/>
                    </a:ext>
                  </a:extLst>
                </a:gridCol>
                <a:gridCol w="1152144">
                  <a:extLst>
                    <a:ext uri="{9D8B030D-6E8A-4147-A177-3AD203B41FA5}">
                      <a16:colId xmlns:a16="http://schemas.microsoft.com/office/drawing/2014/main" val="1970789978"/>
                    </a:ext>
                  </a:extLst>
                </a:gridCol>
                <a:gridCol w="576072">
                  <a:extLst>
                    <a:ext uri="{9D8B030D-6E8A-4147-A177-3AD203B41FA5}">
                      <a16:colId xmlns:a16="http://schemas.microsoft.com/office/drawing/2014/main" val="582354595"/>
                    </a:ext>
                  </a:extLst>
                </a:gridCol>
                <a:gridCol w="576072">
                  <a:extLst>
                    <a:ext uri="{9D8B030D-6E8A-4147-A177-3AD203B41FA5}">
                      <a16:colId xmlns:a16="http://schemas.microsoft.com/office/drawing/2014/main" val="4291087799"/>
                    </a:ext>
                  </a:extLst>
                </a:gridCol>
                <a:gridCol w="576072">
                  <a:extLst>
                    <a:ext uri="{9D8B030D-6E8A-4147-A177-3AD203B41FA5}">
                      <a16:colId xmlns:a16="http://schemas.microsoft.com/office/drawing/2014/main" val="2525160722"/>
                    </a:ext>
                  </a:extLst>
                </a:gridCol>
                <a:gridCol w="576072">
                  <a:extLst>
                    <a:ext uri="{9D8B030D-6E8A-4147-A177-3AD203B41FA5}">
                      <a16:colId xmlns:a16="http://schemas.microsoft.com/office/drawing/2014/main" val="642732663"/>
                    </a:ext>
                  </a:extLst>
                </a:gridCol>
                <a:gridCol w="576072">
                  <a:extLst>
                    <a:ext uri="{9D8B030D-6E8A-4147-A177-3AD203B41FA5}">
                      <a16:colId xmlns:a16="http://schemas.microsoft.com/office/drawing/2014/main" val="3025679669"/>
                    </a:ext>
                  </a:extLst>
                </a:gridCol>
                <a:gridCol w="576072">
                  <a:extLst>
                    <a:ext uri="{9D8B030D-6E8A-4147-A177-3AD203B41FA5}">
                      <a16:colId xmlns:a16="http://schemas.microsoft.com/office/drawing/2014/main" val="353730417"/>
                    </a:ext>
                  </a:extLst>
                </a:gridCol>
                <a:gridCol w="576072">
                  <a:extLst>
                    <a:ext uri="{9D8B030D-6E8A-4147-A177-3AD203B41FA5}">
                      <a16:colId xmlns:a16="http://schemas.microsoft.com/office/drawing/2014/main" val="1297176561"/>
                    </a:ext>
                  </a:extLst>
                </a:gridCol>
                <a:gridCol w="576072">
                  <a:extLst>
                    <a:ext uri="{9D8B030D-6E8A-4147-A177-3AD203B41FA5}">
                      <a16:colId xmlns:a16="http://schemas.microsoft.com/office/drawing/2014/main" val="2348259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61361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- 2024-03-23 08:00:19</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53270736"/>
                  </a:ext>
                </a:extLst>
              </a:tr>
            </a:tbl>
          </a:graphicData>
        </a:graphic>
      </p:graphicFrame>
      <p:sp>
        <p:nvSpPr>
          <p:cNvPr id="4" name="Text Placeholder 3">
            <a:extLst>
              <a:ext uri="{FF2B5EF4-FFF2-40B4-BE49-F238E27FC236}">
                <a16:creationId xmlns:a16="http://schemas.microsoft.com/office/drawing/2014/main" id="{E062B187-744D-4D12-AE92-2A808056A1A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780212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052FB-FF72-4125-A8F9-C7C85D8ADE38}"/>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10EA177E-4BFE-403E-9E00-C9E2783061E7}"/>
              </a:ext>
            </a:extLst>
          </p:cNvPr>
          <p:cNvGraphicFramePr>
            <a:graphicFrameLocks noGrp="1"/>
          </p:cNvGraphicFramePr>
          <p:nvPr>
            <p:ph type="tbl" sz="quarter" idx="13"/>
            <p:extLst>
              <p:ext uri="{D42A27DB-BD31-4B8C-83A1-F6EECF244321}">
                <p14:modId xmlns:p14="http://schemas.microsoft.com/office/powerpoint/2010/main" val="204538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171563"/>
                    </a:ext>
                  </a:extLst>
                </a:gridCol>
                <a:gridCol w="1152144">
                  <a:extLst>
                    <a:ext uri="{9D8B030D-6E8A-4147-A177-3AD203B41FA5}">
                      <a16:colId xmlns:a16="http://schemas.microsoft.com/office/drawing/2014/main" val="1670575687"/>
                    </a:ext>
                  </a:extLst>
                </a:gridCol>
                <a:gridCol w="576072">
                  <a:extLst>
                    <a:ext uri="{9D8B030D-6E8A-4147-A177-3AD203B41FA5}">
                      <a16:colId xmlns:a16="http://schemas.microsoft.com/office/drawing/2014/main" val="3824815915"/>
                    </a:ext>
                  </a:extLst>
                </a:gridCol>
                <a:gridCol w="576072">
                  <a:extLst>
                    <a:ext uri="{9D8B030D-6E8A-4147-A177-3AD203B41FA5}">
                      <a16:colId xmlns:a16="http://schemas.microsoft.com/office/drawing/2014/main" val="2449200635"/>
                    </a:ext>
                  </a:extLst>
                </a:gridCol>
                <a:gridCol w="576072">
                  <a:extLst>
                    <a:ext uri="{9D8B030D-6E8A-4147-A177-3AD203B41FA5}">
                      <a16:colId xmlns:a16="http://schemas.microsoft.com/office/drawing/2014/main" val="1285536536"/>
                    </a:ext>
                  </a:extLst>
                </a:gridCol>
                <a:gridCol w="576072">
                  <a:extLst>
                    <a:ext uri="{9D8B030D-6E8A-4147-A177-3AD203B41FA5}">
                      <a16:colId xmlns:a16="http://schemas.microsoft.com/office/drawing/2014/main" val="864169013"/>
                    </a:ext>
                  </a:extLst>
                </a:gridCol>
                <a:gridCol w="576072">
                  <a:extLst>
                    <a:ext uri="{9D8B030D-6E8A-4147-A177-3AD203B41FA5}">
                      <a16:colId xmlns:a16="http://schemas.microsoft.com/office/drawing/2014/main" val="259339852"/>
                    </a:ext>
                  </a:extLst>
                </a:gridCol>
                <a:gridCol w="576072">
                  <a:extLst>
                    <a:ext uri="{9D8B030D-6E8A-4147-A177-3AD203B41FA5}">
                      <a16:colId xmlns:a16="http://schemas.microsoft.com/office/drawing/2014/main" val="401755212"/>
                    </a:ext>
                  </a:extLst>
                </a:gridCol>
                <a:gridCol w="576072">
                  <a:extLst>
                    <a:ext uri="{9D8B030D-6E8A-4147-A177-3AD203B41FA5}">
                      <a16:colId xmlns:a16="http://schemas.microsoft.com/office/drawing/2014/main" val="4050568632"/>
                    </a:ext>
                  </a:extLst>
                </a:gridCol>
                <a:gridCol w="576072">
                  <a:extLst>
                    <a:ext uri="{9D8B030D-6E8A-4147-A177-3AD203B41FA5}">
                      <a16:colId xmlns:a16="http://schemas.microsoft.com/office/drawing/2014/main" val="287926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8658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- 2024-03-23 08:00:19</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IGH Interessengemeinschaft Hämophiler e.V.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33632150"/>
                  </a:ext>
                </a:extLst>
              </a:tr>
            </a:tbl>
          </a:graphicData>
        </a:graphic>
      </p:graphicFrame>
      <p:sp>
        <p:nvSpPr>
          <p:cNvPr id="4" name="Text Placeholder 3">
            <a:extLst>
              <a:ext uri="{FF2B5EF4-FFF2-40B4-BE49-F238E27FC236}">
                <a16:creationId xmlns:a16="http://schemas.microsoft.com/office/drawing/2014/main" id="{BA482B6B-37A7-4276-9C5B-675A32AE773E}"/>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928334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A4312-99A0-4902-97FC-4C2A64216171}"/>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F2DCF3BF-548D-4565-A47C-FE059BD36DC3}"/>
              </a:ext>
            </a:extLst>
          </p:cNvPr>
          <p:cNvGraphicFramePr>
            <a:graphicFrameLocks noGrp="1"/>
          </p:cNvGraphicFramePr>
          <p:nvPr>
            <p:ph type="tbl" sz="quarter" idx="13"/>
            <p:extLst>
              <p:ext uri="{D42A27DB-BD31-4B8C-83A1-F6EECF244321}">
                <p14:modId xmlns:p14="http://schemas.microsoft.com/office/powerpoint/2010/main" val="41614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4148284"/>
                    </a:ext>
                  </a:extLst>
                </a:gridCol>
                <a:gridCol w="1152144">
                  <a:extLst>
                    <a:ext uri="{9D8B030D-6E8A-4147-A177-3AD203B41FA5}">
                      <a16:colId xmlns:a16="http://schemas.microsoft.com/office/drawing/2014/main" val="1374461049"/>
                    </a:ext>
                  </a:extLst>
                </a:gridCol>
                <a:gridCol w="576072">
                  <a:extLst>
                    <a:ext uri="{9D8B030D-6E8A-4147-A177-3AD203B41FA5}">
                      <a16:colId xmlns:a16="http://schemas.microsoft.com/office/drawing/2014/main" val="3827880141"/>
                    </a:ext>
                  </a:extLst>
                </a:gridCol>
                <a:gridCol w="576072">
                  <a:extLst>
                    <a:ext uri="{9D8B030D-6E8A-4147-A177-3AD203B41FA5}">
                      <a16:colId xmlns:a16="http://schemas.microsoft.com/office/drawing/2014/main" val="2337317681"/>
                    </a:ext>
                  </a:extLst>
                </a:gridCol>
                <a:gridCol w="576072">
                  <a:extLst>
                    <a:ext uri="{9D8B030D-6E8A-4147-A177-3AD203B41FA5}">
                      <a16:colId xmlns:a16="http://schemas.microsoft.com/office/drawing/2014/main" val="1322176802"/>
                    </a:ext>
                  </a:extLst>
                </a:gridCol>
                <a:gridCol w="576072">
                  <a:extLst>
                    <a:ext uri="{9D8B030D-6E8A-4147-A177-3AD203B41FA5}">
                      <a16:colId xmlns:a16="http://schemas.microsoft.com/office/drawing/2014/main" val="1899459458"/>
                    </a:ext>
                  </a:extLst>
                </a:gridCol>
                <a:gridCol w="576072">
                  <a:extLst>
                    <a:ext uri="{9D8B030D-6E8A-4147-A177-3AD203B41FA5}">
                      <a16:colId xmlns:a16="http://schemas.microsoft.com/office/drawing/2014/main" val="3010819171"/>
                    </a:ext>
                  </a:extLst>
                </a:gridCol>
                <a:gridCol w="576072">
                  <a:extLst>
                    <a:ext uri="{9D8B030D-6E8A-4147-A177-3AD203B41FA5}">
                      <a16:colId xmlns:a16="http://schemas.microsoft.com/office/drawing/2014/main" val="890583090"/>
                    </a:ext>
                  </a:extLst>
                </a:gridCol>
                <a:gridCol w="576072">
                  <a:extLst>
                    <a:ext uri="{9D8B030D-6E8A-4147-A177-3AD203B41FA5}">
                      <a16:colId xmlns:a16="http://schemas.microsoft.com/office/drawing/2014/main" val="2744242421"/>
                    </a:ext>
                  </a:extLst>
                </a:gridCol>
                <a:gridCol w="576072">
                  <a:extLst>
                    <a:ext uri="{9D8B030D-6E8A-4147-A177-3AD203B41FA5}">
                      <a16:colId xmlns:a16="http://schemas.microsoft.com/office/drawing/2014/main" val="1088902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1289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- 2024-03-23 08:00:06</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https://go.roche.de/vluebru87b8g vorbei 
Ihr habt konkrete Fragen zum Thema? Dann lasst es sie uns in den Kommentaren wissen!👇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05604632"/>
                  </a:ext>
                </a:extLst>
              </a:tr>
            </a:tbl>
          </a:graphicData>
        </a:graphic>
      </p:graphicFrame>
      <p:sp>
        <p:nvSpPr>
          <p:cNvPr id="4" name="Text Placeholder 3">
            <a:extLst>
              <a:ext uri="{FF2B5EF4-FFF2-40B4-BE49-F238E27FC236}">
                <a16:creationId xmlns:a16="http://schemas.microsoft.com/office/drawing/2014/main" id="{18972760-BA92-4370-A16F-EE06669208A1}"/>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923490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1B10-5658-45F4-8295-0D0E5C745102}"/>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C9BD1BE0-CF30-4C44-87E0-95F10B1DC47F}"/>
              </a:ext>
            </a:extLst>
          </p:cNvPr>
          <p:cNvGraphicFramePr>
            <a:graphicFrameLocks noGrp="1"/>
          </p:cNvGraphicFramePr>
          <p:nvPr>
            <p:ph type="tbl" sz="quarter" idx="13"/>
            <p:extLst>
              <p:ext uri="{D42A27DB-BD31-4B8C-83A1-F6EECF244321}">
                <p14:modId xmlns:p14="http://schemas.microsoft.com/office/powerpoint/2010/main" val="145113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7317704"/>
                    </a:ext>
                  </a:extLst>
                </a:gridCol>
                <a:gridCol w="1152144">
                  <a:extLst>
                    <a:ext uri="{9D8B030D-6E8A-4147-A177-3AD203B41FA5}">
                      <a16:colId xmlns:a16="http://schemas.microsoft.com/office/drawing/2014/main" val="1675562056"/>
                    </a:ext>
                  </a:extLst>
                </a:gridCol>
                <a:gridCol w="576072">
                  <a:extLst>
                    <a:ext uri="{9D8B030D-6E8A-4147-A177-3AD203B41FA5}">
                      <a16:colId xmlns:a16="http://schemas.microsoft.com/office/drawing/2014/main" val="2762534020"/>
                    </a:ext>
                  </a:extLst>
                </a:gridCol>
                <a:gridCol w="576072">
                  <a:extLst>
                    <a:ext uri="{9D8B030D-6E8A-4147-A177-3AD203B41FA5}">
                      <a16:colId xmlns:a16="http://schemas.microsoft.com/office/drawing/2014/main" val="1367762855"/>
                    </a:ext>
                  </a:extLst>
                </a:gridCol>
                <a:gridCol w="576072">
                  <a:extLst>
                    <a:ext uri="{9D8B030D-6E8A-4147-A177-3AD203B41FA5}">
                      <a16:colId xmlns:a16="http://schemas.microsoft.com/office/drawing/2014/main" val="510660011"/>
                    </a:ext>
                  </a:extLst>
                </a:gridCol>
                <a:gridCol w="576072">
                  <a:extLst>
                    <a:ext uri="{9D8B030D-6E8A-4147-A177-3AD203B41FA5}">
                      <a16:colId xmlns:a16="http://schemas.microsoft.com/office/drawing/2014/main" val="3638702480"/>
                    </a:ext>
                  </a:extLst>
                </a:gridCol>
                <a:gridCol w="576072">
                  <a:extLst>
                    <a:ext uri="{9D8B030D-6E8A-4147-A177-3AD203B41FA5}">
                      <a16:colId xmlns:a16="http://schemas.microsoft.com/office/drawing/2014/main" val="1668254141"/>
                    </a:ext>
                  </a:extLst>
                </a:gridCol>
                <a:gridCol w="576072">
                  <a:extLst>
                    <a:ext uri="{9D8B030D-6E8A-4147-A177-3AD203B41FA5}">
                      <a16:colId xmlns:a16="http://schemas.microsoft.com/office/drawing/2014/main" val="2746165474"/>
                    </a:ext>
                  </a:extLst>
                </a:gridCol>
                <a:gridCol w="576072">
                  <a:extLst>
                    <a:ext uri="{9D8B030D-6E8A-4147-A177-3AD203B41FA5}">
                      <a16:colId xmlns:a16="http://schemas.microsoft.com/office/drawing/2014/main" val="3897874803"/>
                    </a:ext>
                  </a:extLst>
                </a:gridCol>
                <a:gridCol w="576072">
                  <a:extLst>
                    <a:ext uri="{9D8B030D-6E8A-4147-A177-3AD203B41FA5}">
                      <a16:colId xmlns:a16="http://schemas.microsoft.com/office/drawing/2014/main" val="392433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960350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- 2024-03-17 09:01:31</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52017218"/>
                  </a:ext>
                </a:extLst>
              </a:tr>
            </a:tbl>
          </a:graphicData>
        </a:graphic>
      </p:graphicFrame>
      <p:sp>
        <p:nvSpPr>
          <p:cNvPr id="4" name="Text Placeholder 3">
            <a:extLst>
              <a:ext uri="{FF2B5EF4-FFF2-40B4-BE49-F238E27FC236}">
                <a16:creationId xmlns:a16="http://schemas.microsoft.com/office/drawing/2014/main" id="{7869ED73-7703-4EB4-8BB6-499701DABC44}"/>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121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3D433-FDC2-41F5-B3B2-0979F740F010}"/>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633D44F5-F1DF-49E1-86D8-0527A0677A02}"/>
              </a:ext>
            </a:extLst>
          </p:cNvPr>
          <p:cNvGraphicFramePr>
            <a:graphicFrameLocks noGrp="1"/>
          </p:cNvGraphicFramePr>
          <p:nvPr>
            <p:ph type="tbl" sz="quarter" idx="13"/>
            <p:extLst>
              <p:ext uri="{D42A27DB-BD31-4B8C-83A1-F6EECF244321}">
                <p14:modId xmlns:p14="http://schemas.microsoft.com/office/powerpoint/2010/main" val="10794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5414565"/>
                    </a:ext>
                  </a:extLst>
                </a:gridCol>
                <a:gridCol w="1152144">
                  <a:extLst>
                    <a:ext uri="{9D8B030D-6E8A-4147-A177-3AD203B41FA5}">
                      <a16:colId xmlns:a16="http://schemas.microsoft.com/office/drawing/2014/main" val="161529508"/>
                    </a:ext>
                  </a:extLst>
                </a:gridCol>
                <a:gridCol w="576072">
                  <a:extLst>
                    <a:ext uri="{9D8B030D-6E8A-4147-A177-3AD203B41FA5}">
                      <a16:colId xmlns:a16="http://schemas.microsoft.com/office/drawing/2014/main" val="3714524936"/>
                    </a:ext>
                  </a:extLst>
                </a:gridCol>
                <a:gridCol w="576072">
                  <a:extLst>
                    <a:ext uri="{9D8B030D-6E8A-4147-A177-3AD203B41FA5}">
                      <a16:colId xmlns:a16="http://schemas.microsoft.com/office/drawing/2014/main" val="2843889013"/>
                    </a:ext>
                  </a:extLst>
                </a:gridCol>
                <a:gridCol w="576072">
                  <a:extLst>
                    <a:ext uri="{9D8B030D-6E8A-4147-A177-3AD203B41FA5}">
                      <a16:colId xmlns:a16="http://schemas.microsoft.com/office/drawing/2014/main" val="3523972514"/>
                    </a:ext>
                  </a:extLst>
                </a:gridCol>
                <a:gridCol w="576072">
                  <a:extLst>
                    <a:ext uri="{9D8B030D-6E8A-4147-A177-3AD203B41FA5}">
                      <a16:colId xmlns:a16="http://schemas.microsoft.com/office/drawing/2014/main" val="2257634293"/>
                    </a:ext>
                  </a:extLst>
                </a:gridCol>
                <a:gridCol w="576072">
                  <a:extLst>
                    <a:ext uri="{9D8B030D-6E8A-4147-A177-3AD203B41FA5}">
                      <a16:colId xmlns:a16="http://schemas.microsoft.com/office/drawing/2014/main" val="338519449"/>
                    </a:ext>
                  </a:extLst>
                </a:gridCol>
                <a:gridCol w="576072">
                  <a:extLst>
                    <a:ext uri="{9D8B030D-6E8A-4147-A177-3AD203B41FA5}">
                      <a16:colId xmlns:a16="http://schemas.microsoft.com/office/drawing/2014/main" val="3878804570"/>
                    </a:ext>
                  </a:extLst>
                </a:gridCol>
                <a:gridCol w="576072">
                  <a:extLst>
                    <a:ext uri="{9D8B030D-6E8A-4147-A177-3AD203B41FA5}">
                      <a16:colId xmlns:a16="http://schemas.microsoft.com/office/drawing/2014/main" val="3445205131"/>
                    </a:ext>
                  </a:extLst>
                </a:gridCol>
                <a:gridCol w="576072">
                  <a:extLst>
                    <a:ext uri="{9D8B030D-6E8A-4147-A177-3AD203B41FA5}">
                      <a16:colId xmlns:a16="http://schemas.microsoft.com/office/drawing/2014/main" val="128102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56409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- 2024-03-17 09:01:02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91073964"/>
                  </a:ext>
                </a:extLst>
              </a:tr>
            </a:tbl>
          </a:graphicData>
        </a:graphic>
      </p:graphicFrame>
      <p:sp>
        <p:nvSpPr>
          <p:cNvPr id="4" name="Text Placeholder 3">
            <a:extLst>
              <a:ext uri="{FF2B5EF4-FFF2-40B4-BE49-F238E27FC236}">
                <a16:creationId xmlns:a16="http://schemas.microsoft.com/office/drawing/2014/main" id="{861669CA-E221-49B9-9E6A-1EDE44CCBE61}"/>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317062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D357-0545-40FF-A2BF-76D9A38938AA}"/>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E683A08E-6DFE-4691-A57D-239A0F911123}"/>
              </a:ext>
            </a:extLst>
          </p:cNvPr>
          <p:cNvGraphicFramePr>
            <a:graphicFrameLocks noGrp="1"/>
          </p:cNvGraphicFramePr>
          <p:nvPr>
            <p:ph type="tbl" sz="quarter" idx="13"/>
            <p:extLst>
              <p:ext uri="{D42A27DB-BD31-4B8C-83A1-F6EECF244321}">
                <p14:modId xmlns:p14="http://schemas.microsoft.com/office/powerpoint/2010/main" val="325531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02737922"/>
                    </a:ext>
                  </a:extLst>
                </a:gridCol>
                <a:gridCol w="1152144">
                  <a:extLst>
                    <a:ext uri="{9D8B030D-6E8A-4147-A177-3AD203B41FA5}">
                      <a16:colId xmlns:a16="http://schemas.microsoft.com/office/drawing/2014/main" val="1137686577"/>
                    </a:ext>
                  </a:extLst>
                </a:gridCol>
                <a:gridCol w="576072">
                  <a:extLst>
                    <a:ext uri="{9D8B030D-6E8A-4147-A177-3AD203B41FA5}">
                      <a16:colId xmlns:a16="http://schemas.microsoft.com/office/drawing/2014/main" val="2057185888"/>
                    </a:ext>
                  </a:extLst>
                </a:gridCol>
                <a:gridCol w="576072">
                  <a:extLst>
                    <a:ext uri="{9D8B030D-6E8A-4147-A177-3AD203B41FA5}">
                      <a16:colId xmlns:a16="http://schemas.microsoft.com/office/drawing/2014/main" val="2331511967"/>
                    </a:ext>
                  </a:extLst>
                </a:gridCol>
                <a:gridCol w="576072">
                  <a:extLst>
                    <a:ext uri="{9D8B030D-6E8A-4147-A177-3AD203B41FA5}">
                      <a16:colId xmlns:a16="http://schemas.microsoft.com/office/drawing/2014/main" val="881309190"/>
                    </a:ext>
                  </a:extLst>
                </a:gridCol>
                <a:gridCol w="576072">
                  <a:extLst>
                    <a:ext uri="{9D8B030D-6E8A-4147-A177-3AD203B41FA5}">
                      <a16:colId xmlns:a16="http://schemas.microsoft.com/office/drawing/2014/main" val="2437337971"/>
                    </a:ext>
                  </a:extLst>
                </a:gridCol>
                <a:gridCol w="576072">
                  <a:extLst>
                    <a:ext uri="{9D8B030D-6E8A-4147-A177-3AD203B41FA5}">
                      <a16:colId xmlns:a16="http://schemas.microsoft.com/office/drawing/2014/main" val="1264181067"/>
                    </a:ext>
                  </a:extLst>
                </a:gridCol>
                <a:gridCol w="576072">
                  <a:extLst>
                    <a:ext uri="{9D8B030D-6E8A-4147-A177-3AD203B41FA5}">
                      <a16:colId xmlns:a16="http://schemas.microsoft.com/office/drawing/2014/main" val="1853045452"/>
                    </a:ext>
                  </a:extLst>
                </a:gridCol>
                <a:gridCol w="576072">
                  <a:extLst>
                    <a:ext uri="{9D8B030D-6E8A-4147-A177-3AD203B41FA5}">
                      <a16:colId xmlns:a16="http://schemas.microsoft.com/office/drawing/2014/main" val="919699764"/>
                    </a:ext>
                  </a:extLst>
                </a:gridCol>
                <a:gridCol w="576072">
                  <a:extLst>
                    <a:ext uri="{9D8B030D-6E8A-4147-A177-3AD203B41FA5}">
                      <a16:colId xmlns:a16="http://schemas.microsoft.com/office/drawing/2014/main" val="199271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9499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- 2024-03-17 09:00:55</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93015891"/>
                  </a:ext>
                </a:extLst>
              </a:tr>
            </a:tbl>
          </a:graphicData>
        </a:graphic>
      </p:graphicFrame>
      <p:sp>
        <p:nvSpPr>
          <p:cNvPr id="4" name="Text Placeholder 3">
            <a:extLst>
              <a:ext uri="{FF2B5EF4-FFF2-40B4-BE49-F238E27FC236}">
                <a16:creationId xmlns:a16="http://schemas.microsoft.com/office/drawing/2014/main" id="{6926C517-A905-460F-8CAC-BD19E57FC570}"/>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295965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ECED6-EEC9-4E5C-A265-AF4C565F6C54}"/>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7AB98427-98C3-498B-ADAD-32ECD158A169}"/>
              </a:ext>
            </a:extLst>
          </p:cNvPr>
          <p:cNvGraphicFramePr>
            <a:graphicFrameLocks noGrp="1"/>
          </p:cNvGraphicFramePr>
          <p:nvPr>
            <p:ph type="tbl" sz="quarter" idx="13"/>
            <p:extLst>
              <p:ext uri="{D42A27DB-BD31-4B8C-83A1-F6EECF244321}">
                <p14:modId xmlns:p14="http://schemas.microsoft.com/office/powerpoint/2010/main" val="356615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0584537"/>
                    </a:ext>
                  </a:extLst>
                </a:gridCol>
                <a:gridCol w="1152144">
                  <a:extLst>
                    <a:ext uri="{9D8B030D-6E8A-4147-A177-3AD203B41FA5}">
                      <a16:colId xmlns:a16="http://schemas.microsoft.com/office/drawing/2014/main" val="3074020721"/>
                    </a:ext>
                  </a:extLst>
                </a:gridCol>
                <a:gridCol w="576072">
                  <a:extLst>
                    <a:ext uri="{9D8B030D-6E8A-4147-A177-3AD203B41FA5}">
                      <a16:colId xmlns:a16="http://schemas.microsoft.com/office/drawing/2014/main" val="2307215623"/>
                    </a:ext>
                  </a:extLst>
                </a:gridCol>
                <a:gridCol w="576072">
                  <a:extLst>
                    <a:ext uri="{9D8B030D-6E8A-4147-A177-3AD203B41FA5}">
                      <a16:colId xmlns:a16="http://schemas.microsoft.com/office/drawing/2014/main" val="2145543916"/>
                    </a:ext>
                  </a:extLst>
                </a:gridCol>
                <a:gridCol w="576072">
                  <a:extLst>
                    <a:ext uri="{9D8B030D-6E8A-4147-A177-3AD203B41FA5}">
                      <a16:colId xmlns:a16="http://schemas.microsoft.com/office/drawing/2014/main" val="982349325"/>
                    </a:ext>
                  </a:extLst>
                </a:gridCol>
                <a:gridCol w="576072">
                  <a:extLst>
                    <a:ext uri="{9D8B030D-6E8A-4147-A177-3AD203B41FA5}">
                      <a16:colId xmlns:a16="http://schemas.microsoft.com/office/drawing/2014/main" val="1402098423"/>
                    </a:ext>
                  </a:extLst>
                </a:gridCol>
                <a:gridCol w="576072">
                  <a:extLst>
                    <a:ext uri="{9D8B030D-6E8A-4147-A177-3AD203B41FA5}">
                      <a16:colId xmlns:a16="http://schemas.microsoft.com/office/drawing/2014/main" val="1521928273"/>
                    </a:ext>
                  </a:extLst>
                </a:gridCol>
                <a:gridCol w="576072">
                  <a:extLst>
                    <a:ext uri="{9D8B030D-6E8A-4147-A177-3AD203B41FA5}">
                      <a16:colId xmlns:a16="http://schemas.microsoft.com/office/drawing/2014/main" val="1065911307"/>
                    </a:ext>
                  </a:extLst>
                </a:gridCol>
                <a:gridCol w="576072">
                  <a:extLst>
                    <a:ext uri="{9D8B030D-6E8A-4147-A177-3AD203B41FA5}">
                      <a16:colId xmlns:a16="http://schemas.microsoft.com/office/drawing/2014/main" val="452868664"/>
                    </a:ext>
                  </a:extLst>
                </a:gridCol>
                <a:gridCol w="576072">
                  <a:extLst>
                    <a:ext uri="{9D8B030D-6E8A-4147-A177-3AD203B41FA5}">
                      <a16:colId xmlns:a16="http://schemas.microsoft.com/office/drawing/2014/main" val="55266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7808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- 2024-03-17 09:00:50</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@IGH Interessengemeinschaft Hämophiler e.V.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9842579"/>
                  </a:ext>
                </a:extLst>
              </a:tr>
            </a:tbl>
          </a:graphicData>
        </a:graphic>
      </p:graphicFrame>
      <p:sp>
        <p:nvSpPr>
          <p:cNvPr id="4" name="Text Placeholder 3">
            <a:extLst>
              <a:ext uri="{FF2B5EF4-FFF2-40B4-BE49-F238E27FC236}">
                <a16:creationId xmlns:a16="http://schemas.microsoft.com/office/drawing/2014/main" id="{D8D0F013-51C3-4E71-9D72-DA124954487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534404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975F3-700B-4DAA-953F-B689E227BF0E}"/>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463ABFF3-ADFD-44C2-B94E-7D710872FBF0}"/>
              </a:ext>
            </a:extLst>
          </p:cNvPr>
          <p:cNvGraphicFramePr>
            <a:graphicFrameLocks noGrp="1"/>
          </p:cNvGraphicFramePr>
          <p:nvPr>
            <p:ph type="tbl" sz="quarter" idx="13"/>
            <p:extLst>
              <p:ext uri="{D42A27DB-BD31-4B8C-83A1-F6EECF244321}">
                <p14:modId xmlns:p14="http://schemas.microsoft.com/office/powerpoint/2010/main" val="3850218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595977"/>
                    </a:ext>
                  </a:extLst>
                </a:gridCol>
                <a:gridCol w="1152144">
                  <a:extLst>
                    <a:ext uri="{9D8B030D-6E8A-4147-A177-3AD203B41FA5}">
                      <a16:colId xmlns:a16="http://schemas.microsoft.com/office/drawing/2014/main" val="3008255338"/>
                    </a:ext>
                  </a:extLst>
                </a:gridCol>
                <a:gridCol w="576072">
                  <a:extLst>
                    <a:ext uri="{9D8B030D-6E8A-4147-A177-3AD203B41FA5}">
                      <a16:colId xmlns:a16="http://schemas.microsoft.com/office/drawing/2014/main" val="1305389019"/>
                    </a:ext>
                  </a:extLst>
                </a:gridCol>
                <a:gridCol w="576072">
                  <a:extLst>
                    <a:ext uri="{9D8B030D-6E8A-4147-A177-3AD203B41FA5}">
                      <a16:colId xmlns:a16="http://schemas.microsoft.com/office/drawing/2014/main" val="2634218576"/>
                    </a:ext>
                  </a:extLst>
                </a:gridCol>
                <a:gridCol w="576072">
                  <a:extLst>
                    <a:ext uri="{9D8B030D-6E8A-4147-A177-3AD203B41FA5}">
                      <a16:colId xmlns:a16="http://schemas.microsoft.com/office/drawing/2014/main" val="145415392"/>
                    </a:ext>
                  </a:extLst>
                </a:gridCol>
                <a:gridCol w="576072">
                  <a:extLst>
                    <a:ext uri="{9D8B030D-6E8A-4147-A177-3AD203B41FA5}">
                      <a16:colId xmlns:a16="http://schemas.microsoft.com/office/drawing/2014/main" val="3467721424"/>
                    </a:ext>
                  </a:extLst>
                </a:gridCol>
                <a:gridCol w="576072">
                  <a:extLst>
                    <a:ext uri="{9D8B030D-6E8A-4147-A177-3AD203B41FA5}">
                      <a16:colId xmlns:a16="http://schemas.microsoft.com/office/drawing/2014/main" val="118031213"/>
                    </a:ext>
                  </a:extLst>
                </a:gridCol>
                <a:gridCol w="576072">
                  <a:extLst>
                    <a:ext uri="{9D8B030D-6E8A-4147-A177-3AD203B41FA5}">
                      <a16:colId xmlns:a16="http://schemas.microsoft.com/office/drawing/2014/main" val="470395485"/>
                    </a:ext>
                  </a:extLst>
                </a:gridCol>
                <a:gridCol w="576072">
                  <a:extLst>
                    <a:ext uri="{9D8B030D-6E8A-4147-A177-3AD203B41FA5}">
                      <a16:colId xmlns:a16="http://schemas.microsoft.com/office/drawing/2014/main" val="526415270"/>
                    </a:ext>
                  </a:extLst>
                </a:gridCol>
                <a:gridCol w="576072">
                  <a:extLst>
                    <a:ext uri="{9D8B030D-6E8A-4147-A177-3AD203B41FA5}">
                      <a16:colId xmlns:a16="http://schemas.microsoft.com/office/drawing/2014/main" val="2348183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22335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- 2024-03-17 09:00:22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https://go.roche.de/ttmse82omxfu
@IGH Interessengemeinschaft Hämophiler e.V.  #Roche #Datendrang #Gesundheitsdaten #DigitaleGesundheitsAnwendu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54257977"/>
                  </a:ext>
                </a:extLst>
              </a:tr>
            </a:tbl>
          </a:graphicData>
        </a:graphic>
      </p:graphicFrame>
      <p:sp>
        <p:nvSpPr>
          <p:cNvPr id="4" name="Text Placeholder 3">
            <a:extLst>
              <a:ext uri="{FF2B5EF4-FFF2-40B4-BE49-F238E27FC236}">
                <a16:creationId xmlns:a16="http://schemas.microsoft.com/office/drawing/2014/main" id="{92841432-AC10-431A-B837-0D28D3F8A96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290012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4CF7E-2C5B-4A8C-A694-F812C7B2BE9C}"/>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FC0F9382-0931-46FA-BFCB-6FFD57E17AEA}"/>
              </a:ext>
            </a:extLst>
          </p:cNvPr>
          <p:cNvGraphicFramePr>
            <a:graphicFrameLocks noGrp="1"/>
          </p:cNvGraphicFramePr>
          <p:nvPr>
            <p:ph type="tbl" sz="quarter" idx="13"/>
            <p:extLst>
              <p:ext uri="{D42A27DB-BD31-4B8C-83A1-F6EECF244321}">
                <p14:modId xmlns:p14="http://schemas.microsoft.com/office/powerpoint/2010/main" val="307790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59905332"/>
                    </a:ext>
                  </a:extLst>
                </a:gridCol>
                <a:gridCol w="1152144">
                  <a:extLst>
                    <a:ext uri="{9D8B030D-6E8A-4147-A177-3AD203B41FA5}">
                      <a16:colId xmlns:a16="http://schemas.microsoft.com/office/drawing/2014/main" val="3906460924"/>
                    </a:ext>
                  </a:extLst>
                </a:gridCol>
                <a:gridCol w="576072">
                  <a:extLst>
                    <a:ext uri="{9D8B030D-6E8A-4147-A177-3AD203B41FA5}">
                      <a16:colId xmlns:a16="http://schemas.microsoft.com/office/drawing/2014/main" val="1543816447"/>
                    </a:ext>
                  </a:extLst>
                </a:gridCol>
                <a:gridCol w="576072">
                  <a:extLst>
                    <a:ext uri="{9D8B030D-6E8A-4147-A177-3AD203B41FA5}">
                      <a16:colId xmlns:a16="http://schemas.microsoft.com/office/drawing/2014/main" val="2553657276"/>
                    </a:ext>
                  </a:extLst>
                </a:gridCol>
                <a:gridCol w="576072">
                  <a:extLst>
                    <a:ext uri="{9D8B030D-6E8A-4147-A177-3AD203B41FA5}">
                      <a16:colId xmlns:a16="http://schemas.microsoft.com/office/drawing/2014/main" val="836102611"/>
                    </a:ext>
                  </a:extLst>
                </a:gridCol>
                <a:gridCol w="576072">
                  <a:extLst>
                    <a:ext uri="{9D8B030D-6E8A-4147-A177-3AD203B41FA5}">
                      <a16:colId xmlns:a16="http://schemas.microsoft.com/office/drawing/2014/main" val="1940343573"/>
                    </a:ext>
                  </a:extLst>
                </a:gridCol>
                <a:gridCol w="576072">
                  <a:extLst>
                    <a:ext uri="{9D8B030D-6E8A-4147-A177-3AD203B41FA5}">
                      <a16:colId xmlns:a16="http://schemas.microsoft.com/office/drawing/2014/main" val="1934479011"/>
                    </a:ext>
                  </a:extLst>
                </a:gridCol>
                <a:gridCol w="576072">
                  <a:extLst>
                    <a:ext uri="{9D8B030D-6E8A-4147-A177-3AD203B41FA5}">
                      <a16:colId xmlns:a16="http://schemas.microsoft.com/office/drawing/2014/main" val="2842860603"/>
                    </a:ext>
                  </a:extLst>
                </a:gridCol>
                <a:gridCol w="576072">
                  <a:extLst>
                    <a:ext uri="{9D8B030D-6E8A-4147-A177-3AD203B41FA5}">
                      <a16:colId xmlns:a16="http://schemas.microsoft.com/office/drawing/2014/main" val="2351494866"/>
                    </a:ext>
                  </a:extLst>
                </a:gridCol>
                <a:gridCol w="576072">
                  <a:extLst>
                    <a:ext uri="{9D8B030D-6E8A-4147-A177-3AD203B41FA5}">
                      <a16:colId xmlns:a16="http://schemas.microsoft.com/office/drawing/2014/main" val="2247544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5318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- 2024-03-16 09:01:59</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https://www.datasaveslives.de/dataprotection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50725812"/>
                  </a:ext>
                </a:extLst>
              </a:tr>
            </a:tbl>
          </a:graphicData>
        </a:graphic>
      </p:graphicFrame>
      <p:sp>
        <p:nvSpPr>
          <p:cNvPr id="4" name="Text Placeholder 3">
            <a:extLst>
              <a:ext uri="{FF2B5EF4-FFF2-40B4-BE49-F238E27FC236}">
                <a16:creationId xmlns:a16="http://schemas.microsoft.com/office/drawing/2014/main" id="{4F40C909-D756-46AE-899A-D8B58C1D4DDD}"/>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03275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C104-FBF0-4FA5-854D-017DF765E368}"/>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EA2B4D8B-E233-40FC-B13B-153A8DBE3E3E}"/>
              </a:ext>
            </a:extLst>
          </p:cNvPr>
          <p:cNvGraphicFramePr>
            <a:graphicFrameLocks noGrp="1"/>
          </p:cNvGraphicFramePr>
          <p:nvPr>
            <p:ph type="tbl" sz="quarter" idx="13"/>
            <p:extLst>
              <p:ext uri="{D42A27DB-BD31-4B8C-83A1-F6EECF244321}">
                <p14:modId xmlns:p14="http://schemas.microsoft.com/office/powerpoint/2010/main" val="30768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86497865"/>
                    </a:ext>
                  </a:extLst>
                </a:gridCol>
                <a:gridCol w="1152144">
                  <a:extLst>
                    <a:ext uri="{9D8B030D-6E8A-4147-A177-3AD203B41FA5}">
                      <a16:colId xmlns:a16="http://schemas.microsoft.com/office/drawing/2014/main" val="1524549368"/>
                    </a:ext>
                  </a:extLst>
                </a:gridCol>
                <a:gridCol w="576072">
                  <a:extLst>
                    <a:ext uri="{9D8B030D-6E8A-4147-A177-3AD203B41FA5}">
                      <a16:colId xmlns:a16="http://schemas.microsoft.com/office/drawing/2014/main" val="999399660"/>
                    </a:ext>
                  </a:extLst>
                </a:gridCol>
                <a:gridCol w="576072">
                  <a:extLst>
                    <a:ext uri="{9D8B030D-6E8A-4147-A177-3AD203B41FA5}">
                      <a16:colId xmlns:a16="http://schemas.microsoft.com/office/drawing/2014/main" val="3681703357"/>
                    </a:ext>
                  </a:extLst>
                </a:gridCol>
                <a:gridCol w="576072">
                  <a:extLst>
                    <a:ext uri="{9D8B030D-6E8A-4147-A177-3AD203B41FA5}">
                      <a16:colId xmlns:a16="http://schemas.microsoft.com/office/drawing/2014/main" val="378819169"/>
                    </a:ext>
                  </a:extLst>
                </a:gridCol>
                <a:gridCol w="576072">
                  <a:extLst>
                    <a:ext uri="{9D8B030D-6E8A-4147-A177-3AD203B41FA5}">
                      <a16:colId xmlns:a16="http://schemas.microsoft.com/office/drawing/2014/main" val="4243321910"/>
                    </a:ext>
                  </a:extLst>
                </a:gridCol>
                <a:gridCol w="576072">
                  <a:extLst>
                    <a:ext uri="{9D8B030D-6E8A-4147-A177-3AD203B41FA5}">
                      <a16:colId xmlns:a16="http://schemas.microsoft.com/office/drawing/2014/main" val="3083721051"/>
                    </a:ext>
                  </a:extLst>
                </a:gridCol>
                <a:gridCol w="576072">
                  <a:extLst>
                    <a:ext uri="{9D8B030D-6E8A-4147-A177-3AD203B41FA5}">
                      <a16:colId xmlns:a16="http://schemas.microsoft.com/office/drawing/2014/main" val="3962294528"/>
                    </a:ext>
                  </a:extLst>
                </a:gridCol>
                <a:gridCol w="576072">
                  <a:extLst>
                    <a:ext uri="{9D8B030D-6E8A-4147-A177-3AD203B41FA5}">
                      <a16:colId xmlns:a16="http://schemas.microsoft.com/office/drawing/2014/main" val="3377117710"/>
                    </a:ext>
                  </a:extLst>
                </a:gridCol>
                <a:gridCol w="576072">
                  <a:extLst>
                    <a:ext uri="{9D8B030D-6E8A-4147-A177-3AD203B41FA5}">
                      <a16:colId xmlns:a16="http://schemas.microsoft.com/office/drawing/2014/main" val="406172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62602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- 2024-03-16 09:00:16</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24050693"/>
                  </a:ext>
                </a:extLst>
              </a:tr>
            </a:tbl>
          </a:graphicData>
        </a:graphic>
      </p:graphicFrame>
      <p:sp>
        <p:nvSpPr>
          <p:cNvPr id="4" name="Text Placeholder 3">
            <a:extLst>
              <a:ext uri="{FF2B5EF4-FFF2-40B4-BE49-F238E27FC236}">
                <a16:creationId xmlns:a16="http://schemas.microsoft.com/office/drawing/2014/main" id="{1182F441-1E85-4AC2-A66D-38FF45F7342C}"/>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698692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555E-E445-49B2-A8A0-48CD62652566}"/>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03DCB101-DD3A-4803-89C5-78296E8C0026}"/>
              </a:ext>
            </a:extLst>
          </p:cNvPr>
          <p:cNvGraphicFramePr>
            <a:graphicFrameLocks noGrp="1"/>
          </p:cNvGraphicFramePr>
          <p:nvPr>
            <p:ph type="tbl" sz="quarter" idx="13"/>
            <p:extLst>
              <p:ext uri="{D42A27DB-BD31-4B8C-83A1-F6EECF244321}">
                <p14:modId xmlns:p14="http://schemas.microsoft.com/office/powerpoint/2010/main" val="208043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0916982"/>
                    </a:ext>
                  </a:extLst>
                </a:gridCol>
                <a:gridCol w="1152144">
                  <a:extLst>
                    <a:ext uri="{9D8B030D-6E8A-4147-A177-3AD203B41FA5}">
                      <a16:colId xmlns:a16="http://schemas.microsoft.com/office/drawing/2014/main" val="1875506904"/>
                    </a:ext>
                  </a:extLst>
                </a:gridCol>
                <a:gridCol w="576072">
                  <a:extLst>
                    <a:ext uri="{9D8B030D-6E8A-4147-A177-3AD203B41FA5}">
                      <a16:colId xmlns:a16="http://schemas.microsoft.com/office/drawing/2014/main" val="2202360079"/>
                    </a:ext>
                  </a:extLst>
                </a:gridCol>
                <a:gridCol w="576072">
                  <a:extLst>
                    <a:ext uri="{9D8B030D-6E8A-4147-A177-3AD203B41FA5}">
                      <a16:colId xmlns:a16="http://schemas.microsoft.com/office/drawing/2014/main" val="19480894"/>
                    </a:ext>
                  </a:extLst>
                </a:gridCol>
                <a:gridCol w="576072">
                  <a:extLst>
                    <a:ext uri="{9D8B030D-6E8A-4147-A177-3AD203B41FA5}">
                      <a16:colId xmlns:a16="http://schemas.microsoft.com/office/drawing/2014/main" val="2911032021"/>
                    </a:ext>
                  </a:extLst>
                </a:gridCol>
                <a:gridCol w="576072">
                  <a:extLst>
                    <a:ext uri="{9D8B030D-6E8A-4147-A177-3AD203B41FA5}">
                      <a16:colId xmlns:a16="http://schemas.microsoft.com/office/drawing/2014/main" val="3902162923"/>
                    </a:ext>
                  </a:extLst>
                </a:gridCol>
                <a:gridCol w="576072">
                  <a:extLst>
                    <a:ext uri="{9D8B030D-6E8A-4147-A177-3AD203B41FA5}">
                      <a16:colId xmlns:a16="http://schemas.microsoft.com/office/drawing/2014/main" val="2113974138"/>
                    </a:ext>
                  </a:extLst>
                </a:gridCol>
                <a:gridCol w="576072">
                  <a:extLst>
                    <a:ext uri="{9D8B030D-6E8A-4147-A177-3AD203B41FA5}">
                      <a16:colId xmlns:a16="http://schemas.microsoft.com/office/drawing/2014/main" val="869592658"/>
                    </a:ext>
                  </a:extLst>
                </a:gridCol>
                <a:gridCol w="576072">
                  <a:extLst>
                    <a:ext uri="{9D8B030D-6E8A-4147-A177-3AD203B41FA5}">
                      <a16:colId xmlns:a16="http://schemas.microsoft.com/office/drawing/2014/main" val="3035566914"/>
                    </a:ext>
                  </a:extLst>
                </a:gridCol>
                <a:gridCol w="576072">
                  <a:extLst>
                    <a:ext uri="{9D8B030D-6E8A-4147-A177-3AD203B41FA5}">
                      <a16:colId xmlns:a16="http://schemas.microsoft.com/office/drawing/2014/main" val="24233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15610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- 2024-03-16 09:00:15</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13492498"/>
                  </a:ext>
                </a:extLst>
              </a:tr>
            </a:tbl>
          </a:graphicData>
        </a:graphic>
      </p:graphicFrame>
      <p:sp>
        <p:nvSpPr>
          <p:cNvPr id="4" name="Text Placeholder 3">
            <a:extLst>
              <a:ext uri="{FF2B5EF4-FFF2-40B4-BE49-F238E27FC236}">
                <a16:creationId xmlns:a16="http://schemas.microsoft.com/office/drawing/2014/main" id="{F2F8D86F-709C-4396-BA77-13A38034BEB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072227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D18E-CBD0-4626-A121-B5A26A1F5C2B}"/>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180CD9F1-7D73-4252-B247-9846C3EBE34D}"/>
              </a:ext>
            </a:extLst>
          </p:cNvPr>
          <p:cNvGraphicFramePr>
            <a:graphicFrameLocks noGrp="1"/>
          </p:cNvGraphicFramePr>
          <p:nvPr>
            <p:ph type="tbl" sz="quarter" idx="13"/>
            <p:extLst>
              <p:ext uri="{D42A27DB-BD31-4B8C-83A1-F6EECF244321}">
                <p14:modId xmlns:p14="http://schemas.microsoft.com/office/powerpoint/2010/main" val="34215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441481"/>
                    </a:ext>
                  </a:extLst>
                </a:gridCol>
                <a:gridCol w="1152144">
                  <a:extLst>
                    <a:ext uri="{9D8B030D-6E8A-4147-A177-3AD203B41FA5}">
                      <a16:colId xmlns:a16="http://schemas.microsoft.com/office/drawing/2014/main" val="3498243988"/>
                    </a:ext>
                  </a:extLst>
                </a:gridCol>
                <a:gridCol w="576072">
                  <a:extLst>
                    <a:ext uri="{9D8B030D-6E8A-4147-A177-3AD203B41FA5}">
                      <a16:colId xmlns:a16="http://schemas.microsoft.com/office/drawing/2014/main" val="374586023"/>
                    </a:ext>
                  </a:extLst>
                </a:gridCol>
                <a:gridCol w="576072">
                  <a:extLst>
                    <a:ext uri="{9D8B030D-6E8A-4147-A177-3AD203B41FA5}">
                      <a16:colId xmlns:a16="http://schemas.microsoft.com/office/drawing/2014/main" val="3464417901"/>
                    </a:ext>
                  </a:extLst>
                </a:gridCol>
                <a:gridCol w="576072">
                  <a:extLst>
                    <a:ext uri="{9D8B030D-6E8A-4147-A177-3AD203B41FA5}">
                      <a16:colId xmlns:a16="http://schemas.microsoft.com/office/drawing/2014/main" val="429147827"/>
                    </a:ext>
                  </a:extLst>
                </a:gridCol>
                <a:gridCol w="576072">
                  <a:extLst>
                    <a:ext uri="{9D8B030D-6E8A-4147-A177-3AD203B41FA5}">
                      <a16:colId xmlns:a16="http://schemas.microsoft.com/office/drawing/2014/main" val="3428246279"/>
                    </a:ext>
                  </a:extLst>
                </a:gridCol>
                <a:gridCol w="576072">
                  <a:extLst>
                    <a:ext uri="{9D8B030D-6E8A-4147-A177-3AD203B41FA5}">
                      <a16:colId xmlns:a16="http://schemas.microsoft.com/office/drawing/2014/main" val="3334406952"/>
                    </a:ext>
                  </a:extLst>
                </a:gridCol>
                <a:gridCol w="576072">
                  <a:extLst>
                    <a:ext uri="{9D8B030D-6E8A-4147-A177-3AD203B41FA5}">
                      <a16:colId xmlns:a16="http://schemas.microsoft.com/office/drawing/2014/main" val="3190914926"/>
                    </a:ext>
                  </a:extLst>
                </a:gridCol>
                <a:gridCol w="576072">
                  <a:extLst>
                    <a:ext uri="{9D8B030D-6E8A-4147-A177-3AD203B41FA5}">
                      <a16:colId xmlns:a16="http://schemas.microsoft.com/office/drawing/2014/main" val="2414417469"/>
                    </a:ext>
                  </a:extLst>
                </a:gridCol>
                <a:gridCol w="576072">
                  <a:extLst>
                    <a:ext uri="{9D8B030D-6E8A-4147-A177-3AD203B41FA5}">
                      <a16:colId xmlns:a16="http://schemas.microsoft.com/office/drawing/2014/main" val="177093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69108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- 2024-03-16 09:00:10</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 Link in Bio 
Du möchtest erfahren, wie das Ganze funktioniert? Dann gehe einfach auf: https://go.roche.de/z9xfez0wafxn?cid=smm-SI-20240126-none-TMS-fb-10011023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10:44:29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77760100"/>
                  </a:ext>
                </a:extLst>
              </a:tr>
            </a:tbl>
          </a:graphicData>
        </a:graphic>
      </p:graphicFrame>
      <p:sp>
        <p:nvSpPr>
          <p:cNvPr id="4" name="Text Placeholder 3">
            <a:extLst>
              <a:ext uri="{FF2B5EF4-FFF2-40B4-BE49-F238E27FC236}">
                <a16:creationId xmlns:a16="http://schemas.microsoft.com/office/drawing/2014/main" id="{FC2C9A09-7A43-449E-8949-F45D15FA9FD7}"/>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456864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884E6-4324-4588-8B1A-521E09F66707}"/>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59759EA7-DB48-475A-A5F0-F367ADC89389}"/>
              </a:ext>
            </a:extLst>
          </p:cNvPr>
          <p:cNvGraphicFramePr>
            <a:graphicFrameLocks noGrp="1"/>
          </p:cNvGraphicFramePr>
          <p:nvPr>
            <p:ph type="tbl" sz="quarter" idx="13"/>
            <p:extLst>
              <p:ext uri="{D42A27DB-BD31-4B8C-83A1-F6EECF244321}">
                <p14:modId xmlns:p14="http://schemas.microsoft.com/office/powerpoint/2010/main" val="248923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3480239"/>
                    </a:ext>
                  </a:extLst>
                </a:gridCol>
                <a:gridCol w="1152144">
                  <a:extLst>
                    <a:ext uri="{9D8B030D-6E8A-4147-A177-3AD203B41FA5}">
                      <a16:colId xmlns:a16="http://schemas.microsoft.com/office/drawing/2014/main" val="3449117513"/>
                    </a:ext>
                  </a:extLst>
                </a:gridCol>
                <a:gridCol w="576072">
                  <a:extLst>
                    <a:ext uri="{9D8B030D-6E8A-4147-A177-3AD203B41FA5}">
                      <a16:colId xmlns:a16="http://schemas.microsoft.com/office/drawing/2014/main" val="677313628"/>
                    </a:ext>
                  </a:extLst>
                </a:gridCol>
                <a:gridCol w="576072">
                  <a:extLst>
                    <a:ext uri="{9D8B030D-6E8A-4147-A177-3AD203B41FA5}">
                      <a16:colId xmlns:a16="http://schemas.microsoft.com/office/drawing/2014/main" val="831397487"/>
                    </a:ext>
                  </a:extLst>
                </a:gridCol>
                <a:gridCol w="576072">
                  <a:extLst>
                    <a:ext uri="{9D8B030D-6E8A-4147-A177-3AD203B41FA5}">
                      <a16:colId xmlns:a16="http://schemas.microsoft.com/office/drawing/2014/main" val="1736875993"/>
                    </a:ext>
                  </a:extLst>
                </a:gridCol>
                <a:gridCol w="576072">
                  <a:extLst>
                    <a:ext uri="{9D8B030D-6E8A-4147-A177-3AD203B41FA5}">
                      <a16:colId xmlns:a16="http://schemas.microsoft.com/office/drawing/2014/main" val="1478974390"/>
                    </a:ext>
                  </a:extLst>
                </a:gridCol>
                <a:gridCol w="576072">
                  <a:extLst>
                    <a:ext uri="{9D8B030D-6E8A-4147-A177-3AD203B41FA5}">
                      <a16:colId xmlns:a16="http://schemas.microsoft.com/office/drawing/2014/main" val="1727081026"/>
                    </a:ext>
                  </a:extLst>
                </a:gridCol>
                <a:gridCol w="576072">
                  <a:extLst>
                    <a:ext uri="{9D8B030D-6E8A-4147-A177-3AD203B41FA5}">
                      <a16:colId xmlns:a16="http://schemas.microsoft.com/office/drawing/2014/main" val="3526488587"/>
                    </a:ext>
                  </a:extLst>
                </a:gridCol>
                <a:gridCol w="576072">
                  <a:extLst>
                    <a:ext uri="{9D8B030D-6E8A-4147-A177-3AD203B41FA5}">
                      <a16:colId xmlns:a16="http://schemas.microsoft.com/office/drawing/2014/main" val="3536774589"/>
                    </a:ext>
                  </a:extLst>
                </a:gridCol>
                <a:gridCol w="576072">
                  <a:extLst>
                    <a:ext uri="{9D8B030D-6E8A-4147-A177-3AD203B41FA5}">
                      <a16:colId xmlns:a16="http://schemas.microsoft.com/office/drawing/2014/main" val="2924975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68088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- 2024-03-16 09:00:08</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Du möchtest erfahren, wie das Ganze funktioniert? Dann gehe einfach auf https://go.roche.de/z9xfez0wafxn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5688986"/>
                  </a:ext>
                </a:extLst>
              </a:tr>
            </a:tbl>
          </a:graphicData>
        </a:graphic>
      </p:graphicFrame>
      <p:sp>
        <p:nvSpPr>
          <p:cNvPr id="4" name="Text Placeholder 3">
            <a:extLst>
              <a:ext uri="{FF2B5EF4-FFF2-40B4-BE49-F238E27FC236}">
                <a16:creationId xmlns:a16="http://schemas.microsoft.com/office/drawing/2014/main" id="{C3EAF9EA-B4D4-4272-8155-1810650B6960}"/>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8086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A3E8A-C907-48F1-9B73-6E3451BF9415}"/>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D8CE0C8A-57AF-46A5-BA57-5D382D551B5C}"/>
              </a:ext>
            </a:extLst>
          </p:cNvPr>
          <p:cNvGraphicFramePr>
            <a:graphicFrameLocks noGrp="1"/>
          </p:cNvGraphicFramePr>
          <p:nvPr>
            <p:ph type="tbl" sz="quarter" idx="13"/>
            <p:extLst>
              <p:ext uri="{D42A27DB-BD31-4B8C-83A1-F6EECF244321}">
                <p14:modId xmlns:p14="http://schemas.microsoft.com/office/powerpoint/2010/main" val="1076256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61383"/>
                    </a:ext>
                  </a:extLst>
                </a:gridCol>
                <a:gridCol w="1152144">
                  <a:extLst>
                    <a:ext uri="{9D8B030D-6E8A-4147-A177-3AD203B41FA5}">
                      <a16:colId xmlns:a16="http://schemas.microsoft.com/office/drawing/2014/main" val="1445930970"/>
                    </a:ext>
                  </a:extLst>
                </a:gridCol>
                <a:gridCol w="576072">
                  <a:extLst>
                    <a:ext uri="{9D8B030D-6E8A-4147-A177-3AD203B41FA5}">
                      <a16:colId xmlns:a16="http://schemas.microsoft.com/office/drawing/2014/main" val="2014828627"/>
                    </a:ext>
                  </a:extLst>
                </a:gridCol>
                <a:gridCol w="576072">
                  <a:extLst>
                    <a:ext uri="{9D8B030D-6E8A-4147-A177-3AD203B41FA5}">
                      <a16:colId xmlns:a16="http://schemas.microsoft.com/office/drawing/2014/main" val="761873142"/>
                    </a:ext>
                  </a:extLst>
                </a:gridCol>
                <a:gridCol w="576072">
                  <a:extLst>
                    <a:ext uri="{9D8B030D-6E8A-4147-A177-3AD203B41FA5}">
                      <a16:colId xmlns:a16="http://schemas.microsoft.com/office/drawing/2014/main" val="3220983682"/>
                    </a:ext>
                  </a:extLst>
                </a:gridCol>
                <a:gridCol w="576072">
                  <a:extLst>
                    <a:ext uri="{9D8B030D-6E8A-4147-A177-3AD203B41FA5}">
                      <a16:colId xmlns:a16="http://schemas.microsoft.com/office/drawing/2014/main" val="700552376"/>
                    </a:ext>
                  </a:extLst>
                </a:gridCol>
                <a:gridCol w="576072">
                  <a:extLst>
                    <a:ext uri="{9D8B030D-6E8A-4147-A177-3AD203B41FA5}">
                      <a16:colId xmlns:a16="http://schemas.microsoft.com/office/drawing/2014/main" val="1485759633"/>
                    </a:ext>
                  </a:extLst>
                </a:gridCol>
                <a:gridCol w="576072">
                  <a:extLst>
                    <a:ext uri="{9D8B030D-6E8A-4147-A177-3AD203B41FA5}">
                      <a16:colId xmlns:a16="http://schemas.microsoft.com/office/drawing/2014/main" val="805347859"/>
                    </a:ext>
                  </a:extLst>
                </a:gridCol>
                <a:gridCol w="576072">
                  <a:extLst>
                    <a:ext uri="{9D8B030D-6E8A-4147-A177-3AD203B41FA5}">
                      <a16:colId xmlns:a16="http://schemas.microsoft.com/office/drawing/2014/main" val="4257284586"/>
                    </a:ext>
                  </a:extLst>
                </a:gridCol>
                <a:gridCol w="576072">
                  <a:extLst>
                    <a:ext uri="{9D8B030D-6E8A-4147-A177-3AD203B41FA5}">
                      <a16:colId xmlns:a16="http://schemas.microsoft.com/office/drawing/2014/main" val="2630322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9534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- 2024-03-14 08:33:32</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oder den Link in der Bio.
#Roche #Datendrang #Gesundheitsdaten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45665482"/>
                  </a:ext>
                </a:extLst>
              </a:tr>
            </a:tbl>
          </a:graphicData>
        </a:graphic>
      </p:graphicFrame>
      <p:sp>
        <p:nvSpPr>
          <p:cNvPr id="4" name="Text Placeholder 3">
            <a:extLst>
              <a:ext uri="{FF2B5EF4-FFF2-40B4-BE49-F238E27FC236}">
                <a16:creationId xmlns:a16="http://schemas.microsoft.com/office/drawing/2014/main" id="{5942D539-8E55-404C-A121-6DBF77B7BC1C}"/>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829957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9EC4-ED63-431E-9C1C-D34065166D21}"/>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7E99A31E-CC01-4247-9BE3-35882D9E6CC0}"/>
              </a:ext>
            </a:extLst>
          </p:cNvPr>
          <p:cNvGraphicFramePr>
            <a:graphicFrameLocks noGrp="1"/>
          </p:cNvGraphicFramePr>
          <p:nvPr>
            <p:ph type="tbl" sz="quarter" idx="13"/>
            <p:extLst>
              <p:ext uri="{D42A27DB-BD31-4B8C-83A1-F6EECF244321}">
                <p14:modId xmlns:p14="http://schemas.microsoft.com/office/powerpoint/2010/main" val="158943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15488782"/>
                    </a:ext>
                  </a:extLst>
                </a:gridCol>
                <a:gridCol w="1152144">
                  <a:extLst>
                    <a:ext uri="{9D8B030D-6E8A-4147-A177-3AD203B41FA5}">
                      <a16:colId xmlns:a16="http://schemas.microsoft.com/office/drawing/2014/main" val="2579994619"/>
                    </a:ext>
                  </a:extLst>
                </a:gridCol>
                <a:gridCol w="576072">
                  <a:extLst>
                    <a:ext uri="{9D8B030D-6E8A-4147-A177-3AD203B41FA5}">
                      <a16:colId xmlns:a16="http://schemas.microsoft.com/office/drawing/2014/main" val="1989783452"/>
                    </a:ext>
                  </a:extLst>
                </a:gridCol>
                <a:gridCol w="576072">
                  <a:extLst>
                    <a:ext uri="{9D8B030D-6E8A-4147-A177-3AD203B41FA5}">
                      <a16:colId xmlns:a16="http://schemas.microsoft.com/office/drawing/2014/main" val="1950593263"/>
                    </a:ext>
                  </a:extLst>
                </a:gridCol>
                <a:gridCol w="576072">
                  <a:extLst>
                    <a:ext uri="{9D8B030D-6E8A-4147-A177-3AD203B41FA5}">
                      <a16:colId xmlns:a16="http://schemas.microsoft.com/office/drawing/2014/main" val="1547193206"/>
                    </a:ext>
                  </a:extLst>
                </a:gridCol>
                <a:gridCol w="576072">
                  <a:extLst>
                    <a:ext uri="{9D8B030D-6E8A-4147-A177-3AD203B41FA5}">
                      <a16:colId xmlns:a16="http://schemas.microsoft.com/office/drawing/2014/main" val="2122813386"/>
                    </a:ext>
                  </a:extLst>
                </a:gridCol>
                <a:gridCol w="576072">
                  <a:extLst>
                    <a:ext uri="{9D8B030D-6E8A-4147-A177-3AD203B41FA5}">
                      <a16:colId xmlns:a16="http://schemas.microsoft.com/office/drawing/2014/main" val="1285480738"/>
                    </a:ext>
                  </a:extLst>
                </a:gridCol>
                <a:gridCol w="576072">
                  <a:extLst>
                    <a:ext uri="{9D8B030D-6E8A-4147-A177-3AD203B41FA5}">
                      <a16:colId xmlns:a16="http://schemas.microsoft.com/office/drawing/2014/main" val="2605664661"/>
                    </a:ext>
                  </a:extLst>
                </a:gridCol>
                <a:gridCol w="576072">
                  <a:extLst>
                    <a:ext uri="{9D8B030D-6E8A-4147-A177-3AD203B41FA5}">
                      <a16:colId xmlns:a16="http://schemas.microsoft.com/office/drawing/2014/main" val="3666778340"/>
                    </a:ext>
                  </a:extLst>
                </a:gridCol>
                <a:gridCol w="576072">
                  <a:extLst>
                    <a:ext uri="{9D8B030D-6E8A-4147-A177-3AD203B41FA5}">
                      <a16:colId xmlns:a16="http://schemas.microsoft.com/office/drawing/2014/main" val="11043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344112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- 2024-03-10 10:00:45</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76491488"/>
                  </a:ext>
                </a:extLst>
              </a:tr>
            </a:tbl>
          </a:graphicData>
        </a:graphic>
      </p:graphicFrame>
      <p:sp>
        <p:nvSpPr>
          <p:cNvPr id="4" name="Text Placeholder 3">
            <a:extLst>
              <a:ext uri="{FF2B5EF4-FFF2-40B4-BE49-F238E27FC236}">
                <a16:creationId xmlns:a16="http://schemas.microsoft.com/office/drawing/2014/main" id="{72D542C6-87BE-4BE6-ADA8-8249910BE942}"/>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987610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A992-44A8-461C-B1D7-0512BA328FC5}"/>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C56B2D5A-FF7C-4FFB-965B-7941480DB6F2}"/>
              </a:ext>
            </a:extLst>
          </p:cNvPr>
          <p:cNvGraphicFramePr>
            <a:graphicFrameLocks noGrp="1"/>
          </p:cNvGraphicFramePr>
          <p:nvPr>
            <p:ph type="tbl" sz="quarter" idx="13"/>
            <p:extLst>
              <p:ext uri="{D42A27DB-BD31-4B8C-83A1-F6EECF244321}">
                <p14:modId xmlns:p14="http://schemas.microsoft.com/office/powerpoint/2010/main" val="339173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89861622"/>
                    </a:ext>
                  </a:extLst>
                </a:gridCol>
                <a:gridCol w="1152144">
                  <a:extLst>
                    <a:ext uri="{9D8B030D-6E8A-4147-A177-3AD203B41FA5}">
                      <a16:colId xmlns:a16="http://schemas.microsoft.com/office/drawing/2014/main" val="610994479"/>
                    </a:ext>
                  </a:extLst>
                </a:gridCol>
                <a:gridCol w="576072">
                  <a:extLst>
                    <a:ext uri="{9D8B030D-6E8A-4147-A177-3AD203B41FA5}">
                      <a16:colId xmlns:a16="http://schemas.microsoft.com/office/drawing/2014/main" val="3585466305"/>
                    </a:ext>
                  </a:extLst>
                </a:gridCol>
                <a:gridCol w="576072">
                  <a:extLst>
                    <a:ext uri="{9D8B030D-6E8A-4147-A177-3AD203B41FA5}">
                      <a16:colId xmlns:a16="http://schemas.microsoft.com/office/drawing/2014/main" val="3682104868"/>
                    </a:ext>
                  </a:extLst>
                </a:gridCol>
                <a:gridCol w="576072">
                  <a:extLst>
                    <a:ext uri="{9D8B030D-6E8A-4147-A177-3AD203B41FA5}">
                      <a16:colId xmlns:a16="http://schemas.microsoft.com/office/drawing/2014/main" val="2639372354"/>
                    </a:ext>
                  </a:extLst>
                </a:gridCol>
                <a:gridCol w="576072">
                  <a:extLst>
                    <a:ext uri="{9D8B030D-6E8A-4147-A177-3AD203B41FA5}">
                      <a16:colId xmlns:a16="http://schemas.microsoft.com/office/drawing/2014/main" val="405366401"/>
                    </a:ext>
                  </a:extLst>
                </a:gridCol>
                <a:gridCol w="576072">
                  <a:extLst>
                    <a:ext uri="{9D8B030D-6E8A-4147-A177-3AD203B41FA5}">
                      <a16:colId xmlns:a16="http://schemas.microsoft.com/office/drawing/2014/main" val="913806770"/>
                    </a:ext>
                  </a:extLst>
                </a:gridCol>
                <a:gridCol w="576072">
                  <a:extLst>
                    <a:ext uri="{9D8B030D-6E8A-4147-A177-3AD203B41FA5}">
                      <a16:colId xmlns:a16="http://schemas.microsoft.com/office/drawing/2014/main" val="2591805105"/>
                    </a:ext>
                  </a:extLst>
                </a:gridCol>
                <a:gridCol w="576072">
                  <a:extLst>
                    <a:ext uri="{9D8B030D-6E8A-4147-A177-3AD203B41FA5}">
                      <a16:colId xmlns:a16="http://schemas.microsoft.com/office/drawing/2014/main" val="1089239288"/>
                    </a:ext>
                  </a:extLst>
                </a:gridCol>
                <a:gridCol w="576072">
                  <a:extLst>
                    <a:ext uri="{9D8B030D-6E8A-4147-A177-3AD203B41FA5}">
                      <a16:colId xmlns:a16="http://schemas.microsoft.com/office/drawing/2014/main" val="49449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71390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- 2024-03-10 10:00:22</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78778494"/>
                  </a:ext>
                </a:extLst>
              </a:tr>
            </a:tbl>
          </a:graphicData>
        </a:graphic>
      </p:graphicFrame>
      <p:sp>
        <p:nvSpPr>
          <p:cNvPr id="4" name="Text Placeholder 3">
            <a:extLst>
              <a:ext uri="{FF2B5EF4-FFF2-40B4-BE49-F238E27FC236}">
                <a16:creationId xmlns:a16="http://schemas.microsoft.com/office/drawing/2014/main" id="{BCB49913-9A55-49E4-8758-3B5B21C0113D}"/>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502808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5CF2B-90CD-46D6-91EB-550C9AC2190E}"/>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F3297492-3130-4905-83C4-6FBB93704AC1}"/>
              </a:ext>
            </a:extLst>
          </p:cNvPr>
          <p:cNvGraphicFramePr>
            <a:graphicFrameLocks noGrp="1"/>
          </p:cNvGraphicFramePr>
          <p:nvPr>
            <p:ph type="tbl" sz="quarter" idx="13"/>
            <p:extLst>
              <p:ext uri="{D42A27DB-BD31-4B8C-83A1-F6EECF244321}">
                <p14:modId xmlns:p14="http://schemas.microsoft.com/office/powerpoint/2010/main" val="318848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7864374"/>
                    </a:ext>
                  </a:extLst>
                </a:gridCol>
                <a:gridCol w="1152144">
                  <a:extLst>
                    <a:ext uri="{9D8B030D-6E8A-4147-A177-3AD203B41FA5}">
                      <a16:colId xmlns:a16="http://schemas.microsoft.com/office/drawing/2014/main" val="544814226"/>
                    </a:ext>
                  </a:extLst>
                </a:gridCol>
                <a:gridCol w="576072">
                  <a:extLst>
                    <a:ext uri="{9D8B030D-6E8A-4147-A177-3AD203B41FA5}">
                      <a16:colId xmlns:a16="http://schemas.microsoft.com/office/drawing/2014/main" val="1065364161"/>
                    </a:ext>
                  </a:extLst>
                </a:gridCol>
                <a:gridCol w="576072">
                  <a:extLst>
                    <a:ext uri="{9D8B030D-6E8A-4147-A177-3AD203B41FA5}">
                      <a16:colId xmlns:a16="http://schemas.microsoft.com/office/drawing/2014/main" val="562024340"/>
                    </a:ext>
                  </a:extLst>
                </a:gridCol>
                <a:gridCol w="576072">
                  <a:extLst>
                    <a:ext uri="{9D8B030D-6E8A-4147-A177-3AD203B41FA5}">
                      <a16:colId xmlns:a16="http://schemas.microsoft.com/office/drawing/2014/main" val="1229614506"/>
                    </a:ext>
                  </a:extLst>
                </a:gridCol>
                <a:gridCol w="576072">
                  <a:extLst>
                    <a:ext uri="{9D8B030D-6E8A-4147-A177-3AD203B41FA5}">
                      <a16:colId xmlns:a16="http://schemas.microsoft.com/office/drawing/2014/main" val="1890833487"/>
                    </a:ext>
                  </a:extLst>
                </a:gridCol>
                <a:gridCol w="576072">
                  <a:extLst>
                    <a:ext uri="{9D8B030D-6E8A-4147-A177-3AD203B41FA5}">
                      <a16:colId xmlns:a16="http://schemas.microsoft.com/office/drawing/2014/main" val="3207505788"/>
                    </a:ext>
                  </a:extLst>
                </a:gridCol>
                <a:gridCol w="576072">
                  <a:extLst>
                    <a:ext uri="{9D8B030D-6E8A-4147-A177-3AD203B41FA5}">
                      <a16:colId xmlns:a16="http://schemas.microsoft.com/office/drawing/2014/main" val="776732389"/>
                    </a:ext>
                  </a:extLst>
                </a:gridCol>
                <a:gridCol w="576072">
                  <a:extLst>
                    <a:ext uri="{9D8B030D-6E8A-4147-A177-3AD203B41FA5}">
                      <a16:colId xmlns:a16="http://schemas.microsoft.com/office/drawing/2014/main" val="2328358453"/>
                    </a:ext>
                  </a:extLst>
                </a:gridCol>
                <a:gridCol w="576072">
                  <a:extLst>
                    <a:ext uri="{9D8B030D-6E8A-4147-A177-3AD203B41FA5}">
                      <a16:colId xmlns:a16="http://schemas.microsoft.com/office/drawing/2014/main" val="8831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894266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- 2024-03-10 10:00:06</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10:12:02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76781910"/>
                  </a:ext>
                </a:extLst>
              </a:tr>
            </a:tbl>
          </a:graphicData>
        </a:graphic>
      </p:graphicFrame>
      <p:sp>
        <p:nvSpPr>
          <p:cNvPr id="4" name="Text Placeholder 3">
            <a:extLst>
              <a:ext uri="{FF2B5EF4-FFF2-40B4-BE49-F238E27FC236}">
                <a16:creationId xmlns:a16="http://schemas.microsoft.com/office/drawing/2014/main" id="{B3BA6E2C-AC29-488D-8EE4-71266C906B31}"/>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30162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EDE19-D0BD-4F42-8683-1C92F8C9D8D3}"/>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E2A70FDD-F7AC-44A1-B7DE-6F7C0DE4E694}"/>
              </a:ext>
            </a:extLst>
          </p:cNvPr>
          <p:cNvGraphicFramePr>
            <a:graphicFrameLocks noGrp="1"/>
          </p:cNvGraphicFramePr>
          <p:nvPr>
            <p:ph type="tbl" sz="quarter" idx="13"/>
            <p:extLst>
              <p:ext uri="{D42A27DB-BD31-4B8C-83A1-F6EECF244321}">
                <p14:modId xmlns:p14="http://schemas.microsoft.com/office/powerpoint/2010/main" val="298970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20148544"/>
                    </a:ext>
                  </a:extLst>
                </a:gridCol>
                <a:gridCol w="1152144">
                  <a:extLst>
                    <a:ext uri="{9D8B030D-6E8A-4147-A177-3AD203B41FA5}">
                      <a16:colId xmlns:a16="http://schemas.microsoft.com/office/drawing/2014/main" val="1621235655"/>
                    </a:ext>
                  </a:extLst>
                </a:gridCol>
                <a:gridCol w="576072">
                  <a:extLst>
                    <a:ext uri="{9D8B030D-6E8A-4147-A177-3AD203B41FA5}">
                      <a16:colId xmlns:a16="http://schemas.microsoft.com/office/drawing/2014/main" val="1156777121"/>
                    </a:ext>
                  </a:extLst>
                </a:gridCol>
                <a:gridCol w="576072">
                  <a:extLst>
                    <a:ext uri="{9D8B030D-6E8A-4147-A177-3AD203B41FA5}">
                      <a16:colId xmlns:a16="http://schemas.microsoft.com/office/drawing/2014/main" val="769118461"/>
                    </a:ext>
                  </a:extLst>
                </a:gridCol>
                <a:gridCol w="576072">
                  <a:extLst>
                    <a:ext uri="{9D8B030D-6E8A-4147-A177-3AD203B41FA5}">
                      <a16:colId xmlns:a16="http://schemas.microsoft.com/office/drawing/2014/main" val="759578161"/>
                    </a:ext>
                  </a:extLst>
                </a:gridCol>
                <a:gridCol w="576072">
                  <a:extLst>
                    <a:ext uri="{9D8B030D-6E8A-4147-A177-3AD203B41FA5}">
                      <a16:colId xmlns:a16="http://schemas.microsoft.com/office/drawing/2014/main" val="1637699935"/>
                    </a:ext>
                  </a:extLst>
                </a:gridCol>
                <a:gridCol w="576072">
                  <a:extLst>
                    <a:ext uri="{9D8B030D-6E8A-4147-A177-3AD203B41FA5}">
                      <a16:colId xmlns:a16="http://schemas.microsoft.com/office/drawing/2014/main" val="3693829213"/>
                    </a:ext>
                  </a:extLst>
                </a:gridCol>
                <a:gridCol w="576072">
                  <a:extLst>
                    <a:ext uri="{9D8B030D-6E8A-4147-A177-3AD203B41FA5}">
                      <a16:colId xmlns:a16="http://schemas.microsoft.com/office/drawing/2014/main" val="1964483806"/>
                    </a:ext>
                  </a:extLst>
                </a:gridCol>
                <a:gridCol w="576072">
                  <a:extLst>
                    <a:ext uri="{9D8B030D-6E8A-4147-A177-3AD203B41FA5}">
                      <a16:colId xmlns:a16="http://schemas.microsoft.com/office/drawing/2014/main" val="2881989958"/>
                    </a:ext>
                  </a:extLst>
                </a:gridCol>
                <a:gridCol w="576072">
                  <a:extLst>
                    <a:ext uri="{9D8B030D-6E8A-4147-A177-3AD203B41FA5}">
                      <a16:colId xmlns:a16="http://schemas.microsoft.com/office/drawing/2014/main" val="198886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04409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- 2024-03-10 09:00:11</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https://go.roche.de/dqmtjgmtvcno?cid=smm-SI-20240126-none-TMS-fb-10011023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04/09/2024 04:41:17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14798767"/>
                  </a:ext>
                </a:extLst>
              </a:tr>
            </a:tbl>
          </a:graphicData>
        </a:graphic>
      </p:graphicFrame>
      <p:sp>
        <p:nvSpPr>
          <p:cNvPr id="4" name="Text Placeholder 3">
            <a:extLst>
              <a:ext uri="{FF2B5EF4-FFF2-40B4-BE49-F238E27FC236}">
                <a16:creationId xmlns:a16="http://schemas.microsoft.com/office/drawing/2014/main" id="{2E3865C2-3C64-4DAC-8EDA-9D780AAF2AC6}"/>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439430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64C4F-ABD0-48FB-8208-D069F3AFDFE5}"/>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1C23C938-BB3B-4999-B98F-C9DCAD091250}"/>
              </a:ext>
            </a:extLst>
          </p:cNvPr>
          <p:cNvGraphicFramePr>
            <a:graphicFrameLocks noGrp="1"/>
          </p:cNvGraphicFramePr>
          <p:nvPr>
            <p:ph type="tbl" sz="quarter" idx="13"/>
            <p:extLst>
              <p:ext uri="{D42A27DB-BD31-4B8C-83A1-F6EECF244321}">
                <p14:modId xmlns:p14="http://schemas.microsoft.com/office/powerpoint/2010/main" val="3170251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7287765"/>
                    </a:ext>
                  </a:extLst>
                </a:gridCol>
                <a:gridCol w="1152144">
                  <a:extLst>
                    <a:ext uri="{9D8B030D-6E8A-4147-A177-3AD203B41FA5}">
                      <a16:colId xmlns:a16="http://schemas.microsoft.com/office/drawing/2014/main" val="2527447180"/>
                    </a:ext>
                  </a:extLst>
                </a:gridCol>
                <a:gridCol w="576072">
                  <a:extLst>
                    <a:ext uri="{9D8B030D-6E8A-4147-A177-3AD203B41FA5}">
                      <a16:colId xmlns:a16="http://schemas.microsoft.com/office/drawing/2014/main" val="2562813745"/>
                    </a:ext>
                  </a:extLst>
                </a:gridCol>
                <a:gridCol w="576072">
                  <a:extLst>
                    <a:ext uri="{9D8B030D-6E8A-4147-A177-3AD203B41FA5}">
                      <a16:colId xmlns:a16="http://schemas.microsoft.com/office/drawing/2014/main" val="3435101783"/>
                    </a:ext>
                  </a:extLst>
                </a:gridCol>
                <a:gridCol w="576072">
                  <a:extLst>
                    <a:ext uri="{9D8B030D-6E8A-4147-A177-3AD203B41FA5}">
                      <a16:colId xmlns:a16="http://schemas.microsoft.com/office/drawing/2014/main" val="2838319769"/>
                    </a:ext>
                  </a:extLst>
                </a:gridCol>
                <a:gridCol w="576072">
                  <a:extLst>
                    <a:ext uri="{9D8B030D-6E8A-4147-A177-3AD203B41FA5}">
                      <a16:colId xmlns:a16="http://schemas.microsoft.com/office/drawing/2014/main" val="3532732311"/>
                    </a:ext>
                  </a:extLst>
                </a:gridCol>
                <a:gridCol w="576072">
                  <a:extLst>
                    <a:ext uri="{9D8B030D-6E8A-4147-A177-3AD203B41FA5}">
                      <a16:colId xmlns:a16="http://schemas.microsoft.com/office/drawing/2014/main" val="3968574047"/>
                    </a:ext>
                  </a:extLst>
                </a:gridCol>
                <a:gridCol w="576072">
                  <a:extLst>
                    <a:ext uri="{9D8B030D-6E8A-4147-A177-3AD203B41FA5}">
                      <a16:colId xmlns:a16="http://schemas.microsoft.com/office/drawing/2014/main" val="1666691085"/>
                    </a:ext>
                  </a:extLst>
                </a:gridCol>
                <a:gridCol w="576072">
                  <a:extLst>
                    <a:ext uri="{9D8B030D-6E8A-4147-A177-3AD203B41FA5}">
                      <a16:colId xmlns:a16="http://schemas.microsoft.com/office/drawing/2014/main" val="733400069"/>
                    </a:ext>
                  </a:extLst>
                </a:gridCol>
                <a:gridCol w="576072">
                  <a:extLst>
                    <a:ext uri="{9D8B030D-6E8A-4147-A177-3AD203B41FA5}">
                      <a16:colId xmlns:a16="http://schemas.microsoft.com/office/drawing/2014/main" val="2356526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50738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Face SMA - 2024-03-09 10:00:56</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
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6458297"/>
                  </a:ext>
                </a:extLst>
              </a:tr>
            </a:tbl>
          </a:graphicData>
        </a:graphic>
      </p:graphicFrame>
      <p:sp>
        <p:nvSpPr>
          <p:cNvPr id="4" name="Text Placeholder 3">
            <a:extLst>
              <a:ext uri="{FF2B5EF4-FFF2-40B4-BE49-F238E27FC236}">
                <a16:creationId xmlns:a16="http://schemas.microsoft.com/office/drawing/2014/main" id="{9FEE164E-D0CA-4B28-8CE1-B72EECD1D73F}"/>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433046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D943-0F20-41FD-BCFC-ECEBFC6FAF0F}"/>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C5724208-46D9-42D3-9227-AF50F9F80C84}"/>
              </a:ext>
            </a:extLst>
          </p:cNvPr>
          <p:cNvGraphicFramePr>
            <a:graphicFrameLocks noGrp="1"/>
          </p:cNvGraphicFramePr>
          <p:nvPr>
            <p:ph type="tbl" sz="quarter" idx="13"/>
            <p:extLst>
              <p:ext uri="{D42A27DB-BD31-4B8C-83A1-F6EECF244321}">
                <p14:modId xmlns:p14="http://schemas.microsoft.com/office/powerpoint/2010/main" val="101715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9836018"/>
                    </a:ext>
                  </a:extLst>
                </a:gridCol>
                <a:gridCol w="1152144">
                  <a:extLst>
                    <a:ext uri="{9D8B030D-6E8A-4147-A177-3AD203B41FA5}">
                      <a16:colId xmlns:a16="http://schemas.microsoft.com/office/drawing/2014/main" val="1498749771"/>
                    </a:ext>
                  </a:extLst>
                </a:gridCol>
                <a:gridCol w="576072">
                  <a:extLst>
                    <a:ext uri="{9D8B030D-6E8A-4147-A177-3AD203B41FA5}">
                      <a16:colId xmlns:a16="http://schemas.microsoft.com/office/drawing/2014/main" val="887081616"/>
                    </a:ext>
                  </a:extLst>
                </a:gridCol>
                <a:gridCol w="576072">
                  <a:extLst>
                    <a:ext uri="{9D8B030D-6E8A-4147-A177-3AD203B41FA5}">
                      <a16:colId xmlns:a16="http://schemas.microsoft.com/office/drawing/2014/main" val="579143216"/>
                    </a:ext>
                  </a:extLst>
                </a:gridCol>
                <a:gridCol w="576072">
                  <a:extLst>
                    <a:ext uri="{9D8B030D-6E8A-4147-A177-3AD203B41FA5}">
                      <a16:colId xmlns:a16="http://schemas.microsoft.com/office/drawing/2014/main" val="2621434163"/>
                    </a:ext>
                  </a:extLst>
                </a:gridCol>
                <a:gridCol w="576072">
                  <a:extLst>
                    <a:ext uri="{9D8B030D-6E8A-4147-A177-3AD203B41FA5}">
                      <a16:colId xmlns:a16="http://schemas.microsoft.com/office/drawing/2014/main" val="1548022844"/>
                    </a:ext>
                  </a:extLst>
                </a:gridCol>
                <a:gridCol w="576072">
                  <a:extLst>
                    <a:ext uri="{9D8B030D-6E8A-4147-A177-3AD203B41FA5}">
                      <a16:colId xmlns:a16="http://schemas.microsoft.com/office/drawing/2014/main" val="1873129120"/>
                    </a:ext>
                  </a:extLst>
                </a:gridCol>
                <a:gridCol w="576072">
                  <a:extLst>
                    <a:ext uri="{9D8B030D-6E8A-4147-A177-3AD203B41FA5}">
                      <a16:colId xmlns:a16="http://schemas.microsoft.com/office/drawing/2014/main" val="149241444"/>
                    </a:ext>
                  </a:extLst>
                </a:gridCol>
                <a:gridCol w="576072">
                  <a:extLst>
                    <a:ext uri="{9D8B030D-6E8A-4147-A177-3AD203B41FA5}">
                      <a16:colId xmlns:a16="http://schemas.microsoft.com/office/drawing/2014/main" val="4185294238"/>
                    </a:ext>
                  </a:extLst>
                </a:gridCol>
                <a:gridCol w="576072">
                  <a:extLst>
                    <a:ext uri="{9D8B030D-6E8A-4147-A177-3AD203B41FA5}">
                      <a16:colId xmlns:a16="http://schemas.microsoft.com/office/drawing/2014/main" val="125394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93969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Active A - Leben mit Hämophilie A - 2024-03-09 10:00:46</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
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IGH Interessengemeinschaft Hämophiler e.V.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24612336"/>
                  </a:ext>
                </a:extLst>
              </a:tr>
            </a:tbl>
          </a:graphicData>
        </a:graphic>
      </p:graphicFrame>
      <p:sp>
        <p:nvSpPr>
          <p:cNvPr id="4" name="Text Placeholder 3">
            <a:extLst>
              <a:ext uri="{FF2B5EF4-FFF2-40B4-BE49-F238E27FC236}">
                <a16:creationId xmlns:a16="http://schemas.microsoft.com/office/drawing/2014/main" id="{EE5C768D-DDD1-4D29-B021-AED112BB5124}"/>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541519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4DD8-4827-4987-AC75-CCBFD012D726}"/>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C8A1AE03-38CC-4A73-AB8F-E4A95A02B5BB}"/>
              </a:ext>
            </a:extLst>
          </p:cNvPr>
          <p:cNvGraphicFramePr>
            <a:graphicFrameLocks noGrp="1"/>
          </p:cNvGraphicFramePr>
          <p:nvPr>
            <p:ph type="tbl" sz="quarter" idx="13"/>
            <p:extLst>
              <p:ext uri="{D42A27DB-BD31-4B8C-83A1-F6EECF244321}">
                <p14:modId xmlns:p14="http://schemas.microsoft.com/office/powerpoint/2010/main" val="172046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2431695"/>
                    </a:ext>
                  </a:extLst>
                </a:gridCol>
                <a:gridCol w="1152144">
                  <a:extLst>
                    <a:ext uri="{9D8B030D-6E8A-4147-A177-3AD203B41FA5}">
                      <a16:colId xmlns:a16="http://schemas.microsoft.com/office/drawing/2014/main" val="453703441"/>
                    </a:ext>
                  </a:extLst>
                </a:gridCol>
                <a:gridCol w="576072">
                  <a:extLst>
                    <a:ext uri="{9D8B030D-6E8A-4147-A177-3AD203B41FA5}">
                      <a16:colId xmlns:a16="http://schemas.microsoft.com/office/drawing/2014/main" val="2823604464"/>
                    </a:ext>
                  </a:extLst>
                </a:gridCol>
                <a:gridCol w="576072">
                  <a:extLst>
                    <a:ext uri="{9D8B030D-6E8A-4147-A177-3AD203B41FA5}">
                      <a16:colId xmlns:a16="http://schemas.microsoft.com/office/drawing/2014/main" val="1688810339"/>
                    </a:ext>
                  </a:extLst>
                </a:gridCol>
                <a:gridCol w="576072">
                  <a:extLst>
                    <a:ext uri="{9D8B030D-6E8A-4147-A177-3AD203B41FA5}">
                      <a16:colId xmlns:a16="http://schemas.microsoft.com/office/drawing/2014/main" val="1267379820"/>
                    </a:ext>
                  </a:extLst>
                </a:gridCol>
                <a:gridCol w="576072">
                  <a:extLst>
                    <a:ext uri="{9D8B030D-6E8A-4147-A177-3AD203B41FA5}">
                      <a16:colId xmlns:a16="http://schemas.microsoft.com/office/drawing/2014/main" val="1180007819"/>
                    </a:ext>
                  </a:extLst>
                </a:gridCol>
                <a:gridCol w="576072">
                  <a:extLst>
                    <a:ext uri="{9D8B030D-6E8A-4147-A177-3AD203B41FA5}">
                      <a16:colId xmlns:a16="http://schemas.microsoft.com/office/drawing/2014/main" val="1890304883"/>
                    </a:ext>
                  </a:extLst>
                </a:gridCol>
                <a:gridCol w="576072">
                  <a:extLst>
                    <a:ext uri="{9D8B030D-6E8A-4147-A177-3AD203B41FA5}">
                      <a16:colId xmlns:a16="http://schemas.microsoft.com/office/drawing/2014/main" val="1429690604"/>
                    </a:ext>
                  </a:extLst>
                </a:gridCol>
                <a:gridCol w="576072">
                  <a:extLst>
                    <a:ext uri="{9D8B030D-6E8A-4147-A177-3AD203B41FA5}">
                      <a16:colId xmlns:a16="http://schemas.microsoft.com/office/drawing/2014/main" val="4150559973"/>
                    </a:ext>
                  </a:extLst>
                </a:gridCol>
                <a:gridCol w="576072">
                  <a:extLst>
                    <a:ext uri="{9D8B030D-6E8A-4147-A177-3AD203B41FA5}">
                      <a16:colId xmlns:a16="http://schemas.microsoft.com/office/drawing/2014/main" val="129410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412907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 K Wort - Diagnose Krebs. Onko - 2024-03-09 10:00:08</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6848551"/>
                  </a:ext>
                </a:extLst>
              </a:tr>
            </a:tbl>
          </a:graphicData>
        </a:graphic>
      </p:graphicFrame>
      <p:sp>
        <p:nvSpPr>
          <p:cNvPr id="4" name="Text Placeholder 3">
            <a:extLst>
              <a:ext uri="{FF2B5EF4-FFF2-40B4-BE49-F238E27FC236}">
                <a16:creationId xmlns:a16="http://schemas.microsoft.com/office/drawing/2014/main" id="{DE994957-F186-437F-9D07-84D13970FB1E}"/>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283641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4A060-13C5-4AB9-B4CB-958D5312B7AF}"/>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AC1674FF-4887-4F85-A470-5B936CE0E4C9}"/>
              </a:ext>
            </a:extLst>
          </p:cNvPr>
          <p:cNvGraphicFramePr>
            <a:graphicFrameLocks noGrp="1"/>
          </p:cNvGraphicFramePr>
          <p:nvPr>
            <p:ph type="tbl" sz="quarter" idx="13"/>
            <p:extLst>
              <p:ext uri="{D42A27DB-BD31-4B8C-83A1-F6EECF244321}">
                <p14:modId xmlns:p14="http://schemas.microsoft.com/office/powerpoint/2010/main" val="3933121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92243321"/>
                    </a:ext>
                  </a:extLst>
                </a:gridCol>
                <a:gridCol w="1152144">
                  <a:extLst>
                    <a:ext uri="{9D8B030D-6E8A-4147-A177-3AD203B41FA5}">
                      <a16:colId xmlns:a16="http://schemas.microsoft.com/office/drawing/2014/main" val="453381059"/>
                    </a:ext>
                  </a:extLst>
                </a:gridCol>
                <a:gridCol w="576072">
                  <a:extLst>
                    <a:ext uri="{9D8B030D-6E8A-4147-A177-3AD203B41FA5}">
                      <a16:colId xmlns:a16="http://schemas.microsoft.com/office/drawing/2014/main" val="2326979360"/>
                    </a:ext>
                  </a:extLst>
                </a:gridCol>
                <a:gridCol w="576072">
                  <a:extLst>
                    <a:ext uri="{9D8B030D-6E8A-4147-A177-3AD203B41FA5}">
                      <a16:colId xmlns:a16="http://schemas.microsoft.com/office/drawing/2014/main" val="979964758"/>
                    </a:ext>
                  </a:extLst>
                </a:gridCol>
                <a:gridCol w="576072">
                  <a:extLst>
                    <a:ext uri="{9D8B030D-6E8A-4147-A177-3AD203B41FA5}">
                      <a16:colId xmlns:a16="http://schemas.microsoft.com/office/drawing/2014/main" val="2300960905"/>
                    </a:ext>
                  </a:extLst>
                </a:gridCol>
                <a:gridCol w="576072">
                  <a:extLst>
                    <a:ext uri="{9D8B030D-6E8A-4147-A177-3AD203B41FA5}">
                      <a16:colId xmlns:a16="http://schemas.microsoft.com/office/drawing/2014/main" val="1991278287"/>
                    </a:ext>
                  </a:extLst>
                </a:gridCol>
                <a:gridCol w="576072">
                  <a:extLst>
                    <a:ext uri="{9D8B030D-6E8A-4147-A177-3AD203B41FA5}">
                      <a16:colId xmlns:a16="http://schemas.microsoft.com/office/drawing/2014/main" val="406555680"/>
                    </a:ext>
                  </a:extLst>
                </a:gridCol>
                <a:gridCol w="576072">
                  <a:extLst>
                    <a:ext uri="{9D8B030D-6E8A-4147-A177-3AD203B41FA5}">
                      <a16:colId xmlns:a16="http://schemas.microsoft.com/office/drawing/2014/main" val="1515342903"/>
                    </a:ext>
                  </a:extLst>
                </a:gridCol>
                <a:gridCol w="576072">
                  <a:extLst>
                    <a:ext uri="{9D8B030D-6E8A-4147-A177-3AD203B41FA5}">
                      <a16:colId xmlns:a16="http://schemas.microsoft.com/office/drawing/2014/main" val="2946921559"/>
                    </a:ext>
                  </a:extLst>
                </a:gridCol>
                <a:gridCol w="576072">
                  <a:extLst>
                    <a:ext uri="{9D8B030D-6E8A-4147-A177-3AD203B41FA5}">
                      <a16:colId xmlns:a16="http://schemas.microsoft.com/office/drawing/2014/main" val="1485593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01326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- 2024-03-09 10:00:07</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#Roche #Datendrang #Gesundheitsdaten IGH Interessengemeinschaft Hämophiler 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10:13:30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7496745"/>
                  </a:ext>
                </a:extLst>
              </a:tr>
            </a:tbl>
          </a:graphicData>
        </a:graphic>
      </p:graphicFrame>
      <p:sp>
        <p:nvSpPr>
          <p:cNvPr id="4" name="Text Placeholder 3">
            <a:extLst>
              <a:ext uri="{FF2B5EF4-FFF2-40B4-BE49-F238E27FC236}">
                <a16:creationId xmlns:a16="http://schemas.microsoft.com/office/drawing/2014/main" id="{B9C26174-C788-4FD5-8AF0-F1F7F822C07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955306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2047-F2B1-42AC-BB6D-143754E23987}"/>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9BB36176-2521-46F8-809A-C3BD0B3E03D9}"/>
              </a:ext>
            </a:extLst>
          </p:cNvPr>
          <p:cNvGraphicFramePr>
            <a:graphicFrameLocks noGrp="1"/>
          </p:cNvGraphicFramePr>
          <p:nvPr>
            <p:ph type="tbl" sz="quarter" idx="13"/>
            <p:extLst>
              <p:ext uri="{D42A27DB-BD31-4B8C-83A1-F6EECF244321}">
                <p14:modId xmlns:p14="http://schemas.microsoft.com/office/powerpoint/2010/main" val="1767258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9710853"/>
                    </a:ext>
                  </a:extLst>
                </a:gridCol>
                <a:gridCol w="1152144">
                  <a:extLst>
                    <a:ext uri="{9D8B030D-6E8A-4147-A177-3AD203B41FA5}">
                      <a16:colId xmlns:a16="http://schemas.microsoft.com/office/drawing/2014/main" val="1028353831"/>
                    </a:ext>
                  </a:extLst>
                </a:gridCol>
                <a:gridCol w="576072">
                  <a:extLst>
                    <a:ext uri="{9D8B030D-6E8A-4147-A177-3AD203B41FA5}">
                      <a16:colId xmlns:a16="http://schemas.microsoft.com/office/drawing/2014/main" val="3822977673"/>
                    </a:ext>
                  </a:extLst>
                </a:gridCol>
                <a:gridCol w="576072">
                  <a:extLst>
                    <a:ext uri="{9D8B030D-6E8A-4147-A177-3AD203B41FA5}">
                      <a16:colId xmlns:a16="http://schemas.microsoft.com/office/drawing/2014/main" val="866496645"/>
                    </a:ext>
                  </a:extLst>
                </a:gridCol>
                <a:gridCol w="576072">
                  <a:extLst>
                    <a:ext uri="{9D8B030D-6E8A-4147-A177-3AD203B41FA5}">
                      <a16:colId xmlns:a16="http://schemas.microsoft.com/office/drawing/2014/main" val="3647198028"/>
                    </a:ext>
                  </a:extLst>
                </a:gridCol>
                <a:gridCol w="576072">
                  <a:extLst>
                    <a:ext uri="{9D8B030D-6E8A-4147-A177-3AD203B41FA5}">
                      <a16:colId xmlns:a16="http://schemas.microsoft.com/office/drawing/2014/main" val="4207564017"/>
                    </a:ext>
                  </a:extLst>
                </a:gridCol>
                <a:gridCol w="576072">
                  <a:extLst>
                    <a:ext uri="{9D8B030D-6E8A-4147-A177-3AD203B41FA5}">
                      <a16:colId xmlns:a16="http://schemas.microsoft.com/office/drawing/2014/main" val="1508739114"/>
                    </a:ext>
                  </a:extLst>
                </a:gridCol>
                <a:gridCol w="576072">
                  <a:extLst>
                    <a:ext uri="{9D8B030D-6E8A-4147-A177-3AD203B41FA5}">
                      <a16:colId xmlns:a16="http://schemas.microsoft.com/office/drawing/2014/main" val="3695366938"/>
                    </a:ext>
                  </a:extLst>
                </a:gridCol>
                <a:gridCol w="576072">
                  <a:extLst>
                    <a:ext uri="{9D8B030D-6E8A-4147-A177-3AD203B41FA5}">
                      <a16:colId xmlns:a16="http://schemas.microsoft.com/office/drawing/2014/main" val="3314791220"/>
                    </a:ext>
                  </a:extLst>
                </a:gridCol>
                <a:gridCol w="576072">
                  <a:extLst>
                    <a:ext uri="{9D8B030D-6E8A-4147-A177-3AD203B41FA5}">
                      <a16:colId xmlns:a16="http://schemas.microsoft.com/office/drawing/2014/main" val="230007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79340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 MS SC - 2024-03-09 09:00:27</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https://go.roche.de/uo0dt3tm35ui?cid=smm-SI-20240126-none-TMS-fb-10011023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04/08/2024 04:43:01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50974587"/>
                  </a:ext>
                </a:extLst>
              </a:tr>
            </a:tbl>
          </a:graphicData>
        </a:graphic>
      </p:graphicFrame>
      <p:sp>
        <p:nvSpPr>
          <p:cNvPr id="4" name="Text Placeholder 3">
            <a:extLst>
              <a:ext uri="{FF2B5EF4-FFF2-40B4-BE49-F238E27FC236}">
                <a16:creationId xmlns:a16="http://schemas.microsoft.com/office/drawing/2014/main" id="{761965CE-68C2-40CB-B59B-34A06AD3FA4A}"/>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605177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4321</Words>
  <Application>Microsoft Office PowerPoint</Application>
  <PresentationFormat>On-screen Show (4:3)</PresentationFormat>
  <Paragraphs>550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profiles - 1 of 25</dc:title>
  <dc:creator>Frederik Born</dc:creator>
  <cp:lastModifiedBy>Frederik Born</cp:lastModifiedBy>
  <cp:revision>1</cp:revision>
  <dcterms:created xsi:type="dcterms:W3CDTF">2024-04-11T14:47:27Z</dcterms:created>
  <dcterms:modified xsi:type="dcterms:W3CDTF">2024-04-11T14:50:25Z</dcterms:modified>
</cp:coreProperties>
</file>