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432C4-4A55-4C89-8A30-807ACF068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7B919B-685A-4CAA-B89C-4871F8B7A7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1042419"/>
              </p:ext>
            </p:extLst>
          </p:nvPr>
        </p:nvGraphicFramePr>
        <p:xfrm>
          <a:off x="457200" y="1731963"/>
          <a:ext cx="798271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16621073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241385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869743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826887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12951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582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685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428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88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56235-E9FC-4272-82D3-C14E8E9C91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03/31/2021 - 04/14/2021</a:t>
            </a:r>
          </a:p>
        </p:txBody>
      </p:sp>
    </p:spTree>
    <p:extLst>
      <p:ext uri="{BB962C8B-B14F-4D97-AF65-F5344CB8AC3E}">
        <p14:creationId xmlns:p14="http://schemas.microsoft.com/office/powerpoint/2010/main" val="22954003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Network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Network Key Metrics Table | All Pages</dc:title>
  <dc:creator>Frederik Peiniger</dc:creator>
  <cp:lastModifiedBy>Frederik Peiniger</cp:lastModifiedBy>
  <cp:revision>1</cp:revision>
  <dcterms:created xsi:type="dcterms:W3CDTF">2021-05-30T11:06:44Z</dcterms:created>
  <dcterms:modified xsi:type="dcterms:W3CDTF">2021-05-30T11:06:51Z</dcterms:modified>
</cp:coreProperties>
</file>