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4AF02-D599-4B4F-9D1B-822D9469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E94407-1D36-461E-82F1-75A2FEAC9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57032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114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7123067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6798854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50783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48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EY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3548620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0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Deloitte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224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FF88A-A723-4693-834A-71EBB1D9F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</p:spTree>
    <p:extLst>
      <p:ext uri="{BB962C8B-B14F-4D97-AF65-F5344CB8AC3E}">
        <p14:creationId xmlns:p14="http://schemas.microsoft.com/office/powerpoint/2010/main" val="4102230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| All Pages</dc:title>
  <dc:creator>Frederik Peiniger</dc:creator>
  <cp:lastModifiedBy>Frederik Peiniger</cp:lastModifiedBy>
  <cp:revision>1</cp:revision>
  <dcterms:created xsi:type="dcterms:W3CDTF">2021-05-30T10:31:04Z</dcterms:created>
  <dcterms:modified xsi:type="dcterms:W3CDTF">2021-05-30T10:31:09Z</dcterms:modified>
</cp:coreProperties>
</file>