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54630-6F94-4C8C-AA0D-6F3B2AA6A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9D3136-2F6B-4922-87BE-02BCD50F52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6351697"/>
              </p:ext>
            </p:extLst>
          </p:nvPr>
        </p:nvGraphicFramePr>
        <p:xfrm>
          <a:off x="457200" y="1731963"/>
          <a:ext cx="7818120" cy="4231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692229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93258500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9121503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8206667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17452132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7753119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934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#KPMGTax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1.2926829268293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0.19512195121951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0.024390243902439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1.5121951219512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54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#TWIST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393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0063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#WorkWell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0.76923076923077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4.3846153846154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727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#audit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3.9166666666667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89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#EarthDay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959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#kpmgfrv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3.2222222222222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267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#StateTax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0.11111111111111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50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#sustainability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906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#TechTrends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2110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C24D12-1A3F-433F-A9AE-FD3C7084E1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04/01/2021 - 05/01/2021</a:t>
            </a:r>
          </a:p>
        </p:txBody>
      </p:sp>
    </p:spTree>
    <p:extLst>
      <p:ext uri="{BB962C8B-B14F-4D97-AF65-F5344CB8AC3E}">
        <p14:creationId xmlns:p14="http://schemas.microsoft.com/office/powerpoint/2010/main" val="571655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F22FC-2A57-4654-951F-1872F5D44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EC6E8C-DF95-4F20-B3DA-361619C9B9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93373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451618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20457664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221757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21832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04529627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439854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8591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#USBestManagedCompanies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5833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#ImpactThatMatters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80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#COVID19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528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#BetterWorkingWorld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202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#AutismAcceptanceMonth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46908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#NationalVolunteerWeek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6157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#EarthWeek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97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964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#100BestCos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453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3866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B251DB-4D3E-40E3-9053-F5B5F8B2F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04/01/2021 - 05/01/2021</a:t>
            </a:r>
          </a:p>
        </p:txBody>
      </p:sp>
    </p:spTree>
    <p:extLst>
      <p:ext uri="{BB962C8B-B14F-4D97-AF65-F5344CB8AC3E}">
        <p14:creationId xmlns:p14="http://schemas.microsoft.com/office/powerpoint/2010/main" val="2210141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FAF04-C115-4CAD-82CC-CDE1545E3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 | All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7B6B48-B4E7-4D37-B1B4-7319758FAA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48415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0047087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62213049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365179710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852827324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26453899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713529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50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#AutismAwarenessMonth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852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#WinningWomen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1051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#Sustainability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715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#CMOSurvey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0281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#ClimateChange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3059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83C656-1FAD-46FB-8018-F4816B96DE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04/01/2021 - 05/01/2021</a:t>
            </a:r>
          </a:p>
        </p:txBody>
      </p:sp>
    </p:spTree>
    <p:extLst>
      <p:ext uri="{BB962C8B-B14F-4D97-AF65-F5344CB8AC3E}">
        <p14:creationId xmlns:p14="http://schemas.microsoft.com/office/powerpoint/2010/main" val="148064859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280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Hashtag Detection | All Pages - 1 of 3</vt:lpstr>
      <vt:lpstr>Twitter Hashtag Detection | All Pages - 2 of 3</vt:lpstr>
      <vt:lpstr>Twitter Hashtag Detection | All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Hashtag Detection | All Pages - 1 of 3</dc:title>
  <dc:creator>Frederik Peiniger</dc:creator>
  <cp:lastModifiedBy>Frederik Peiniger</cp:lastModifiedBy>
  <cp:revision>1</cp:revision>
  <dcterms:created xsi:type="dcterms:W3CDTF">2021-05-30T10:29:32Z</dcterms:created>
  <dcterms:modified xsi:type="dcterms:W3CDTF">2021-05-30T10:30:43Z</dcterms:modified>
</cp:coreProperties>
</file>