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Deloitte 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  <c:pt idx="30">
                  <c:v>44317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</c:v>
                </c:pt>
                <c:pt idx="1">
                  <c:v>5</c:v>
                </c:pt>
                <c:pt idx="2">
                  <c:v>0</c:v>
                </c:pt>
                <c:pt idx="3">
                  <c:v>1</c:v>
                </c:pt>
                <c:pt idx="4">
                  <c:v>6</c:v>
                </c:pt>
                <c:pt idx="5">
                  <c:v>5</c:v>
                </c:pt>
                <c:pt idx="6">
                  <c:v>5</c:v>
                </c:pt>
                <c:pt idx="7">
                  <c:v>2</c:v>
                </c:pt>
                <c:pt idx="8">
                  <c:v>4</c:v>
                </c:pt>
                <c:pt idx="9">
                  <c:v>1</c:v>
                </c:pt>
                <c:pt idx="10">
                  <c:v>0</c:v>
                </c:pt>
                <c:pt idx="11">
                  <c:v>3</c:v>
                </c:pt>
                <c:pt idx="12">
                  <c:v>2</c:v>
                </c:pt>
                <c:pt idx="13">
                  <c:v>1</c:v>
                </c:pt>
                <c:pt idx="14">
                  <c:v>5</c:v>
                </c:pt>
                <c:pt idx="15">
                  <c:v>2</c:v>
                </c:pt>
                <c:pt idx="16">
                  <c:v>0</c:v>
                </c:pt>
                <c:pt idx="17">
                  <c:v>1</c:v>
                </c:pt>
                <c:pt idx="18">
                  <c:v>5</c:v>
                </c:pt>
                <c:pt idx="19">
                  <c:v>3</c:v>
                </c:pt>
                <c:pt idx="20">
                  <c:v>2</c:v>
                </c:pt>
                <c:pt idx="21">
                  <c:v>7</c:v>
                </c:pt>
                <c:pt idx="22">
                  <c:v>3</c:v>
                </c:pt>
                <c:pt idx="23">
                  <c:v>1</c:v>
                </c:pt>
                <c:pt idx="24">
                  <c:v>1</c:v>
                </c:pt>
                <c:pt idx="25">
                  <c:v>8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5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05-4632-A7FD-C49C67C8EA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PwC US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  <c:pt idx="30">
                  <c:v>44317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7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0</c:v>
                </c:pt>
                <c:pt idx="10">
                  <c:v>1</c:v>
                </c:pt>
                <c:pt idx="11">
                  <c:v>3</c:v>
                </c:pt>
                <c:pt idx="12">
                  <c:v>1</c:v>
                </c:pt>
                <c:pt idx="13">
                  <c:v>2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2</c:v>
                </c:pt>
                <c:pt idx="26">
                  <c:v>4</c:v>
                </c:pt>
                <c:pt idx="27">
                  <c:v>2</c:v>
                </c:pt>
                <c:pt idx="28">
                  <c:v>4</c:v>
                </c:pt>
                <c:pt idx="29">
                  <c:v>3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05-4632-A7FD-C49C67C8EA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KPMG US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  <c:pt idx="30">
                  <c:v>44317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8</c:v>
                </c:pt>
                <c:pt idx="1">
                  <c:v>6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5</c:v>
                </c:pt>
                <c:pt idx="6">
                  <c:v>7</c:v>
                </c:pt>
                <c:pt idx="7">
                  <c:v>4</c:v>
                </c:pt>
                <c:pt idx="8">
                  <c:v>4</c:v>
                </c:pt>
                <c:pt idx="9">
                  <c:v>0</c:v>
                </c:pt>
                <c:pt idx="10">
                  <c:v>2</c:v>
                </c:pt>
                <c:pt idx="11">
                  <c:v>2</c:v>
                </c:pt>
                <c:pt idx="12">
                  <c:v>8</c:v>
                </c:pt>
                <c:pt idx="13">
                  <c:v>7</c:v>
                </c:pt>
                <c:pt idx="14">
                  <c:v>4</c:v>
                </c:pt>
                <c:pt idx="15">
                  <c:v>6</c:v>
                </c:pt>
                <c:pt idx="16">
                  <c:v>2</c:v>
                </c:pt>
                <c:pt idx="17">
                  <c:v>3</c:v>
                </c:pt>
                <c:pt idx="18">
                  <c:v>5</c:v>
                </c:pt>
                <c:pt idx="19">
                  <c:v>5</c:v>
                </c:pt>
                <c:pt idx="20">
                  <c:v>5</c:v>
                </c:pt>
                <c:pt idx="21">
                  <c:v>8</c:v>
                </c:pt>
                <c:pt idx="22">
                  <c:v>4</c:v>
                </c:pt>
                <c:pt idx="23">
                  <c:v>2</c:v>
                </c:pt>
                <c:pt idx="24">
                  <c:v>3</c:v>
                </c:pt>
                <c:pt idx="25">
                  <c:v>6</c:v>
                </c:pt>
                <c:pt idx="26">
                  <c:v>5</c:v>
                </c:pt>
                <c:pt idx="27">
                  <c:v>7</c:v>
                </c:pt>
                <c:pt idx="28">
                  <c:v>5</c:v>
                </c:pt>
                <c:pt idx="29">
                  <c:v>7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05-4632-A7FD-C49C67C8EA7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EY US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  <c:pt idx="30">
                  <c:v>44317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</c:v>
                </c:pt>
                <c:pt idx="1">
                  <c:v>5</c:v>
                </c:pt>
                <c:pt idx="2">
                  <c:v>2</c:v>
                </c:pt>
                <c:pt idx="3">
                  <c:v>0</c:v>
                </c:pt>
                <c:pt idx="4">
                  <c:v>4</c:v>
                </c:pt>
                <c:pt idx="5">
                  <c:v>4</c:v>
                </c:pt>
                <c:pt idx="6">
                  <c:v>5</c:v>
                </c:pt>
                <c:pt idx="7">
                  <c:v>3</c:v>
                </c:pt>
                <c:pt idx="8">
                  <c:v>4</c:v>
                </c:pt>
                <c:pt idx="9">
                  <c:v>1</c:v>
                </c:pt>
                <c:pt idx="10">
                  <c:v>0</c:v>
                </c:pt>
                <c:pt idx="11">
                  <c:v>3</c:v>
                </c:pt>
                <c:pt idx="12">
                  <c:v>4</c:v>
                </c:pt>
                <c:pt idx="13">
                  <c:v>3</c:v>
                </c:pt>
                <c:pt idx="14">
                  <c:v>6</c:v>
                </c:pt>
                <c:pt idx="15">
                  <c:v>5</c:v>
                </c:pt>
                <c:pt idx="16">
                  <c:v>0</c:v>
                </c:pt>
                <c:pt idx="17">
                  <c:v>2</c:v>
                </c:pt>
                <c:pt idx="18">
                  <c:v>2</c:v>
                </c:pt>
                <c:pt idx="19">
                  <c:v>4</c:v>
                </c:pt>
                <c:pt idx="20">
                  <c:v>4</c:v>
                </c:pt>
                <c:pt idx="21">
                  <c:v>7</c:v>
                </c:pt>
                <c:pt idx="22">
                  <c:v>4</c:v>
                </c:pt>
                <c:pt idx="23">
                  <c:v>3</c:v>
                </c:pt>
                <c:pt idx="24">
                  <c:v>0</c:v>
                </c:pt>
                <c:pt idx="25">
                  <c:v>4</c:v>
                </c:pt>
                <c:pt idx="26">
                  <c:v>2</c:v>
                </c:pt>
                <c:pt idx="27">
                  <c:v>7</c:v>
                </c:pt>
                <c:pt idx="28">
                  <c:v>4</c:v>
                </c:pt>
                <c:pt idx="29">
                  <c:v>5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05-4632-A7FD-C49C67C8EA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0395000"/>
        <c:axId val="70395328"/>
      </c:lineChart>
      <c:dateAx>
        <c:axId val="70395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395328"/>
        <c:crosses val="autoZero"/>
        <c:auto val="1"/>
        <c:lblOffset val="100"/>
        <c:baseTimeUnit val="days"/>
      </c:dateAx>
      <c:valAx>
        <c:axId val="70395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395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B7D97-C033-42B7-BE02-0CD5F1B5D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FC0D9C-3012-4ECA-9428-3A97376DDF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12829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320CDF-5BB2-49B2-B6C5-65075B2252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04/01/2021 - 05/01/2021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13EE5-3FEF-4FC4-A196-8073CB3C1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8830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Own Tweets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| All Pages</dc:title>
  <dc:creator>Frederik Peiniger</dc:creator>
  <cp:lastModifiedBy>Frederik Peiniger</cp:lastModifiedBy>
  <cp:revision>1</cp:revision>
  <dcterms:created xsi:type="dcterms:W3CDTF">2021-05-30T10:26:22Z</dcterms:created>
  <dcterms:modified xsi:type="dcterms:W3CDTF">2021-05-30T10:26:27Z</dcterms:modified>
</cp:coreProperties>
</file>