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2737-43A6-89CF-3FAAA5B55B3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2737-43A6-89CF-3FAAA5B55B3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2737-43A6-89CF-3FAAA5B55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511744"/>
        <c:axId val="280512072"/>
      </c:barChart>
      <c:catAx>
        <c:axId val="28051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12072"/>
        <c:crosses val="autoZero"/>
        <c:auto val="1"/>
        <c:lblAlgn val="ctr"/>
        <c:lblOffset val="100"/>
        <c:noMultiLvlLbl val="0"/>
      </c:catAx>
      <c:valAx>
        <c:axId val="28051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1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7B734-0E95-48D5-A0BB-284BCF313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09922C-2F0A-4173-915F-DD9901F68A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8863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C39E6-CDFF-46A8-AA3D-65F0E1FFA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04/20/2021 - 05/20/2021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176EA-7F7A-4686-A8F7-D23D71772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013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All Pages</dc:title>
  <dc:creator>Frederik Peiniger</dc:creator>
  <cp:lastModifiedBy>Frederik Peiniger</cp:lastModifiedBy>
  <cp:revision>1</cp:revision>
  <dcterms:created xsi:type="dcterms:W3CDTF">2021-05-30T10:25:30Z</dcterms:created>
  <dcterms:modified xsi:type="dcterms:W3CDTF">2021-05-30T10:25:35Z</dcterms:modified>
</cp:coreProperties>
</file>