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PwC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44306</c:v>
                </c:pt>
                <c:pt idx="1">
                  <c:v>44307</c:v>
                </c:pt>
                <c:pt idx="2">
                  <c:v>44308</c:v>
                </c:pt>
                <c:pt idx="3">
                  <c:v>44309</c:v>
                </c:pt>
                <c:pt idx="4">
                  <c:v>44310</c:v>
                </c:pt>
                <c:pt idx="5">
                  <c:v>44311</c:v>
                </c:pt>
                <c:pt idx="6">
                  <c:v>44312</c:v>
                </c:pt>
                <c:pt idx="7">
                  <c:v>44313</c:v>
                </c:pt>
                <c:pt idx="8">
                  <c:v>44314</c:v>
                </c:pt>
                <c:pt idx="9">
                  <c:v>44315</c:v>
                </c:pt>
                <c:pt idx="10">
                  <c:v>44316</c:v>
                </c:pt>
                <c:pt idx="11">
                  <c:v>44317</c:v>
                </c:pt>
                <c:pt idx="12">
                  <c:v>44318</c:v>
                </c:pt>
                <c:pt idx="13">
                  <c:v>44319</c:v>
                </c:pt>
                <c:pt idx="14">
                  <c:v>44320</c:v>
                </c:pt>
                <c:pt idx="15">
                  <c:v>44321</c:v>
                </c:pt>
                <c:pt idx="16">
                  <c:v>44322</c:v>
                </c:pt>
                <c:pt idx="17">
                  <c:v>44323</c:v>
                </c:pt>
                <c:pt idx="18">
                  <c:v>44324</c:v>
                </c:pt>
                <c:pt idx="19">
                  <c:v>44325</c:v>
                </c:pt>
                <c:pt idx="20">
                  <c:v>44326</c:v>
                </c:pt>
                <c:pt idx="21">
                  <c:v>44327</c:v>
                </c:pt>
                <c:pt idx="22">
                  <c:v>44328</c:v>
                </c:pt>
                <c:pt idx="23">
                  <c:v>44329</c:v>
                </c:pt>
                <c:pt idx="24">
                  <c:v>44330</c:v>
                </c:pt>
                <c:pt idx="25">
                  <c:v>44331</c:v>
                </c:pt>
                <c:pt idx="26">
                  <c:v>44332</c:v>
                </c:pt>
                <c:pt idx="27">
                  <c:v>44333</c:v>
                </c:pt>
                <c:pt idx="28">
                  <c:v>44334</c:v>
                </c:pt>
                <c:pt idx="29">
                  <c:v>44335</c:v>
                </c:pt>
                <c:pt idx="30">
                  <c:v>44336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A9-4B13-8064-FAEBBD6DCC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EY 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44306</c:v>
                </c:pt>
                <c:pt idx="1">
                  <c:v>44307</c:v>
                </c:pt>
                <c:pt idx="2">
                  <c:v>44308</c:v>
                </c:pt>
                <c:pt idx="3">
                  <c:v>44309</c:v>
                </c:pt>
                <c:pt idx="4">
                  <c:v>44310</c:v>
                </c:pt>
                <c:pt idx="5">
                  <c:v>44311</c:v>
                </c:pt>
                <c:pt idx="6">
                  <c:v>44312</c:v>
                </c:pt>
                <c:pt idx="7">
                  <c:v>44313</c:v>
                </c:pt>
                <c:pt idx="8">
                  <c:v>44314</c:v>
                </c:pt>
                <c:pt idx="9">
                  <c:v>44315</c:v>
                </c:pt>
                <c:pt idx="10">
                  <c:v>44316</c:v>
                </c:pt>
                <c:pt idx="11">
                  <c:v>44317</c:v>
                </c:pt>
                <c:pt idx="12">
                  <c:v>44318</c:v>
                </c:pt>
                <c:pt idx="13">
                  <c:v>44319</c:v>
                </c:pt>
                <c:pt idx="14">
                  <c:v>44320</c:v>
                </c:pt>
                <c:pt idx="15">
                  <c:v>44321</c:v>
                </c:pt>
                <c:pt idx="16">
                  <c:v>44322</c:v>
                </c:pt>
                <c:pt idx="17">
                  <c:v>44323</c:v>
                </c:pt>
                <c:pt idx="18">
                  <c:v>44324</c:v>
                </c:pt>
                <c:pt idx="19">
                  <c:v>44325</c:v>
                </c:pt>
                <c:pt idx="20">
                  <c:v>44326</c:v>
                </c:pt>
                <c:pt idx="21">
                  <c:v>44327</c:v>
                </c:pt>
                <c:pt idx="22">
                  <c:v>44328</c:v>
                </c:pt>
                <c:pt idx="23">
                  <c:v>44329</c:v>
                </c:pt>
                <c:pt idx="24">
                  <c:v>44330</c:v>
                </c:pt>
                <c:pt idx="25">
                  <c:v>44331</c:v>
                </c:pt>
                <c:pt idx="26">
                  <c:v>44332</c:v>
                </c:pt>
                <c:pt idx="27">
                  <c:v>44333</c:v>
                </c:pt>
                <c:pt idx="28">
                  <c:v>44334</c:v>
                </c:pt>
                <c:pt idx="29">
                  <c:v>44335</c:v>
                </c:pt>
                <c:pt idx="30">
                  <c:v>44336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4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6</c:v>
                </c:pt>
                <c:pt idx="16">
                  <c:v>3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A9-4B13-8064-FAEBBD6DCC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KPMG U.S.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44306</c:v>
                </c:pt>
                <c:pt idx="1">
                  <c:v>44307</c:v>
                </c:pt>
                <c:pt idx="2">
                  <c:v>44308</c:v>
                </c:pt>
                <c:pt idx="3">
                  <c:v>44309</c:v>
                </c:pt>
                <c:pt idx="4">
                  <c:v>44310</c:v>
                </c:pt>
                <c:pt idx="5">
                  <c:v>44311</c:v>
                </c:pt>
                <c:pt idx="6">
                  <c:v>44312</c:v>
                </c:pt>
                <c:pt idx="7">
                  <c:v>44313</c:v>
                </c:pt>
                <c:pt idx="8">
                  <c:v>44314</c:v>
                </c:pt>
                <c:pt idx="9">
                  <c:v>44315</c:v>
                </c:pt>
                <c:pt idx="10">
                  <c:v>44316</c:v>
                </c:pt>
                <c:pt idx="11">
                  <c:v>44317</c:v>
                </c:pt>
                <c:pt idx="12">
                  <c:v>44318</c:v>
                </c:pt>
                <c:pt idx="13">
                  <c:v>44319</c:v>
                </c:pt>
                <c:pt idx="14">
                  <c:v>44320</c:v>
                </c:pt>
                <c:pt idx="15">
                  <c:v>44321</c:v>
                </c:pt>
                <c:pt idx="16">
                  <c:v>44322</c:v>
                </c:pt>
                <c:pt idx="17">
                  <c:v>44323</c:v>
                </c:pt>
                <c:pt idx="18">
                  <c:v>44324</c:v>
                </c:pt>
                <c:pt idx="19">
                  <c:v>44325</c:v>
                </c:pt>
                <c:pt idx="20">
                  <c:v>44326</c:v>
                </c:pt>
                <c:pt idx="21">
                  <c:v>44327</c:v>
                </c:pt>
                <c:pt idx="22">
                  <c:v>44328</c:v>
                </c:pt>
                <c:pt idx="23">
                  <c:v>44329</c:v>
                </c:pt>
                <c:pt idx="24">
                  <c:v>44330</c:v>
                </c:pt>
                <c:pt idx="25">
                  <c:v>44331</c:v>
                </c:pt>
                <c:pt idx="26">
                  <c:v>44332</c:v>
                </c:pt>
                <c:pt idx="27">
                  <c:v>44333</c:v>
                </c:pt>
                <c:pt idx="28">
                  <c:v>44334</c:v>
                </c:pt>
                <c:pt idx="29">
                  <c:v>44335</c:v>
                </c:pt>
                <c:pt idx="30">
                  <c:v>44336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A9-4B13-8064-FAEBBD6DC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91824"/>
        <c:axId val="297990512"/>
      </c:lineChart>
      <c:dateAx>
        <c:axId val="297991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0512"/>
        <c:crosses val="autoZero"/>
        <c:auto val="1"/>
        <c:lblOffset val="100"/>
        <c:baseTimeUnit val="days"/>
      </c:dateAx>
      <c:valAx>
        <c:axId val="29799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D087-CBCB-4666-B4D2-E142697F5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B14474-6F8B-48EB-8CE8-93C6828694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334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CE4F5-5F63-4164-8B2D-7BCEB3E36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04/20/2021 - 05/20/2021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FC5BB-8BF6-4713-9EC8-7F3CC4EA2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670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2021-05-30T10:21:52Z</dcterms:created>
  <dcterms:modified xsi:type="dcterms:W3CDTF">2021-05-30T10:21:58Z</dcterms:modified>
</cp:coreProperties>
</file>